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8"/>
  </p:notesMasterIdLst>
  <p:handoutMasterIdLst>
    <p:handoutMasterId r:id="rId29"/>
  </p:handoutMasterIdLst>
  <p:sldIdLst>
    <p:sldId id="794" r:id="rId3"/>
    <p:sldId id="1618" r:id="rId4"/>
    <p:sldId id="804" r:id="rId5"/>
    <p:sldId id="1620" r:id="rId6"/>
    <p:sldId id="1360" r:id="rId7"/>
    <p:sldId id="287" r:id="rId8"/>
    <p:sldId id="1359" r:id="rId9"/>
    <p:sldId id="1629" r:id="rId10"/>
    <p:sldId id="1621" r:id="rId11"/>
    <p:sldId id="1639" r:id="rId12"/>
    <p:sldId id="1319" r:id="rId13"/>
    <p:sldId id="1617" r:id="rId14"/>
    <p:sldId id="1630" r:id="rId15"/>
    <p:sldId id="1632" r:id="rId16"/>
    <p:sldId id="1635" r:id="rId17"/>
    <p:sldId id="1636" r:id="rId18"/>
    <p:sldId id="1637" r:id="rId19"/>
    <p:sldId id="1638" r:id="rId20"/>
    <p:sldId id="1535" r:id="rId21"/>
    <p:sldId id="1536" r:id="rId22"/>
    <p:sldId id="1626" r:id="rId23"/>
    <p:sldId id="1633" r:id="rId24"/>
    <p:sldId id="561" r:id="rId25"/>
    <p:sldId id="1133" r:id="rId26"/>
    <p:sldId id="908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00"/>
    <a:srgbClr val="FFFFD1"/>
    <a:srgbClr val="0000CC"/>
    <a:srgbClr val="0000FF"/>
    <a:srgbClr val="A6925A"/>
    <a:srgbClr val="285633"/>
    <a:srgbClr val="CC9900"/>
    <a:srgbClr val="CB7935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7175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2" t="3245" r="5276" b="3427"/>
          <a:stretch/>
        </p:blipFill>
        <p:spPr>
          <a:xfrm>
            <a:off x="6575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2015/Para vencer: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Viva más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allá de sus circunstancias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2: </a:t>
            </a:r>
            <a:r>
              <a:rPr lang="es-PR" sz="4400" dirty="0" smtClean="0">
                <a:latin typeface="+mn-lt"/>
              </a:rPr>
              <a:t>Venza la tentación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25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s-PR" sz="2800" dirty="0" smtClean="0"/>
              <a:t>Génesis</a:t>
            </a:r>
            <a:r>
              <a:rPr lang="en-US" sz="2800" dirty="0" smtClean="0"/>
              <a:t> 39:</a:t>
            </a:r>
            <a:r>
              <a:rPr lang="fr-FR" sz="2800" dirty="0" smtClean="0"/>
              <a:t>3-12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   </a:t>
            </a:r>
            <a:r>
              <a:rPr lang="es-ES" i="1" dirty="0"/>
              <a:t>3 Bendeciré a los que te bendijeren, y a los que te maldijeren maldeciré; y serán benditas en ti todas las familias de la tierra.</a:t>
            </a:r>
            <a:r>
              <a:rPr lang="es-ES" dirty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						(Génesis 12:3)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39:3-6</a:t>
            </a:r>
          </a:p>
        </p:txBody>
      </p:sp>
    </p:spTree>
    <p:extLst>
      <p:ext uri="{BB962C8B-B14F-4D97-AF65-F5344CB8AC3E}">
        <p14:creationId xmlns:p14="http://schemas.microsoft.com/office/powerpoint/2010/main" val="3558098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39:7-10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“7 Aconteció después de esto, que la mujer de su amo puso sus ojos en José, y dijo: Duerme conmigo.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8 Y él no quiso, y dijo a la mujer de su amo: He aquí que mi señor no se preocupa conmigo de lo que hay en casa, y ha puesto en mi mano todo lo que tiene.”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39:7-10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9 No hay otro mayor que yo en esta casa, y ninguna cosa me ha reservado sino a ti, por cuanto tú eres su mujer; ¿cómo, pues, haría yo este grande mal, y pecaría contra Dios?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10 Hablando ella a José cada día, y no escuchándola él para acostarse al lado de ella, para estar con ella,”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09600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4619296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n-US" dirty="0" err="1" smtClean="0"/>
              <a:t>ejemplo</a:t>
            </a:r>
            <a:r>
              <a:rPr lang="en-US" dirty="0" smtClean="0"/>
              <a:t> de José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habla</a:t>
            </a:r>
            <a:r>
              <a:rPr lang="en-US" dirty="0" smtClean="0"/>
              <a:t> mucho </a:t>
            </a:r>
            <a:r>
              <a:rPr lang="en-US" dirty="0" err="1" smtClean="0"/>
              <a:t>aún</a:t>
            </a:r>
            <a:r>
              <a:rPr lang="en-US" dirty="0" smtClean="0"/>
              <a:t> hoy </a:t>
            </a:r>
            <a:r>
              <a:rPr lang="en-US" dirty="0" err="1" smtClean="0"/>
              <a:t>día</a:t>
            </a:r>
            <a:r>
              <a:rPr lang="en-US" dirty="0" smtClean="0"/>
              <a:t>. José no </a:t>
            </a:r>
            <a:r>
              <a:rPr lang="en-US" dirty="0" err="1" smtClean="0"/>
              <a:t>tenía</a:t>
            </a:r>
            <a:r>
              <a:rPr lang="en-US" dirty="0" smtClean="0"/>
              <a:t> </a:t>
            </a:r>
            <a:r>
              <a:rPr lang="en-US" dirty="0" err="1" smtClean="0"/>
              <a:t>Biblia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tenía</a:t>
            </a:r>
            <a:r>
              <a:rPr lang="en-US" dirty="0" smtClean="0"/>
              <a:t> </a:t>
            </a:r>
            <a:r>
              <a:rPr lang="en-US" dirty="0" err="1" smtClean="0"/>
              <a:t>ayo</a:t>
            </a:r>
            <a:r>
              <a:rPr lang="en-US" dirty="0" smtClean="0"/>
              <a:t> </a:t>
            </a:r>
            <a:r>
              <a:rPr lang="en-US" dirty="0" err="1" smtClean="0"/>
              <a:t>espiritual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él</a:t>
            </a:r>
            <a:r>
              <a:rPr lang="en-US" dirty="0" smtClean="0"/>
              <a:t>, </a:t>
            </a:r>
            <a:r>
              <a:rPr lang="en-US" dirty="0" err="1" smtClean="0"/>
              <a:t>pero</a:t>
            </a:r>
            <a:r>
              <a:rPr lang="en-US" dirty="0"/>
              <a:t> </a:t>
            </a:r>
            <a:r>
              <a:rPr lang="en-US" dirty="0" err="1" smtClean="0"/>
              <a:t>buscaba</a:t>
            </a:r>
            <a:r>
              <a:rPr lang="en-US" dirty="0" smtClean="0"/>
              <a:t> a Dios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todo</a:t>
            </a:r>
            <a:r>
              <a:rPr lang="en-US" dirty="0" smtClean="0"/>
              <a:t> 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hacía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razón</a:t>
            </a:r>
            <a:r>
              <a:rPr lang="en-US" dirty="0" smtClean="0"/>
              <a:t>, Dios lo </a:t>
            </a:r>
            <a:r>
              <a:rPr lang="en-US" dirty="0" err="1" smtClean="0"/>
              <a:t>continuaba</a:t>
            </a:r>
            <a:r>
              <a:rPr lang="en-US" dirty="0" smtClean="0"/>
              <a:t> </a:t>
            </a:r>
            <a:r>
              <a:rPr lang="en-US" dirty="0" err="1" smtClean="0"/>
              <a:t>bendiciendo</a:t>
            </a:r>
            <a:r>
              <a:rPr lang="en-US" dirty="0" smtClean="0"/>
              <a:t>, </a:t>
            </a:r>
            <a:r>
              <a:rPr lang="en-US" dirty="0" err="1" smtClean="0"/>
              <a:t>cumpliendo</a:t>
            </a:r>
            <a:r>
              <a:rPr lang="en-US" dirty="0"/>
              <a:t> </a:t>
            </a:r>
            <a:r>
              <a:rPr lang="en-US" dirty="0" smtClean="0"/>
              <a:t>un gran </a:t>
            </a:r>
            <a:r>
              <a:rPr lang="en-US" dirty="0" err="1" smtClean="0"/>
              <a:t>propósito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él</a:t>
            </a:r>
            <a:r>
              <a:rPr lang="en-US" dirty="0" smtClean="0"/>
              <a:t>, el </a:t>
            </a:r>
            <a:r>
              <a:rPr lang="en-US" dirty="0" err="1" smtClean="0"/>
              <a:t>cual</a:t>
            </a:r>
            <a:r>
              <a:rPr lang="en-US" dirty="0" smtClean="0"/>
              <a:t> </a:t>
            </a:r>
            <a:r>
              <a:rPr lang="en-US" dirty="0" err="1" smtClean="0"/>
              <a:t>quizás</a:t>
            </a:r>
            <a:r>
              <a:rPr lang="en-US" dirty="0" smtClean="0"/>
              <a:t> el </a:t>
            </a:r>
            <a:r>
              <a:rPr lang="en-US" dirty="0" err="1" smtClean="0"/>
              <a:t>mismo</a:t>
            </a:r>
            <a:r>
              <a:rPr lang="en-US" dirty="0" smtClean="0"/>
              <a:t> </a:t>
            </a:r>
            <a:r>
              <a:rPr lang="en-US" dirty="0" err="1" smtClean="0"/>
              <a:t>desconocía</a:t>
            </a:r>
            <a:r>
              <a:rPr lang="en-US" dirty="0" smtClean="0"/>
              <a:t>, 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vivía</a:t>
            </a:r>
            <a:r>
              <a:rPr lang="en-US" dirty="0" smtClean="0"/>
              <a:t> </a:t>
            </a:r>
            <a:r>
              <a:rPr lang="en-US" dirty="0" err="1" smtClean="0"/>
              <a:t>confiado</a:t>
            </a:r>
            <a:r>
              <a:rPr lang="en-US" dirty="0" smtClean="0"/>
              <a:t> de </a:t>
            </a:r>
            <a:r>
              <a:rPr lang="en-US" dirty="0" err="1" smtClean="0"/>
              <a:t>que</a:t>
            </a:r>
            <a:r>
              <a:rPr lang="en-US" dirty="0" smtClean="0"/>
              <a:t> Dios lo </a:t>
            </a:r>
            <a:r>
              <a:rPr lang="en-US" dirty="0" err="1" smtClean="0"/>
              <a:t>tenía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plan. 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1466958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n-US" dirty="0" err="1" smtClean="0"/>
              <a:t>Esto</a:t>
            </a:r>
            <a:r>
              <a:rPr lang="en-US" dirty="0" smtClean="0"/>
              <a:t> lo </a:t>
            </a:r>
            <a:r>
              <a:rPr lang="en-US" dirty="0" err="1" smtClean="0"/>
              <a:t>conocemos</a:t>
            </a:r>
            <a:r>
              <a:rPr lang="en-US" dirty="0" smtClean="0"/>
              <a:t> del </a:t>
            </a:r>
            <a:r>
              <a:rPr lang="en-US" dirty="0" err="1" smtClean="0"/>
              <a:t>testimonio</a:t>
            </a:r>
            <a:r>
              <a:rPr lang="en-US" dirty="0" smtClean="0"/>
              <a:t> </a:t>
            </a:r>
            <a:r>
              <a:rPr lang="en-US" dirty="0" err="1" smtClean="0"/>
              <a:t>bíblico</a:t>
            </a:r>
            <a:r>
              <a:rPr lang="en-US" dirty="0" smtClean="0"/>
              <a:t>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habla</a:t>
            </a:r>
            <a:r>
              <a:rPr lang="en-US" dirty="0" smtClean="0"/>
              <a:t> de la </a:t>
            </a:r>
            <a:r>
              <a:rPr lang="en-US" dirty="0" err="1" smtClean="0"/>
              <a:t>fe</a:t>
            </a:r>
            <a:r>
              <a:rPr lang="en-US" dirty="0" smtClean="0"/>
              <a:t> de José:</a:t>
            </a:r>
          </a:p>
          <a:p>
            <a:endParaRPr lang="en-US" dirty="0"/>
          </a:p>
          <a:p>
            <a:r>
              <a:rPr lang="es-ES" i="1" dirty="0" smtClean="0"/>
              <a:t>“Por </a:t>
            </a:r>
            <a:r>
              <a:rPr lang="es-ES" i="1" dirty="0"/>
              <a:t>la fe José, al morir, mencionó la salida de los hijos de Israel, y dio mandamiento acerca de sus huesos</a:t>
            </a:r>
            <a:r>
              <a:rPr lang="es-ES" i="1" dirty="0" smtClean="0"/>
              <a:t>.”   </a:t>
            </a:r>
            <a:r>
              <a:rPr lang="es-ES" dirty="0" smtClean="0">
                <a:solidFill>
                  <a:srgbClr val="FF0000"/>
                </a:solidFill>
              </a:rPr>
              <a:t>(Hebreos 11:22)</a:t>
            </a:r>
            <a:endParaRPr lang="en-US" i="1" dirty="0" smtClean="0">
              <a:solidFill>
                <a:srgbClr val="FF0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4962896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pPr marL="0" indent="0">
              <a:buNone/>
            </a:pPr>
            <a:r>
              <a:rPr lang="es-ES" sz="2800" i="1" dirty="0" smtClean="0"/>
              <a:t>“19 </a:t>
            </a:r>
            <a:r>
              <a:rPr lang="es-ES" sz="2800" i="1" dirty="0"/>
              <a:t>Y les respondió José: No temáis; ¿acaso estoy yo en lugar de Dios</a:t>
            </a:r>
            <a:r>
              <a:rPr lang="es-ES" sz="2800" i="1" dirty="0" smtClean="0"/>
              <a:t>?</a:t>
            </a:r>
            <a:endParaRPr lang="es-ES" sz="2800" i="1" dirty="0"/>
          </a:p>
          <a:p>
            <a:pPr marL="0" indent="0">
              <a:buNone/>
            </a:pPr>
            <a:r>
              <a:rPr lang="es-ES" sz="2800" i="1" dirty="0"/>
              <a:t>20 Vosotros pensasteis mal contra mí, mas Dios lo encaminó a bien, para hacer lo que vemos hoy, para mantener en vida a mucho pueblo.</a:t>
            </a:r>
          </a:p>
          <a:p>
            <a:pPr marL="0" indent="0">
              <a:buNone/>
            </a:pPr>
            <a:r>
              <a:rPr lang="es-ES" sz="2800" i="1" dirty="0" smtClean="0"/>
              <a:t> 21 </a:t>
            </a:r>
            <a:r>
              <a:rPr lang="es-ES" sz="2800" i="1" dirty="0"/>
              <a:t>Ahora, pues, no tengáis miedo; yo os sustentaré a vosotros y a vuestros hijos. Así los consoló, y les habló al </a:t>
            </a:r>
            <a:r>
              <a:rPr lang="es-ES" sz="2800" i="1" dirty="0" smtClean="0"/>
              <a:t>corazón”</a:t>
            </a:r>
          </a:p>
          <a:p>
            <a:pPr marL="0" indent="0">
              <a:buNone/>
            </a:pPr>
            <a:r>
              <a:rPr lang="es-ES" sz="2800" i="1" dirty="0"/>
              <a:t>	</a:t>
            </a:r>
            <a:r>
              <a:rPr lang="es-ES" sz="2800" i="1" dirty="0" smtClean="0"/>
              <a:t>				</a:t>
            </a:r>
            <a:r>
              <a:rPr lang="es-ES" sz="2800" dirty="0" smtClean="0">
                <a:solidFill>
                  <a:srgbClr val="FF0000"/>
                </a:solidFill>
              </a:rPr>
              <a:t>(Génesis 50:19-22)</a:t>
            </a:r>
            <a:endParaRPr lang="en-US" sz="2800" i="1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118740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pPr marL="0" indent="0">
              <a:buNone/>
            </a:pPr>
            <a:r>
              <a:rPr lang="es-ES" sz="2800" i="1" dirty="0" smtClean="0"/>
              <a:t>“24 </a:t>
            </a:r>
            <a:r>
              <a:rPr lang="es-ES" sz="2800" i="1" dirty="0"/>
              <a:t>Y José dijo a sus hermanos: Yo voy a morir; mas Dios ciertamente os visitará, y os hará subir de esta tierra a la tierra que juró a Abraham, a Isaac y a Jacob.</a:t>
            </a:r>
          </a:p>
          <a:p>
            <a:pPr marL="0" indent="0">
              <a:buNone/>
            </a:pPr>
            <a:r>
              <a:rPr lang="es-ES" sz="2800" i="1" dirty="0" smtClean="0"/>
              <a:t>25 </a:t>
            </a:r>
            <a:r>
              <a:rPr lang="es-ES" sz="2800" i="1" dirty="0"/>
              <a:t>E hizo jurar José a los hijos de Israel, diciendo: </a:t>
            </a:r>
            <a:r>
              <a:rPr lang="es-ES" sz="2800" i="1" u="sng" dirty="0"/>
              <a:t>Dios ciertamente os visitará, y haréis llevar de aquí mis huesos.</a:t>
            </a:r>
          </a:p>
          <a:p>
            <a:pPr marL="0" indent="0">
              <a:buNone/>
            </a:pPr>
            <a:r>
              <a:rPr lang="es-ES" sz="2800" i="1" dirty="0" smtClean="0"/>
              <a:t>26 </a:t>
            </a:r>
            <a:r>
              <a:rPr lang="es-ES" sz="2800" i="1" dirty="0"/>
              <a:t>Y murió José a la edad de ciento diez años; y lo embalsamaron, y fue puesto en un ataúd en Egipto</a:t>
            </a:r>
            <a:r>
              <a:rPr lang="es-ES" sz="2800" i="1" dirty="0" smtClean="0"/>
              <a:t>.”  				</a:t>
            </a:r>
            <a:r>
              <a:rPr lang="es-ES" sz="2800" dirty="0" smtClean="0">
                <a:solidFill>
                  <a:srgbClr val="FF0000"/>
                </a:solidFill>
              </a:rPr>
              <a:t>(Génesis 50:19-22)</a:t>
            </a:r>
            <a:endParaRPr lang="en-US" sz="2800" i="1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1115685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4495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La fe de José nos debería humillar. José fue vendido como esclavo, luego encarcelado, y después de 13 años fue puesto en poder dentro de Egipto, aunque sin saber nada sobre la condición actual de su familia; con todo y esto, no perdió la fe, sino que permaneció firme delante de Dios. </a:t>
            </a:r>
          </a:p>
          <a:p>
            <a:pPr marL="0" indent="0">
              <a:buNone/>
            </a:pPr>
            <a:endParaRPr lang="es-ES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39:7-10</a:t>
            </a:r>
          </a:p>
        </p:txBody>
      </p:sp>
    </p:spTree>
    <p:extLst>
      <p:ext uri="{BB962C8B-B14F-4D97-AF65-F5344CB8AC3E}">
        <p14:creationId xmlns:p14="http://schemas.microsoft.com/office/powerpoint/2010/main" val="27483193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39:11-12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56667" r="25920" b="24957"/>
          <a:stretch/>
        </p:blipFill>
        <p:spPr>
          <a:xfrm>
            <a:off x="7311" y="3817808"/>
            <a:ext cx="4793289" cy="1887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74891" r="25920" b="5556"/>
          <a:stretch/>
        </p:blipFill>
        <p:spPr>
          <a:xfrm>
            <a:off x="3911890" y="3848960"/>
            <a:ext cx="5180973" cy="2170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/>
          <a:stretch/>
        </p:blipFill>
        <p:spPr>
          <a:xfrm>
            <a:off x="4362681" y="5705361"/>
            <a:ext cx="4781320" cy="11526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 r="30145"/>
          <a:stretch/>
        </p:blipFill>
        <p:spPr>
          <a:xfrm>
            <a:off x="0" y="5705361"/>
            <a:ext cx="5299841" cy="11526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74533" r="33632" b="7776"/>
          <a:stretch/>
        </p:blipFill>
        <p:spPr>
          <a:xfrm>
            <a:off x="4368970" y="3810000"/>
            <a:ext cx="4800600" cy="19598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56668" r="33632" b="24734"/>
          <a:stretch/>
        </p:blipFill>
        <p:spPr>
          <a:xfrm>
            <a:off x="0" y="3733800"/>
            <a:ext cx="4800600" cy="2060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/>
          <a:stretch/>
        </p:blipFill>
        <p:spPr>
          <a:xfrm>
            <a:off x="3962400" y="5715000"/>
            <a:ext cx="5209567" cy="11613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8" t="90000" r="30135"/>
          <a:stretch/>
        </p:blipFill>
        <p:spPr>
          <a:xfrm>
            <a:off x="0" y="5715000"/>
            <a:ext cx="4267200" cy="11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“11 aconteció que entró él un día en casa para hacer su oficio, y no había nadie de los de casa allí.</a:t>
            </a:r>
          </a:p>
          <a:p>
            <a:pPr marL="0" indent="0">
              <a:buNone/>
            </a:pPr>
            <a:r>
              <a:rPr lang="es-ES" dirty="0" smtClean="0"/>
              <a:t>12 </a:t>
            </a:r>
            <a:r>
              <a:rPr lang="es-ES" dirty="0"/>
              <a:t>Y ella lo asió por su ropa, diciendo: Duerme conmigo. Entonces él dejó su ropa en las manos de ella, y huyó y salió.”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Cuando llegó a la cúspide de la prueba, José se mantuvo firme. </a:t>
            </a:r>
          </a:p>
          <a:p>
            <a:pPr marL="0" indent="0">
              <a:buNone/>
            </a:pPr>
            <a:r>
              <a:rPr lang="es-ES" dirty="0" smtClean="0"/>
              <a:t>“12 </a:t>
            </a:r>
            <a:r>
              <a:rPr lang="es-ES" dirty="0"/>
              <a:t>Amados, no os sorprendáis del fuego de prueba que os ha sobrevenido, como si alguna cosa extraña os aconteciese,</a:t>
            </a:r>
          </a:p>
          <a:p>
            <a:pPr marL="0" indent="0">
              <a:buNone/>
            </a:pPr>
            <a:r>
              <a:rPr lang="es-ES" dirty="0" smtClean="0"/>
              <a:t>13 </a:t>
            </a:r>
            <a:r>
              <a:rPr lang="es-ES" dirty="0"/>
              <a:t>sino gozaos por cuanto sois participantes de los padecimientos de Cristo, para que también en la revelación de su gloria os gocéis con gran alegría</a:t>
            </a:r>
            <a:r>
              <a:rPr lang="es-ES" dirty="0" smtClean="0"/>
              <a:t>.”  </a:t>
            </a:r>
            <a:r>
              <a:rPr lang="es-ES" dirty="0" smtClean="0">
                <a:solidFill>
                  <a:srgbClr val="FF0000"/>
                </a:solidFill>
              </a:rPr>
              <a:t>(1 Pedro 4:12-13)</a:t>
            </a:r>
            <a:endParaRPr lang="es-E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39:11-12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88541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6576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Dentro de la bendición, Dios nos envía prueba para que podamos ser formados a su imagen.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Debemos estar dispuestos a escuchar a Dios mediante el Espíritu Santo, para así poder vivir como Cristo.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86-96.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Walvoord</a:t>
            </a:r>
            <a:r>
              <a:rPr lang="es-ES" sz="1600" dirty="0"/>
              <a:t>, John F., and Roy B. </a:t>
            </a:r>
            <a:r>
              <a:rPr lang="es-ES" sz="1600" dirty="0" err="1"/>
              <a:t>Zuck</a:t>
            </a:r>
            <a:r>
              <a:rPr lang="es-ES" sz="1600" dirty="0"/>
              <a:t>. El Conocimiento </a:t>
            </a:r>
            <a:r>
              <a:rPr lang="es-ES" sz="1600" dirty="0" err="1"/>
              <a:t>Bíblico</a:t>
            </a:r>
            <a:r>
              <a:rPr lang="es-ES" sz="1600" dirty="0"/>
              <a:t>, Un Comentario Expositivo: Antiguo Testamento, Tomo 1: </a:t>
            </a:r>
            <a:r>
              <a:rPr lang="es-ES" sz="1600" dirty="0" err="1"/>
              <a:t>Génesis-Números</a:t>
            </a:r>
            <a:r>
              <a:rPr lang="es-ES" sz="1600" dirty="0"/>
              <a:t>. Puebla,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A.C., 1996.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3"/>
              </a:rPr>
              <a:t>http</a:t>
            </a:r>
            <a:r>
              <a:rPr lang="es-PR" sz="1600" dirty="0">
                <a:hlinkClick r:id="rId3"/>
              </a:rPr>
              <a:t>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2" t="3125" r="1820" b="312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219200"/>
            <a:ext cx="8267700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Para vencer:         Viva más allá de sus circunstancias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3: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Venza el ser olvidado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/>
              <a:t>1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(Génesis</a:t>
            </a:r>
            <a:r>
              <a:rPr lang="en-US" dirty="0" smtClean="0"/>
              <a:t> 39:21-23; 40:5-8, 20-23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5181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 </a:t>
            </a:r>
            <a:r>
              <a:rPr lang="es-ES" i="1" dirty="0"/>
              <a:t>Las moscas muertas hacen heder y dar mal olor al perfume del perfumista; así una pequeña locura, al que es estimado como sabio y </a:t>
            </a:r>
            <a:r>
              <a:rPr lang="es-ES" i="1" dirty="0" smtClean="0"/>
              <a:t>honorable.</a:t>
            </a:r>
          </a:p>
          <a:p>
            <a:pPr marL="0" indent="0">
              <a:buNone/>
            </a:pPr>
            <a:r>
              <a:rPr lang="es-ES" i="1" dirty="0" smtClean="0"/>
              <a:t> 	</a:t>
            </a:r>
            <a:r>
              <a:rPr lang="es-ES" i="1" dirty="0"/>
              <a:t> </a:t>
            </a:r>
            <a:r>
              <a:rPr lang="es-ES" i="1" dirty="0" smtClean="0"/>
              <a:t>      </a:t>
            </a:r>
            <a:r>
              <a:rPr lang="es-ES" dirty="0" smtClean="0">
                <a:solidFill>
                  <a:srgbClr val="FF0000"/>
                </a:solidFill>
              </a:rPr>
              <a:t>(Eclesiastés 10:1)</a:t>
            </a:r>
            <a:endParaRPr lang="es-ES" i="1" dirty="0" smtClean="0">
              <a:solidFill>
                <a:srgbClr val="FF0000"/>
              </a:solidFill>
            </a:endParaRP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Ya esclavizado en Egipto, José había alcanzado gracia delante de Faraón, habiendo sido puesto sobre todos sus bienes. </a:t>
            </a:r>
            <a:endParaRPr lang="en-U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267200"/>
            <a:ext cx="8610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José tuvo que resistir la tentación de parte de la esposa de Faraón, quien se había interesado en él y deseaba acostarse con él.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20" y="2057400"/>
            <a:ext cx="34311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39:3-12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39:3-6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“3 Y vio su amo que Jehová estaba con él, y que todo lo que él hacía, Jehová lo hacía prosperar en su mano.</a:t>
            </a:r>
          </a:p>
          <a:p>
            <a:pPr marL="0" indent="0">
              <a:buNone/>
            </a:pPr>
            <a:r>
              <a:rPr lang="es-ES" dirty="0" smtClean="0"/>
              <a:t>4 </a:t>
            </a:r>
            <a:r>
              <a:rPr lang="es-ES" dirty="0"/>
              <a:t>Así halló José gracia en sus ojos, y le servía; y él le hizo mayordomo de su casa y entregó en su poder todo lo que tenía</a:t>
            </a:r>
            <a:r>
              <a:rPr lang="es-ES" dirty="0" smtClean="0"/>
              <a:t>.”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39:3-6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534400" cy="38835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“5 </a:t>
            </a:r>
            <a:r>
              <a:rPr lang="es-ES" dirty="0"/>
              <a:t>Y aconteció que desde cuando le dio el encargo de su casa y de todo lo que tenía, Jehová bendijo la casa del egipcio a causa de José, y la bendición de Jehová estaba sobre todo lo que tenía, así en casa como en el </a:t>
            </a:r>
            <a:r>
              <a:rPr lang="es-ES" dirty="0" smtClean="0"/>
              <a:t>campo. 6 </a:t>
            </a:r>
            <a:r>
              <a:rPr lang="es-ES" dirty="0"/>
              <a:t>Y dejó todo lo que tenía en mano de José, y con él no se preocupaba de cosa alguna sino del pan que comía. Y era José de hermoso semblante y bella presencia.”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39:3-6</a:t>
            </a:r>
          </a:p>
        </p:txBody>
      </p:sp>
    </p:spTree>
    <p:extLst>
      <p:ext uri="{BB962C8B-B14F-4D97-AF65-F5344CB8AC3E}">
        <p14:creationId xmlns:p14="http://schemas.microsoft.com/office/powerpoint/2010/main" val="387629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Dios cumplía su promesa a Abraham por medio de José: </a:t>
            </a:r>
          </a:p>
          <a:p>
            <a:r>
              <a:rPr lang="es-ES" dirty="0" smtClean="0"/>
              <a:t>“</a:t>
            </a:r>
            <a:r>
              <a:rPr lang="es-ES" i="1" dirty="0" smtClean="0"/>
              <a:t>13 </a:t>
            </a:r>
            <a:r>
              <a:rPr lang="es-ES" i="1" dirty="0"/>
              <a:t>Entonces Jehová dijo a Abram: Ten por cierto que tu descendencia morará en tierra ajena, y será esclava allí, y será oprimida cuatrocientos </a:t>
            </a:r>
            <a:r>
              <a:rPr lang="es-ES" i="1" dirty="0" smtClean="0"/>
              <a:t>años.</a:t>
            </a:r>
            <a:r>
              <a:rPr lang="es-ES" i="1" dirty="0"/>
              <a:t> </a:t>
            </a:r>
            <a:r>
              <a:rPr lang="es-ES" i="1" dirty="0" smtClean="0"/>
              <a:t>14 </a:t>
            </a:r>
            <a:r>
              <a:rPr lang="es-ES" i="1" dirty="0"/>
              <a:t>Mas también a la nación a la cual servirán, juzgaré yo; y después de esto saldrán con gran riqueza</a:t>
            </a:r>
            <a:r>
              <a:rPr lang="es-ES" i="1" dirty="0" smtClean="0"/>
              <a:t>.</a:t>
            </a:r>
            <a:r>
              <a:rPr lang="es-ES" dirty="0" smtClean="0"/>
              <a:t>”        </a:t>
            </a:r>
            <a:r>
              <a:rPr lang="es-ES" dirty="0" smtClean="0">
                <a:solidFill>
                  <a:srgbClr val="FF0000"/>
                </a:solidFill>
              </a:rPr>
              <a:t>(Génesis 15:13-14)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/>
              <a:t>Génesis 39:3-6</a:t>
            </a:r>
          </a:p>
        </p:txBody>
      </p:sp>
    </p:spTree>
    <p:extLst>
      <p:ext uri="{BB962C8B-B14F-4D97-AF65-F5344CB8AC3E}">
        <p14:creationId xmlns:p14="http://schemas.microsoft.com/office/powerpoint/2010/main" val="1804745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103541</TotalTime>
  <Words>1245</Words>
  <Application>Microsoft Office PowerPoint</Application>
  <PresentationFormat>On-screen Show (4:3)</PresentationFormat>
  <Paragraphs>108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Pasaje bíblico</vt:lpstr>
      <vt:lpstr>Génesis 39:3-6</vt:lpstr>
      <vt:lpstr>Génesis 39:3-6</vt:lpstr>
      <vt:lpstr>Génesis 39:3-6</vt:lpstr>
      <vt:lpstr>Génesis 39:3-6</vt:lpstr>
      <vt:lpstr>Pasaje bíblico</vt:lpstr>
      <vt:lpstr>Génesis 39:7-10</vt:lpstr>
      <vt:lpstr>Génesis 39:7-10</vt:lpstr>
      <vt:lpstr>Génesis 39:7-10</vt:lpstr>
      <vt:lpstr>Génesis 39:7-10</vt:lpstr>
      <vt:lpstr>Génesis 39:7-10</vt:lpstr>
      <vt:lpstr>Génesis 39:7-10</vt:lpstr>
      <vt:lpstr>Génesis 39:7-10</vt:lpstr>
      <vt:lpstr>Pasaje bíblico</vt:lpstr>
      <vt:lpstr>Génesis 39:11-12</vt:lpstr>
      <vt:lpstr>Génesis 39:11-12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venza_la_tentacion_102515_jovenes</dc:title>
  <dc:subject>venza_la_tentacion_102515_jovenes</dc:subject>
  <dc:creator>JRIVERA</dc:creator>
  <cp:lastModifiedBy>Ortega, Tito (ISB-GSO Inks &amp; Supplies Dev. Sect. Mgr.)</cp:lastModifiedBy>
  <cp:revision>4834</cp:revision>
  <cp:lastPrinted>2015-10-04T11:14:08Z</cp:lastPrinted>
  <dcterms:created xsi:type="dcterms:W3CDTF">2007-01-24T21:53:34Z</dcterms:created>
  <dcterms:modified xsi:type="dcterms:W3CDTF">2015-10-25T20:26:45Z</dcterms:modified>
</cp:coreProperties>
</file>