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1294" r:id="rId4"/>
    <p:sldId id="804" r:id="rId5"/>
    <p:sldId id="1279" r:id="rId6"/>
    <p:sldId id="287" r:id="rId7"/>
    <p:sldId id="1295" r:id="rId8"/>
    <p:sldId id="1393" r:id="rId9"/>
    <p:sldId id="1394" r:id="rId10"/>
    <p:sldId id="1319" r:id="rId11"/>
    <p:sldId id="1359" r:id="rId12"/>
    <p:sldId id="1396" r:id="rId13"/>
    <p:sldId id="1360" r:id="rId14"/>
    <p:sldId id="1395" r:id="rId15"/>
    <p:sldId id="1397" r:id="rId16"/>
    <p:sldId id="1155" r:id="rId17"/>
    <p:sldId id="561" r:id="rId18"/>
    <p:sldId id="1133" r:id="rId19"/>
    <p:sldId id="90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"/>
          <a:stretch/>
        </p:blipFill>
        <p:spPr>
          <a:xfrm>
            <a:off x="-12128" y="0"/>
            <a:ext cx="9156128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2014/Tema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Preguntas reales que hacen las personas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11: ¿</a:t>
            </a:r>
            <a:r>
              <a:rPr lang="es-PR" sz="4400" cap="small" dirty="0" smtClean="0"/>
              <a:t>Por qué</a:t>
            </a:r>
            <a:r>
              <a:rPr lang="en-US" sz="4400" cap="small" dirty="0" smtClean="0"/>
              <a:t> </a:t>
            </a:r>
            <a:r>
              <a:rPr lang="es-PR" sz="4400" cap="small" smtClean="0"/>
              <a:t>debo</a:t>
            </a:r>
            <a:r>
              <a:rPr lang="en-US" sz="4400" cap="small" smtClean="0"/>
              <a:t> </a:t>
            </a:r>
            <a:r>
              <a:rPr lang="es-PR" sz="4400" cap="small" dirty="0" smtClean="0"/>
              <a:t>confiar en la Biblia?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15 de </a:t>
            </a:r>
            <a:r>
              <a:rPr lang="es-PR" sz="3600" dirty="0" smtClean="0">
                <a:latin typeface="+mn-lt"/>
                <a:cs typeface="+mn-cs"/>
              </a:rPr>
              <a:t>febrero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</a:t>
            </a:r>
            <a:r>
              <a:rPr lang="es-PR" sz="2800" dirty="0" smtClean="0"/>
              <a:t>Salmos 119:</a:t>
            </a:r>
            <a:r>
              <a:rPr lang="en-US" sz="2800" dirty="0" smtClean="0"/>
              <a:t>1-8, 137-144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8682"/>
            <a:ext cx="8153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“Justo eres tú, oh Jehová, Y rectos tus juicios. Tus testimonios, que has recomendado, Son rectos y muy fieles. Mi celo me ha consumido, Porque mis enemigos se olvidaron de tus palabras. Sumamente pura es tu palabra, Y la ama tu siervo. Pequeño soy yo, y desechado, Mas no me he olvidado de tus mandamientos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119:137-144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8682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Tu </a:t>
            </a:r>
            <a:r>
              <a:rPr lang="es-ES" dirty="0"/>
              <a:t>justicia es justicia eterna, Y tu ley la verdad. Aflicción y angustia se han apoderado de mí, Mas tus mandamientos fueron mi delicia. Justicia eterna son tus testimonios; Dame entendimiento, y viviré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119:137-144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8231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Samos </a:t>
            </a:r>
            <a:r>
              <a:rPr lang="en-US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119:1-8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“Bienaventurados los perfectos de camino, Los que andan en la ley de Jehová. Bienaventurados los que guardan sus testimonios, Y con todo el corazón le buscan; Pues no hacen iniquidad Los que andan en sus caminos. Tú encargaste Que sean muy guardados tus mandamientos. ¡Ojalá fuesen ordenados mis caminos Para guardar tus estatutos</a:t>
            </a:r>
            <a:r>
              <a:rPr lang="es-ES" dirty="0" smtClean="0"/>
              <a:t>!...”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119:1-8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7052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Entonces </a:t>
            </a:r>
            <a:r>
              <a:rPr lang="es-ES" dirty="0"/>
              <a:t>no sería yo avergonzado, Cuando atendiese a todos tus mandamientos. Te alabaré con rectitud de corazón Cuando aprendiere tus justos juicios. Tus estatutos guardaré; No me dejes enteramente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119:1-8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631826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114800"/>
          </a:xfrm>
        </p:spPr>
        <p:txBody>
          <a:bodyPr/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200" dirty="0" smtClean="0"/>
              <a:t>La Palabra de Dios es recta, fiel, verdadera  y permanece para siempre</a:t>
            </a:r>
            <a:r>
              <a:rPr lang="es-PR" dirty="0" smtClean="0"/>
              <a:t>.</a:t>
            </a:r>
            <a:endParaRPr lang="es-PR" dirty="0"/>
          </a:p>
          <a:p>
            <a:r>
              <a:rPr lang="es-PR" dirty="0" smtClean="0"/>
              <a:t>Quien es obediente a la Palabra de Dios verá evidencia de su veracidad en bendiciones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et al. Eds.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2014-15,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138-148.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/>
              <a:t>Porter</a:t>
            </a:r>
            <a:r>
              <a:rPr lang="es-ES" sz="1600" dirty="0"/>
              <a:t>, Rafael. Estudios </a:t>
            </a:r>
            <a:r>
              <a:rPr lang="es-ES" sz="1600" dirty="0" err="1"/>
              <a:t>Bı́blicos</a:t>
            </a:r>
            <a:r>
              <a:rPr lang="es-ES" sz="1600" dirty="0"/>
              <a:t> ELA: Salvos por la fe (Romanos parte I). Puebla, </a:t>
            </a:r>
            <a:r>
              <a:rPr lang="es-ES" sz="1600" dirty="0" err="1" smtClean="0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1987</a:t>
            </a:r>
            <a:r>
              <a:rPr lang="es-ES" sz="1600" dirty="0" smtClean="0"/>
              <a:t>.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1" y="304800"/>
            <a:ext cx="8458199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876300"/>
            <a:ext cx="8458199" cy="56007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</a:t>
            </a:r>
            <a:r>
              <a:rPr lang="es-PR" sz="4400" kern="1200" dirty="0" smtClean="0">
                <a:solidFill>
                  <a:schemeClr val="bg1"/>
                </a:solidFill>
              </a:rPr>
              <a:t> 2014-15/Tema</a:t>
            </a:r>
            <a:r>
              <a:rPr lang="es-PR" sz="4400" dirty="0" smtClean="0">
                <a:solidFill>
                  <a:schemeClr val="bg1"/>
                </a:solidFill>
              </a:rPr>
              <a:t>: </a:t>
            </a:r>
            <a:r>
              <a:rPr lang="es-PR" sz="4400" cap="small" dirty="0" smtClean="0">
                <a:solidFill>
                  <a:schemeClr val="bg1"/>
                </a:solidFill>
              </a:rPr>
              <a:t>Preguntas reales que hacen las personas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>
                <a:solidFill>
                  <a:schemeClr val="bg1"/>
                </a:solidFill>
              </a:rPr>
              <a:t>Sesión</a:t>
            </a:r>
            <a:r>
              <a:rPr lang="en-US" sz="4000" cap="small" dirty="0" smtClean="0">
                <a:solidFill>
                  <a:schemeClr val="bg1"/>
                </a:solidFill>
              </a:rPr>
              <a:t> 12: </a:t>
            </a:r>
            <a:r>
              <a:rPr lang="es-PR" sz="4000" cap="small" dirty="0" smtClean="0">
                <a:solidFill>
                  <a:schemeClr val="bg1"/>
                </a:solidFill>
              </a:rPr>
              <a:t>¿Cómo llegamos aquí y por qué?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>
                <a:solidFill>
                  <a:schemeClr val="bg1"/>
                </a:solidFill>
              </a:rPr>
              <a:t>22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dirty="0" smtClean="0">
                <a:solidFill>
                  <a:schemeClr val="bg1"/>
                </a:solidFill>
              </a:rPr>
              <a:t>febrero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kern="1200" dirty="0" smtClean="0">
                <a:solidFill>
                  <a:schemeClr val="bg1"/>
                </a:solidFill>
              </a:rPr>
              <a:t>2015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(Génesis</a:t>
            </a:r>
            <a:r>
              <a:rPr lang="en-US" dirty="0" smtClean="0">
                <a:solidFill>
                  <a:schemeClr val="bg1"/>
                </a:solidFill>
              </a:rPr>
              <a:t> 1:1-3, 6, 9, 11, 14, 20, 26-27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1" t="55088" r="7638" b="6666"/>
          <a:stretch/>
        </p:blipFill>
        <p:spPr>
          <a:xfrm>
            <a:off x="4530005" y="457200"/>
            <a:ext cx="4610170" cy="4572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4" t="93333" r="1804" b="3111"/>
          <a:stretch/>
        </p:blipFill>
        <p:spPr>
          <a:xfrm>
            <a:off x="3971925" y="5783393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1" b="43038"/>
          <a:stretch/>
        </p:blipFill>
        <p:spPr>
          <a:xfrm>
            <a:off x="-19050" y="457199"/>
            <a:ext cx="4676704" cy="45720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222"/>
          <a:stretch/>
        </p:blipFill>
        <p:spPr>
          <a:xfrm>
            <a:off x="0" y="5562600"/>
            <a:ext cx="9144000" cy="83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El único lugar seguro sobre el cual edificar mi vida es la Palabra de </a:t>
            </a:r>
            <a:r>
              <a:rPr lang="es-ES" sz="3600" dirty="0" smtClean="0"/>
              <a:t>Dios.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S" sz="2800" dirty="0" smtClean="0"/>
              <a:t>Los </a:t>
            </a:r>
            <a:r>
              <a:rPr lang="es-ES" sz="2800" dirty="0"/>
              <a:t>escépticos pretenden descartar el cristianismo, diciendo que se basa en un documento imperfecto. </a:t>
            </a:r>
            <a:endParaRPr lang="es-ES" sz="2800" dirty="0" smtClean="0"/>
          </a:p>
          <a:p>
            <a:pPr>
              <a:spcBef>
                <a:spcPts val="0"/>
              </a:spcBef>
            </a:pPr>
            <a:r>
              <a:rPr lang="es-ES" sz="2800" dirty="0" smtClean="0"/>
              <a:t>Si </a:t>
            </a:r>
            <a:r>
              <a:rPr lang="es-ES" sz="2800" dirty="0"/>
              <a:t>la Biblia es deficiente, ¿cómo podríamos confiar en ella para asuntos de importancia eterna?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00024" y="5410200"/>
            <a:ext cx="8410576" cy="1219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s-ES" sz="2800" dirty="0"/>
              <a:t>Pero </a:t>
            </a:r>
            <a:r>
              <a:rPr lang="es-ES" sz="2800" dirty="0" smtClean="0"/>
              <a:t>la Biblia </a:t>
            </a:r>
            <a:r>
              <a:rPr lang="es-ES" sz="2800" dirty="0"/>
              <a:t>constantemente nos muestra su confiabilidad y valor, podemos confiar en ella para cualquier asunto</a:t>
            </a:r>
            <a:r>
              <a:rPr lang="es-ES" sz="2800" dirty="0" smtClean="0"/>
              <a:t>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 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119:1-8, 137-144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572001" cy="4643438"/>
          </a:xfrm>
        </p:spPr>
        <p:txBody>
          <a:bodyPr/>
          <a:lstStyle/>
          <a:p>
            <a:r>
              <a:rPr lang="es-ES" dirty="0"/>
              <a:t>El Salmos 119 no solo es el más extenso de los Salmos, también es más extenso que 30 libros enteros de la Biblia</a:t>
            </a:r>
            <a:r>
              <a:rPr lang="es-E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286000"/>
            <a:ext cx="38100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6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572001" cy="4643438"/>
          </a:xfrm>
        </p:spPr>
        <p:txBody>
          <a:bodyPr/>
          <a:lstStyle/>
          <a:p>
            <a:r>
              <a:rPr lang="es-ES" dirty="0" smtClean="0"/>
              <a:t>Se </a:t>
            </a:r>
            <a:r>
              <a:rPr lang="es-ES" dirty="0"/>
              <a:t>compone de veintidós estrofas y cada una de ellas comienza con una letra sucesiva del alfabeto hebreo. Pero lo más importante es lo que hace este salmo </a:t>
            </a:r>
            <a:r>
              <a:rPr lang="es-ES" dirty="0" smtClean="0"/>
              <a:t>acróstico.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02"/>
          <a:stretch/>
        </p:blipFill>
        <p:spPr>
          <a:xfrm>
            <a:off x="5105400" y="2258010"/>
            <a:ext cx="3429000" cy="39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013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572001" cy="4643438"/>
          </a:xfrm>
        </p:spPr>
        <p:txBody>
          <a:bodyPr/>
          <a:lstStyle/>
          <a:p>
            <a:r>
              <a:rPr lang="es-ES" dirty="0" smtClean="0"/>
              <a:t>Exalta </a:t>
            </a:r>
            <a:r>
              <a:rPr lang="es-ES" dirty="0"/>
              <a:t>las maravillas y perfecciones de la Palabra de Dios. El salmo nos muestra los beneficios que recibimos al confiar en las verdades de la Biblia.</a:t>
            </a: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286000"/>
            <a:ext cx="4181476" cy="313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07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 </a:t>
            </a:r>
            <a:r>
              <a:rPr lang="en-US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119:137-144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93549</TotalTime>
  <Words>640</Words>
  <Application>Microsoft Office PowerPoint</Application>
  <PresentationFormat>On-screen Show (4:3)</PresentationFormat>
  <Paragraphs>69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Pasaje bíblico</vt:lpstr>
      <vt:lpstr>Contexto</vt:lpstr>
      <vt:lpstr>Contexto</vt:lpstr>
      <vt:lpstr>Contexto</vt:lpstr>
      <vt:lpstr>Pasaje bíblico</vt:lpstr>
      <vt:lpstr>Salmos 119:137-144</vt:lpstr>
      <vt:lpstr>Salmos 119:137-144</vt:lpstr>
      <vt:lpstr>Pasaje bíblico</vt:lpstr>
      <vt:lpstr>Salmos 119:1-8</vt:lpstr>
      <vt:lpstr>Salmos 119:1-8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por_que_debo_confiar_en_la_biblia_021515.pptx</dc:title>
  <dc:creator>JRIVERA</dc:creator>
  <cp:lastModifiedBy>Tito Ortega</cp:lastModifiedBy>
  <cp:revision>4424</cp:revision>
  <dcterms:created xsi:type="dcterms:W3CDTF">2007-01-24T21:53:34Z</dcterms:created>
  <dcterms:modified xsi:type="dcterms:W3CDTF">2015-02-16T00:03:18Z</dcterms:modified>
</cp:coreProperties>
</file>