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2"/>
  </p:notesMasterIdLst>
  <p:handoutMasterIdLst>
    <p:handoutMasterId r:id="rId33"/>
  </p:handoutMasterIdLst>
  <p:sldIdLst>
    <p:sldId id="794" r:id="rId4"/>
    <p:sldId id="1294" r:id="rId5"/>
    <p:sldId id="804" r:id="rId6"/>
    <p:sldId id="1279" r:id="rId7"/>
    <p:sldId id="287" r:id="rId8"/>
    <p:sldId id="1404" r:id="rId9"/>
    <p:sldId id="1408" r:id="rId10"/>
    <p:sldId id="1409" r:id="rId11"/>
    <p:sldId id="1319" r:id="rId12"/>
    <p:sldId id="1359" r:id="rId13"/>
    <p:sldId id="1410" r:id="rId14"/>
    <p:sldId id="1412" r:id="rId15"/>
    <p:sldId id="1411" r:id="rId16"/>
    <p:sldId id="1360" r:id="rId17"/>
    <p:sldId id="1395" r:id="rId18"/>
    <p:sldId id="1413" r:id="rId19"/>
    <p:sldId id="1414" r:id="rId20"/>
    <p:sldId id="1415" r:id="rId21"/>
    <p:sldId id="1401" r:id="rId22"/>
    <p:sldId id="1402" r:id="rId23"/>
    <p:sldId id="1416" r:id="rId24"/>
    <p:sldId id="1417" r:id="rId25"/>
    <p:sldId id="1418" r:id="rId26"/>
    <p:sldId id="1419" r:id="rId27"/>
    <p:sldId id="1155" r:id="rId28"/>
    <p:sldId id="561" r:id="rId29"/>
    <p:sldId id="1133" r:id="rId30"/>
    <p:sldId id="908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13580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27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6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61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46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1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45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15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028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152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312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7757204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2538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57212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0684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4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4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137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st-takla.org/Gallery/Bible/Illustrations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71275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Primavera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Gocémonos en lo </a:t>
            </a:r>
            <a:r>
              <a:rPr lang="es-PR" sz="4400" cap="small" dirty="0" smtClean="0">
                <a:latin typeface="+mj-lt"/>
              </a:rPr>
              <a:t>que </a:t>
            </a:r>
            <a:r>
              <a:rPr lang="es-PR" sz="4400" cap="small" dirty="0" smtClean="0">
                <a:latin typeface="+mj-lt"/>
              </a:rPr>
              <a:t>hacemos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2: </a:t>
            </a:r>
            <a:r>
              <a:rPr lang="en-US" sz="4400" dirty="0" smtClean="0"/>
              <a:t>Para </a:t>
            </a:r>
            <a:r>
              <a:rPr lang="en-US" sz="4400" dirty="0" err="1" smtClean="0"/>
              <a:t>quién</a:t>
            </a:r>
            <a:r>
              <a:rPr lang="en-US" sz="4400" dirty="0" smtClean="0"/>
              <a:t> </a:t>
            </a:r>
            <a:r>
              <a:rPr lang="en-US" sz="4400" dirty="0" err="1" smtClean="0"/>
              <a:t>trabajamos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noProof="0" dirty="0" err="1" smtClean="0">
                <a:latin typeface="+mn-lt"/>
                <a:cs typeface="+mn-cs"/>
              </a:rPr>
              <a:t>marz</a:t>
            </a:r>
            <a:r>
              <a:rPr lang="es-PR" sz="3600" dirty="0" smtClean="0">
                <a:latin typeface="+mn-lt"/>
                <a:cs typeface="+mn-cs"/>
              </a:rPr>
              <a:t>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fr-FR" sz="2800" dirty="0" err="1" smtClean="0"/>
              <a:t>Efesios</a:t>
            </a:r>
            <a:r>
              <a:rPr lang="fr-FR" sz="2800" dirty="0" smtClean="0"/>
              <a:t> 6:5-9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886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“Siervos, obedeced a vuestros amos terrenales con temor y temblor, con sencillez de vuestro corazón, como a Cristo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empleado debe tener </a:t>
            </a:r>
            <a:r>
              <a:rPr lang="es-ES" dirty="0">
                <a:solidFill>
                  <a:schemeClr val="tx2"/>
                </a:solidFill>
              </a:rPr>
              <a:t>respeto</a:t>
            </a:r>
            <a:r>
              <a:rPr lang="es-ES" dirty="0"/>
              <a:t> por la posición y autoridad del jefe.</a:t>
            </a:r>
          </a:p>
          <a:p>
            <a:pPr lvl="1"/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 </a:t>
            </a:r>
            <a:r>
              <a:rPr lang="es-ES" dirty="0">
                <a:solidFill>
                  <a:schemeClr val="tx2"/>
                </a:solidFill>
              </a:rPr>
              <a:t>Timoteo </a:t>
            </a:r>
            <a:r>
              <a:rPr lang="es-ES" dirty="0" smtClean="0">
                <a:solidFill>
                  <a:schemeClr val="tx2"/>
                </a:solidFill>
              </a:rPr>
              <a:t>6:1–2</a:t>
            </a:r>
            <a:r>
              <a:rPr lang="es-ES" dirty="0" smtClean="0"/>
              <a:t>) </a:t>
            </a:r>
            <a:r>
              <a:rPr lang="es-ES" dirty="0"/>
              <a:t>“Todos los que están bajo el yugo de esclavitud, tengan a sus amos por dignos de todo honor, para que no sea blasfemado el nombre de Dios y la doctrina</a:t>
            </a:r>
            <a:r>
              <a:rPr lang="es-ES" dirty="0" smtClean="0"/>
              <a:t>. Y </a:t>
            </a:r>
            <a:r>
              <a:rPr lang="es-ES" dirty="0"/>
              <a:t>los que tienen amos creyentes, no los tengan en menos por ser hermanos, sino sírvanles mejor, por cuanto son creyentes y amados los que se benefician de su buen servicio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8350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empleado debe tener </a:t>
            </a:r>
            <a:r>
              <a:rPr lang="es-ES" dirty="0">
                <a:solidFill>
                  <a:schemeClr val="tx2"/>
                </a:solidFill>
              </a:rPr>
              <a:t>respeto</a:t>
            </a:r>
            <a:r>
              <a:rPr lang="es-ES" dirty="0"/>
              <a:t> por la posición y autoridad del jefe.</a:t>
            </a:r>
          </a:p>
          <a:p>
            <a:pPr lvl="1"/>
            <a:r>
              <a:rPr lang="es-ES" dirty="0" smtClean="0"/>
              <a:t>Pablo </a:t>
            </a:r>
            <a:r>
              <a:rPr lang="es-ES" dirty="0"/>
              <a:t>reconoce la tendencia del cristiano a no manifestar el debido respeto si el jefe es creyente. También, ese pasaje enseña que la </a:t>
            </a:r>
            <a:r>
              <a:rPr lang="es-ES" dirty="0" smtClean="0"/>
              <a:t>reputación </a:t>
            </a:r>
            <a:r>
              <a:rPr lang="es-ES" dirty="0"/>
              <a:t>de Dios y de la enseñanza cristiana depende de la buena conducta en el trabajo. No hay lugar para la </a:t>
            </a:r>
            <a:r>
              <a:rPr lang="es-ES" dirty="0" smtClean="0"/>
              <a:t>insubordinación </a:t>
            </a:r>
            <a:r>
              <a:rPr lang="es-ES" dirty="0"/>
              <a:t>y amargura, aunque sean actitudes internas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78087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segunda actitud es la </a:t>
            </a:r>
            <a:r>
              <a:rPr lang="es-ES" dirty="0">
                <a:solidFill>
                  <a:schemeClr val="tx2"/>
                </a:solidFill>
              </a:rPr>
              <a:t>sinceridad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sencillez es trabajar sin móviles escondidos de interés personal, ni con hipocresía. </a:t>
            </a:r>
            <a:endParaRPr lang="es-ES" dirty="0" smtClean="0"/>
          </a:p>
          <a:p>
            <a:pPr lvl="1"/>
            <a:r>
              <a:rPr lang="es-ES" dirty="0" smtClean="0"/>
              <a:t>Al </a:t>
            </a:r>
            <a:r>
              <a:rPr lang="es-ES" dirty="0"/>
              <a:t>servir al amo, estamos sirviendo a Cristo y debemos hacerlo con el mismo espíritu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4953000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2488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800" kern="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Efesios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6:6-8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“no sirviendo al ojo, como los que quieren agradar a los hombres, sino como siervos de Cristo, de corazón haciendo la voluntad de Dios; sirviendo de buena voluntad, como al Señor y no a los hombres, sabiendo que el bien que cada uno hiciere, ése recibirá del Señor, sea siervo o sea libre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6:6-8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07052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El tercer requisito es que sea un trabajo de conciencia: </a:t>
            </a:r>
            <a:r>
              <a:rPr lang="es-ES" i="1" dirty="0"/>
              <a:t>no sirviendo al ojo. </a:t>
            </a:r>
            <a:endParaRPr lang="es-ES" i="1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cristiano debe ser diligente y responsable </a:t>
            </a:r>
            <a:r>
              <a:rPr lang="es-ES" dirty="0" smtClean="0"/>
              <a:t>aún </a:t>
            </a:r>
            <a:r>
              <a:rPr lang="es-ES" dirty="0"/>
              <a:t>cuando el jefe no esté presente y buscar la calidad y excelencia en su trabajo aun cuando sepa que no va a ser evaluado. </a:t>
            </a:r>
            <a:endParaRPr lang="es-ES" dirty="0" smtClean="0"/>
          </a:p>
          <a:p>
            <a:pPr lvl="1"/>
            <a:r>
              <a:rPr lang="es-ES" dirty="0" smtClean="0"/>
              <a:t>Lo </a:t>
            </a:r>
            <a:r>
              <a:rPr lang="es-ES" dirty="0"/>
              <a:t>hace porque es siervo de Cristo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6:6-8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6990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cristiano ha de trabajar </a:t>
            </a:r>
            <a:r>
              <a:rPr lang="es-ES" i="1" dirty="0"/>
              <a:t>de corazón y de buena voluntad, </a:t>
            </a:r>
            <a:r>
              <a:rPr lang="es-ES" dirty="0"/>
              <a:t>es decir, agradablemente y con benevolencia; él cumple con su tarea con felicidad, como un placer, “como para el Señor” (</a:t>
            </a:r>
            <a:r>
              <a:rPr lang="es-ES" dirty="0">
                <a:solidFill>
                  <a:schemeClr val="tx2"/>
                </a:solidFill>
              </a:rPr>
              <a:t>vv. 6–7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Es </a:t>
            </a:r>
            <a:r>
              <a:rPr lang="es-ES" dirty="0"/>
              <a:t>motivado por la promesa de que el Señor recompensará el trabajo que se hace con la actitud correcta (</a:t>
            </a:r>
            <a:r>
              <a:rPr lang="es-ES" dirty="0">
                <a:solidFill>
                  <a:schemeClr val="tx2"/>
                </a:solidFill>
              </a:rPr>
              <a:t>v. 8</a:t>
            </a:r>
            <a:r>
              <a:rPr lang="es-ES" dirty="0" smtClean="0"/>
              <a:t>).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6:6-8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7200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Entonces</a:t>
            </a:r>
            <a:r>
              <a:rPr lang="es-ES" dirty="0"/>
              <a:t>, la conclusión de todo es que la labor cotidiana, sea en la casa, el taller, la oficina o la profesión, es un servicio a Dios y, entonces debe tener todas las características de un ministerio para él de sumisión, dedicación, excelencia y gozo, ya sea que seamos esclavos o libres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6:6-8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7900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800" kern="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Efesios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6:9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75055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5" t="55557" r="25562" b="3333"/>
          <a:stretch/>
        </p:blipFill>
        <p:spPr>
          <a:xfrm>
            <a:off x="5029200" y="1676400"/>
            <a:ext cx="4114800" cy="3581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257801"/>
            <a:ext cx="9144000" cy="685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b="44444"/>
          <a:stretch/>
        </p:blipFill>
        <p:spPr>
          <a:xfrm>
            <a:off x="0" y="0"/>
            <a:ext cx="5019870" cy="3943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95" r="9586" b="-56"/>
          <a:stretch/>
        </p:blipFill>
        <p:spPr>
          <a:xfrm>
            <a:off x="0" y="6400800"/>
            <a:ext cx="9144000" cy="457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5715000"/>
            <a:ext cx="9144000" cy="685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6096000"/>
            <a:ext cx="7010400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53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18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vosotros, amos, haced con ellos lo mismo, dejando las amenazas, sabiendo que el Señor de ellos y vuestro está en los cielos, y que para él no hay acepción de personas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5471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Los jefes tienen un Señor que no hace acepción de personas </a:t>
            </a:r>
            <a:r>
              <a:rPr lang="es-ES" dirty="0" smtClean="0"/>
              <a:t>(6:9).</a:t>
            </a:r>
            <a:endParaRPr lang="es-ES" dirty="0"/>
          </a:p>
          <a:p>
            <a:pPr marL="801688" lvl="1" indent="-344488">
              <a:buFont typeface="+mj-lt"/>
              <a:buAutoNum type="arabicParenR"/>
            </a:pPr>
            <a:r>
              <a:rPr lang="es-ES" dirty="0" smtClean="0"/>
              <a:t>las </a:t>
            </a:r>
            <a:r>
              <a:rPr lang="es-ES" dirty="0"/>
              <a:t>mismas actitudes del empleado también aplican al amo. Ellos deben respetar a los empleados con el buen trato y consideración que esto implica. Deben ser honestos, sinceros, responsables y correctos en los arreglos y acuerdos con ellos. No hay lugar para una supervisión por medio de amenazas</a:t>
            </a:r>
            <a:r>
              <a:rPr lang="es-ES" dirty="0" smtClean="0"/>
              <a:t>.</a:t>
            </a:r>
            <a:r>
              <a:rPr lang="es-ES" i="1" dirty="0" smtClean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5346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/>
              <a:t>Los jefes tienen un Señor que no hace acepción de personas </a:t>
            </a:r>
            <a:r>
              <a:rPr lang="es-ES" dirty="0" smtClean="0"/>
              <a:t>(6:9).</a:t>
            </a:r>
            <a:endParaRPr lang="es-ES" dirty="0"/>
          </a:p>
          <a:p>
            <a:pPr marL="801688" lvl="1" indent="-344488">
              <a:buFont typeface="+mj-lt"/>
              <a:buAutoNum type="arabicParenR" startAt="2"/>
            </a:pPr>
            <a:r>
              <a:rPr lang="es-ES" dirty="0" smtClean="0"/>
              <a:t>Los </a:t>
            </a:r>
            <a:r>
              <a:rPr lang="es-ES" dirty="0"/>
              <a:t>jefes no son autónomos. </a:t>
            </a:r>
            <a:r>
              <a:rPr lang="es-ES" dirty="0" smtClean="0"/>
              <a:t>El </a:t>
            </a:r>
            <a:r>
              <a:rPr lang="es-ES" dirty="0"/>
              <a:t>mismo Señor por el cual trabajan los empleados es también de los jefes y su trabajo es también un servicio a él. </a:t>
            </a:r>
            <a:r>
              <a:rPr lang="es-ES" dirty="0" smtClean="0"/>
              <a:t>Ellos </a:t>
            </a:r>
            <a:r>
              <a:rPr lang="es-ES" dirty="0"/>
              <a:t>deben ser sumisos, tanto al Señor como también a los derechos, necesidades y sentimientos de los que trabajan para ellos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3554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Este patrón </a:t>
            </a:r>
            <a:r>
              <a:rPr lang="es-ES" dirty="0"/>
              <a:t>divino de conducta y la transformación del hombre en Cristo en todas las esferas de su vida son cambios revolucionarios en el hogar y el trabajo. </a:t>
            </a:r>
            <a:endParaRPr lang="es-ES" dirty="0" smtClean="0"/>
          </a:p>
          <a:p>
            <a:r>
              <a:rPr lang="es-ES" dirty="0" smtClean="0"/>
              <a:t>Dentro </a:t>
            </a:r>
            <a:r>
              <a:rPr lang="es-ES" dirty="0"/>
              <a:t>de un mundo de maldad, egoísmo e ignorancia, Dios está creando la contracultura del reino de luz que revela la santidad, rectitud y paz de su persona.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9867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057400"/>
            <a:ext cx="8229601" cy="3731118"/>
          </a:xfrm>
        </p:spPr>
        <p:txBody>
          <a:bodyPr/>
          <a:lstStyle/>
          <a:p>
            <a:r>
              <a:rPr lang="es-ES" dirty="0" smtClean="0"/>
              <a:t>Ahora</a:t>
            </a:r>
            <a:r>
              <a:rPr lang="es-ES" dirty="0"/>
              <a:t>, la reputación de Dios y de su iglesia </a:t>
            </a:r>
            <a:r>
              <a:rPr lang="es-ES" dirty="0" smtClean="0"/>
              <a:t>depende </a:t>
            </a:r>
            <a:r>
              <a:rPr lang="es-ES" dirty="0"/>
              <a:t>de la humilde obediencia a sus preceptos por parte de los que han nacido de nuevo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00200" y="671512"/>
            <a:ext cx="6934201" cy="1004888"/>
          </a:xfrm>
        </p:spPr>
        <p:txBody>
          <a:bodyPr/>
          <a:lstStyle/>
          <a:p>
            <a:r>
              <a:rPr lang="fr-FR" dirty="0" err="1" smtClean="0"/>
              <a:t>Efesios</a:t>
            </a:r>
            <a:r>
              <a:rPr lang="fr-FR" dirty="0" smtClean="0"/>
              <a:t> 6:9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4168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1148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200" dirty="0" smtClean="0"/>
              <a:t>Toda nuestra labor debe ser hecha como para el Señor. </a:t>
            </a:r>
            <a:r>
              <a:rPr lang="es-ES" sz="3200" dirty="0"/>
              <a:t>“</a:t>
            </a:r>
            <a:r>
              <a:rPr lang="es-ES" sz="3200" i="1" dirty="0"/>
              <a:t>Y todo lo que hagáis, hacedlo de corazón, como para el Señor y no para los hombres;</a:t>
            </a:r>
            <a:r>
              <a:rPr lang="es-ES" sz="3200" dirty="0"/>
              <a:t>” (</a:t>
            </a:r>
            <a:r>
              <a:rPr lang="es-ES" sz="3200" dirty="0">
                <a:solidFill>
                  <a:schemeClr val="tx2"/>
                </a:solidFill>
              </a:rPr>
              <a:t>Colosenses </a:t>
            </a:r>
            <a:r>
              <a:rPr lang="es-ES" sz="3200" dirty="0" smtClean="0">
                <a:solidFill>
                  <a:schemeClr val="tx2"/>
                </a:solidFill>
              </a:rPr>
              <a:t>3.23</a:t>
            </a:r>
            <a:r>
              <a:rPr lang="es-ES" sz="3200" dirty="0" smtClean="0"/>
              <a:t>) </a:t>
            </a:r>
            <a:endParaRPr lang="es-ES" sz="3200" dirty="0"/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ES" sz="3200" dirty="0" smtClean="0"/>
              <a:t>Toda relación humana para el creyente debe estar regida por los principios que hayamos en la Palabra de Dios.</a:t>
            </a:r>
            <a:endParaRPr lang="es-E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463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22-33.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La unidad puede ser una realidad (Efesios).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Salvos por la fe (Romanos parte I). Puebla, </a:t>
            </a:r>
            <a:r>
              <a:rPr lang="es-ES" sz="1600" dirty="0" err="1" smtClean="0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1987</a:t>
            </a:r>
            <a:r>
              <a:rPr lang="es-ES" sz="1600" dirty="0" smtClean="0"/>
              <a:t>.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3" b="4474"/>
          <a:stretch/>
        </p:blipFill>
        <p:spPr>
          <a:xfrm>
            <a:off x="490654" y="0"/>
            <a:ext cx="8196146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876300"/>
            <a:ext cx="8153400" cy="5600700"/>
          </a:xfrm>
          <a:solidFill>
            <a:schemeClr val="bg1">
              <a:lumMod val="85000"/>
              <a:lumOff val="1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Productivo: Gocémonos en lo que hacemos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n-US" sz="4000" cap="small" dirty="0" smtClean="0"/>
              <a:t>Para </a:t>
            </a:r>
            <a:r>
              <a:rPr lang="es-PR" sz="4000" cap="small" dirty="0" smtClean="0"/>
              <a:t>Qué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trabajamos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15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(2 Corintios</a:t>
            </a:r>
            <a:r>
              <a:rPr lang="en-US" dirty="0" smtClean="0"/>
              <a:t> 8:1-9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Trabajemos</a:t>
            </a:r>
            <a:r>
              <a:rPr lang="en-US" sz="3600" dirty="0" smtClean="0"/>
              <a:t> </a:t>
            </a:r>
            <a:r>
              <a:rPr lang="en-US" sz="3600" dirty="0"/>
              <a:t>para Cristo.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5962"/>
            <a:ext cx="4953000" cy="3957638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s-ES" sz="2800" dirty="0" smtClean="0"/>
              <a:t>¿</a:t>
            </a:r>
            <a:r>
              <a:rPr lang="es-ES" sz="2800" dirty="0"/>
              <a:t>Cree usted que un supervisor o empleador estaría satisfecho con la calidad de su trabajo? </a:t>
            </a:r>
            <a:endParaRPr lang="es-ES" sz="2800" dirty="0" smtClean="0"/>
          </a:p>
          <a:p>
            <a:pPr>
              <a:spcBef>
                <a:spcPts val="0"/>
              </a:spcBef>
            </a:pPr>
            <a:r>
              <a:rPr lang="es-ES" sz="2800" dirty="0" smtClean="0"/>
              <a:t>Todavía </a:t>
            </a:r>
            <a:r>
              <a:rPr lang="es-ES" sz="2800" dirty="0"/>
              <a:t>más importante: ¿complace a Dios? </a:t>
            </a:r>
            <a:endParaRPr lang="es-ES" sz="2800" dirty="0" smtClean="0"/>
          </a:p>
          <a:p>
            <a:pPr>
              <a:spcBef>
                <a:spcPts val="0"/>
              </a:spcBef>
            </a:pPr>
            <a:r>
              <a:rPr lang="es-ES" sz="2800" dirty="0" smtClean="0"/>
              <a:t>Efesios </a:t>
            </a:r>
            <a:r>
              <a:rPr lang="es-ES" sz="2800" dirty="0"/>
              <a:t>6 nos da principios que debemos tener para realizar nuestro trabajo con la motivación y la actitud apropiadas.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4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8001000" cy="1570182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Efesios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6:5-9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/>
              <a:t>En Efesios 5, Pablo da el mandato de ser llenos del Espíritu Santo y comienza a mostrar el lugar que la reverencia y la sumisión deben tener en nuestras relaciones</a:t>
            </a:r>
            <a:r>
              <a:rPr lang="es-E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89"/>
          <a:stretch/>
        </p:blipFill>
        <p:spPr>
          <a:xfrm>
            <a:off x="5181600" y="2209800"/>
            <a:ext cx="3475666" cy="40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17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Pablo </a:t>
            </a:r>
            <a:r>
              <a:rPr lang="es-ES" dirty="0"/>
              <a:t>habla de las relaciones familiares (esposos, esposas, hijos) antes de pasar a las laborales</a:t>
            </a:r>
            <a:r>
              <a:rPr lang="es-ES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2241078"/>
            <a:ext cx="3505200" cy="400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8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27"/>
          <a:stretch/>
        </p:blipFill>
        <p:spPr>
          <a:xfrm>
            <a:off x="5257800" y="2209799"/>
            <a:ext cx="3352800" cy="4053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2062162"/>
            <a:ext cx="4724401" cy="464343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apóstol habla a los siervos tanto como a los amos, situando cada aspecto del trabajo de ambos bajo el señorío de Jesucristo.</a:t>
            </a:r>
            <a:endParaRPr lang="es-E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751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sz="4800" kern="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Efesios</a:t>
            </a:r>
            <a:r>
              <a:rPr lang="en-US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kern="0" dirty="0" smtClean="0">
                <a:latin typeface="David" panose="020E0502060401010101" pitchFamily="34" charset="-79"/>
                <a:cs typeface="David" panose="020E0502060401010101" pitchFamily="34" charset="-79"/>
              </a:rPr>
              <a:t>6:5</a:t>
            </a:r>
            <a:endParaRPr lang="es-ES" sz="4800" kern="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94000</TotalTime>
  <Words>1225</Words>
  <Application>Microsoft Office PowerPoint</Application>
  <PresentationFormat>On-screen Show (4:3)</PresentationFormat>
  <Paragraphs>110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Century Gothic</vt:lpstr>
      <vt:lpstr>David</vt:lpstr>
      <vt:lpstr>Tahoma</vt:lpstr>
      <vt:lpstr>Wingdings</vt:lpstr>
      <vt:lpstr>Wingdings 3</vt:lpstr>
      <vt:lpstr>Blends</vt:lpstr>
      <vt:lpstr>1_Office Theme</vt:lpstr>
      <vt:lpstr>Ion</vt:lpstr>
      <vt:lpstr>PowerPoint Presentation</vt:lpstr>
      <vt:lpstr>PowerPoint Presentation</vt:lpstr>
      <vt:lpstr>El asunto</vt:lpstr>
      <vt:lpstr>Aplicación para mi vida</vt:lpstr>
      <vt:lpstr>Pasaje bíblico</vt:lpstr>
      <vt:lpstr>Contexto</vt:lpstr>
      <vt:lpstr>Contexto</vt:lpstr>
      <vt:lpstr>Contexto</vt:lpstr>
      <vt:lpstr>Pasaje bíblico</vt:lpstr>
      <vt:lpstr>Efesios 6:5</vt:lpstr>
      <vt:lpstr>Efesios 6:5</vt:lpstr>
      <vt:lpstr>Efesios 6:5</vt:lpstr>
      <vt:lpstr>Efesios 6:5</vt:lpstr>
      <vt:lpstr>Pasaje bíblico</vt:lpstr>
      <vt:lpstr>Efesios 6:6-8</vt:lpstr>
      <vt:lpstr>Efesios 6:6-8</vt:lpstr>
      <vt:lpstr>Efesios 6:6-8</vt:lpstr>
      <vt:lpstr>Efesios 6:6-8</vt:lpstr>
      <vt:lpstr>Pasaje bíblico</vt:lpstr>
      <vt:lpstr>Efesios 6:9</vt:lpstr>
      <vt:lpstr>Efesios 6:9</vt:lpstr>
      <vt:lpstr>Efesios 6:9</vt:lpstr>
      <vt:lpstr>Efesios 6:9</vt:lpstr>
      <vt:lpstr>Efesios 6:9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para_quien_trabajamos_030815.pptx</dc:title>
  <dc:creator>JRIVERA</dc:creator>
  <cp:lastModifiedBy>Tito Ortega</cp:lastModifiedBy>
  <cp:revision>4460</cp:revision>
  <dcterms:created xsi:type="dcterms:W3CDTF">2007-01-24T21:53:34Z</dcterms:created>
  <dcterms:modified xsi:type="dcterms:W3CDTF">2015-03-22T19:36:24Z</dcterms:modified>
</cp:coreProperties>
</file>