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9"/>
  </p:notesMasterIdLst>
  <p:handoutMasterIdLst>
    <p:handoutMasterId r:id="rId20"/>
  </p:handoutMasterIdLst>
  <p:sldIdLst>
    <p:sldId id="794" r:id="rId3"/>
    <p:sldId id="1618" r:id="rId4"/>
    <p:sldId id="804" r:id="rId5"/>
    <p:sldId id="1532" r:id="rId6"/>
    <p:sldId id="1666" r:id="rId7"/>
    <p:sldId id="1616" r:id="rId8"/>
    <p:sldId id="1360" r:id="rId9"/>
    <p:sldId id="287" r:id="rId10"/>
    <p:sldId id="1359" r:id="rId11"/>
    <p:sldId id="1319" r:id="rId12"/>
    <p:sldId id="1617" r:id="rId13"/>
    <p:sldId id="1535" r:id="rId14"/>
    <p:sldId id="1536" r:id="rId15"/>
    <p:sldId id="561" r:id="rId16"/>
    <p:sldId id="1133" r:id="rId17"/>
    <p:sldId id="908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6" d="100"/>
          <a:sy n="116" d="100"/>
        </p:scale>
        <p:origin x="13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16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84177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9259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28" y="0"/>
            <a:ext cx="8939743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Extra: </a:t>
            </a:r>
            <a:r>
              <a:rPr lang="es-PR" sz="4400" dirty="0" smtClean="0">
                <a:latin typeface="+mn-lt"/>
              </a:rPr>
              <a:t>Nuestra obra en la creación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30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err="1" smtClean="0"/>
              <a:t>Levítico</a:t>
            </a:r>
            <a:r>
              <a:rPr lang="en-US" sz="2800" dirty="0" smtClean="0"/>
              <a:t> 25</a:t>
            </a:r>
            <a:r>
              <a:rPr lang="fr-FR" sz="2800" dirty="0" smtClean="0"/>
              <a:t>:1-7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Levítico 25:4-5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Pero el séptimo año la tierra tendrá descanso, reposo para Jehová; no sembrarás tu tierra, ni podarás tu viña. </a:t>
            </a:r>
            <a:r>
              <a:rPr lang="es-ES" dirty="0" smtClean="0"/>
              <a:t>Lo </a:t>
            </a:r>
            <a:r>
              <a:rPr lang="es-ES" dirty="0"/>
              <a:t>que de suyo naciere en tu tierra segada, no lo segarás, y las uvas de tu viñedo no vendimiarás; año de reposo será para la tierra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Levítico 25:4-5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Levítico 25:6-7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21362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Mas el descanso de la tierra te dará para comer a ti, a tu siervo, a tu sierva, a tu criado, y a tu extranjero que morare contigo; </a:t>
            </a:r>
            <a:r>
              <a:rPr lang="es-ES" dirty="0" smtClean="0"/>
              <a:t>y </a:t>
            </a:r>
            <a:r>
              <a:rPr lang="es-ES" dirty="0"/>
              <a:t>a tu animal, y a la bestia que hubiere en tu tierra, será todo el fruto de ella para comer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Levítico 25:6-7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162-172.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Conectados:  Mi vida en la iglesia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1: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Conectados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en</a:t>
            </a:r>
            <a:r>
              <a:rPr lang="en-US" sz="4000" cap="small" dirty="0" smtClean="0"/>
              <a:t> Cristo</a:t>
            </a:r>
            <a:endParaRPr lang="es-PR" sz="4000" cap="small" dirty="0" smtClean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6 </a:t>
            </a:r>
            <a:r>
              <a:rPr lang="es-PR" sz="4000" kern="1200" dirty="0"/>
              <a:t>de </a:t>
            </a:r>
            <a:r>
              <a:rPr lang="es-PR" sz="4000" dirty="0" smtClean="0"/>
              <a:t>septiembre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(Efesios</a:t>
            </a:r>
            <a:r>
              <a:rPr lang="en-US" dirty="0" smtClean="0"/>
              <a:t> 2:17-22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16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181600" y="0"/>
            <a:ext cx="3972278" cy="16764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56055" r="45295" b="4052"/>
          <a:stretch/>
        </p:blipFill>
        <p:spPr>
          <a:xfrm>
            <a:off x="5105400" y="1537669"/>
            <a:ext cx="4038600" cy="4762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56" r="18136"/>
          <a:stretch/>
        </p:blipFill>
        <p:spPr>
          <a:xfrm>
            <a:off x="8594" y="6299928"/>
            <a:ext cx="7916206" cy="5580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7" t="88889"/>
          <a:stretch/>
        </p:blipFill>
        <p:spPr>
          <a:xfrm>
            <a:off x="7656432" y="5449078"/>
            <a:ext cx="1501231" cy="14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</a:t>
            </a:r>
            <a:r>
              <a:rPr lang="es-ES" sz="3600" dirty="0" smtClean="0"/>
              <a:t>nos ha dado responsabilidades sobre Su creación.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¿Tengo alguna responsabilidad con la tierra que me rodea? Hay quienes prácticamente se dedican a adorarla y nos instan a evitar cualquier cosa que pueda alterar o cambiar la naturaleza como está ahora.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562600"/>
            <a:ext cx="8153400" cy="1828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Otros no tienen problema en explotar los recursos naturales para su propio beneficio.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Biblia nos da una perspectiva diferente.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Dios nos ha dado la tierra para beneficio nuestro, pero las Escrituras nos presentan principios que nos guían en el uso que hacemos de ella.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1210664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Levítico – relativo a los levitas, lo concerniente a los sacerdotes.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kern="0" dirty="0" smtClean="0"/>
              <a:t>Pautas para el desempeño de las responsabilidades sacerdotales.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28600" y="4800600"/>
            <a:ext cx="8305800" cy="1900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-346075"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Instrucciones tanto para trabajar como para respetar la tierra que Dios le dio a Su pueblo.</a:t>
            </a:r>
            <a:endParaRPr lang="es-ES" sz="2800" kern="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178844"/>
            <a:ext cx="3384612" cy="253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71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Levítico 25:1-7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Levítico 25:1-3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“Jehová </a:t>
            </a:r>
            <a:r>
              <a:rPr lang="es-ES" dirty="0"/>
              <a:t>habló a Moisés en el monte de Sinaí, </a:t>
            </a:r>
            <a:r>
              <a:rPr lang="es-ES" dirty="0" smtClean="0"/>
              <a:t>diciendo:</a:t>
            </a:r>
            <a:r>
              <a:rPr lang="es-ES" dirty="0"/>
              <a:t> </a:t>
            </a:r>
            <a:r>
              <a:rPr lang="es-ES" dirty="0" smtClean="0"/>
              <a:t>Habla </a:t>
            </a:r>
            <a:r>
              <a:rPr lang="es-ES" dirty="0"/>
              <a:t>a los hijos de Israel y diles: </a:t>
            </a:r>
            <a:r>
              <a:rPr lang="es-ES" dirty="0" smtClean="0"/>
              <a:t>Cuando </a:t>
            </a:r>
            <a:r>
              <a:rPr lang="es-ES" dirty="0"/>
              <a:t>hayáis entrado en la tierra que yo os doy, la tierra guardará reposo para Jehová. </a:t>
            </a:r>
            <a:br>
              <a:rPr lang="es-ES" dirty="0"/>
            </a:br>
            <a:r>
              <a:rPr lang="es-ES" dirty="0" smtClean="0"/>
              <a:t>Seis </a:t>
            </a:r>
            <a:r>
              <a:rPr lang="es-ES" dirty="0"/>
              <a:t>años sembrarás tu tierra, y seis años podarás tu viña y recogerás sus frutos</a:t>
            </a:r>
            <a:r>
              <a:rPr lang="es-ES" dirty="0" smtClean="0"/>
              <a:t>.”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Levítico 25:1-3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102234</TotalTime>
  <Words>408</Words>
  <Application>Microsoft Office PowerPoint</Application>
  <PresentationFormat>On-screen Show (4:3)</PresentationFormat>
  <Paragraphs>64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Pasaje bíblico</vt:lpstr>
      <vt:lpstr>Pasaje bíblico</vt:lpstr>
      <vt:lpstr>Levítico 25:1-3</vt:lpstr>
      <vt:lpstr>Pasaje bíblico</vt:lpstr>
      <vt:lpstr>Levítico 25:4-5</vt:lpstr>
      <vt:lpstr>Pasaje bíblico</vt:lpstr>
      <vt:lpstr>Levítico 25:6-7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nuestra_obra_en_la_creacion_083015</dc:title>
  <dc:creator>JRIVERA</dc:creator>
  <cp:lastModifiedBy>Tito</cp:lastModifiedBy>
  <cp:revision>4717</cp:revision>
  <cp:lastPrinted>2015-03-29T10:43:55Z</cp:lastPrinted>
  <dcterms:created xsi:type="dcterms:W3CDTF">2007-01-24T21:53:34Z</dcterms:created>
  <dcterms:modified xsi:type="dcterms:W3CDTF">2015-09-05T03:14:18Z</dcterms:modified>
</cp:coreProperties>
</file>