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5"/>
  </p:notesMasterIdLst>
  <p:handoutMasterIdLst>
    <p:handoutMasterId r:id="rId26"/>
  </p:handoutMasterIdLst>
  <p:sldIdLst>
    <p:sldId id="794" r:id="rId3"/>
    <p:sldId id="1294" r:id="rId4"/>
    <p:sldId id="804" r:id="rId5"/>
    <p:sldId id="1279" r:id="rId6"/>
    <p:sldId id="287" r:id="rId7"/>
    <p:sldId id="1295" r:id="rId8"/>
    <p:sldId id="1350" r:id="rId9"/>
    <p:sldId id="1351" r:id="rId10"/>
    <p:sldId id="1319" r:id="rId11"/>
    <p:sldId id="1270" r:id="rId12"/>
    <p:sldId id="1323" r:id="rId13"/>
    <p:sldId id="1283" r:id="rId14"/>
    <p:sldId id="1352" r:id="rId15"/>
    <p:sldId id="1324" r:id="rId16"/>
    <p:sldId id="1329" r:id="rId17"/>
    <p:sldId id="1356" r:id="rId18"/>
    <p:sldId id="1354" r:id="rId19"/>
    <p:sldId id="1355" r:id="rId20"/>
    <p:sldId id="1155" r:id="rId21"/>
    <p:sldId id="561" r:id="rId22"/>
    <p:sldId id="1133" r:id="rId23"/>
    <p:sldId id="908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72" d="100"/>
          <a:sy n="72" d="100"/>
        </p:scale>
        <p:origin x="118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13580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340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81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22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hyperlink" Target="http://st-takla.org/Gallery/Bible/Illustrations.html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2" t="1236" r="5340" b="2328"/>
          <a:stretch/>
        </p:blipFill>
        <p:spPr>
          <a:xfrm>
            <a:off x="15433" y="0"/>
            <a:ext cx="9144000" cy="6847284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Invierno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2014/Tema</a:t>
            </a:r>
            <a:r>
              <a:rPr lang="es-PR" sz="4400" dirty="0" smtClean="0">
                <a:latin typeface="+mj-lt"/>
              </a:rPr>
              <a:t>:           </a:t>
            </a:r>
            <a:r>
              <a:rPr lang="es-PR" sz="4400" cap="small" dirty="0" smtClean="0">
                <a:latin typeface="+mj-lt"/>
              </a:rPr>
              <a:t>Experimente la nueva vida en Cristo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3: </a:t>
            </a:r>
            <a:r>
              <a:rPr lang="es-PR" sz="4400" cap="small" dirty="0" smtClean="0"/>
              <a:t>Enfoque especial para la navidad: Valor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21 de </a:t>
            </a:r>
            <a:r>
              <a:rPr lang="es-PR" sz="3600" dirty="0" smtClean="0">
                <a:latin typeface="+mn-lt"/>
                <a:cs typeface="+mn-cs"/>
              </a:rPr>
              <a:t>diciembre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 smtClean="0"/>
              <a:t>(</a:t>
            </a:r>
            <a:r>
              <a:rPr lang="es-PR" sz="2800" dirty="0" smtClean="0"/>
              <a:t>Mateo 1:</a:t>
            </a:r>
            <a:r>
              <a:rPr lang="en-US" sz="2800" dirty="0" smtClean="0"/>
              <a:t>18-25; 2:19-23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49530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/>
              <a:t>“El nacimiento de Jesucristo fue así: Estando desposada María su madre con José, antes que se juntasen, se halló que había concebido del Espíritu Santo. José su marido, como era justo, y no quería infamarla, quiso dejarla secretamente. ”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Mateo 1:18-19</a:t>
            </a:r>
            <a:endParaRPr lang="es-E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060294"/>
            <a:ext cx="2971712" cy="418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7236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Mateo</a:t>
            </a: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en-US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1:20-23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6682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4613405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/>
              <a:t>“Y </a:t>
            </a:r>
            <a:r>
              <a:rPr lang="es-ES" sz="2800" dirty="0"/>
              <a:t>pensando él en esto, he aquí un ángel del Señor le apareció en sueños y le dijo: José, hijo de David, no temas recibir a María tu mujer, porque lo que en ella es engendrado, del Espíritu Santo es. Y dará a luz un hijo, y llamarás su nombre </a:t>
            </a:r>
            <a:r>
              <a:rPr lang="es-ES" sz="2800" dirty="0" smtClean="0"/>
              <a:t>JESÚS...”</a:t>
            </a:r>
            <a:endParaRPr lang="es-ES" sz="28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Mateo 1:20-23</a:t>
            </a:r>
            <a:endParaRPr lang="es-E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443" y="2057400"/>
            <a:ext cx="3164958" cy="418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6219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4613405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/>
              <a:t>“... porque él salvará a su pueblo de sus </a:t>
            </a:r>
            <a:r>
              <a:rPr lang="es-ES" sz="2800" dirty="0" smtClean="0"/>
              <a:t>pecados. Todo </a:t>
            </a:r>
            <a:r>
              <a:rPr lang="es-ES" sz="2800" dirty="0"/>
              <a:t>esto aconteció para que se cumpliese lo dicho por el Señor por medio del profeta, cuando dijo: He aquí, una virgen concebirá y dará a luz un hijo, Y llamarás su nombre Emanuel, que traducido es: Dios con nosotros</a:t>
            </a:r>
            <a:r>
              <a:rPr lang="es-ES" sz="2800" dirty="0" smtClean="0"/>
              <a:t>.”</a:t>
            </a:r>
            <a:endParaRPr lang="es-E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443" y="2057400"/>
            <a:ext cx="3164958" cy="4186238"/>
          </a:xfrm>
          <a:prstGeom prst="rect">
            <a:avLst/>
          </a:prstGeom>
        </p:spPr>
      </p:pic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Mateo 1:20-23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86334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Mateo</a:t>
            </a: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en-US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1:24-25; 2:19-23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2186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2057400"/>
            <a:ext cx="4495799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/>
              <a:t>“Y despertando José del sueño, hizo como el ángel del Señor le había mandado, y recibió a su mujer. Pero no la conoció hasta que dio a luz a su hijo primogénito; y le puso por nombre JESÚS</a:t>
            </a:r>
            <a:r>
              <a:rPr lang="es-ES" sz="2800" dirty="0" smtClean="0"/>
              <a:t>. […]”</a:t>
            </a:r>
            <a:endParaRPr lang="es-ES" sz="2800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Mateo 2:19-23</a:t>
            </a:r>
            <a:endParaRPr lang="es-E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AF7EE"/>
              </a:clrFrom>
              <a:clrTo>
                <a:srgbClr val="FAF7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52" y="2060295"/>
            <a:ext cx="4081997" cy="372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7133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2057400"/>
            <a:ext cx="4495799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/>
              <a:t>“Pero </a:t>
            </a:r>
            <a:r>
              <a:rPr lang="es-ES" sz="2800" dirty="0"/>
              <a:t>después de muerto Herodes, he aquí un ángel del Señor apareció en sueños a José en Egipto, diciendo: Levántate, toma al niño y a su madre, y vete a tierra de Israel, porque han muerto los que procuraban la muerte del niño</a:t>
            </a:r>
            <a:r>
              <a:rPr lang="es-ES" sz="2800" dirty="0" smtClean="0"/>
              <a:t>...”</a:t>
            </a:r>
            <a:endParaRPr lang="es-ES" sz="2800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Mateo 2:19-23</a:t>
            </a:r>
            <a:endParaRPr lang="es-E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AF7EE"/>
              </a:clrFrom>
              <a:clrTo>
                <a:srgbClr val="FAF7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52" y="2060295"/>
            <a:ext cx="4081997" cy="372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0135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2057400"/>
            <a:ext cx="4495799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/>
              <a:t>“</a:t>
            </a:r>
            <a:r>
              <a:rPr lang="es-ES" sz="2800" dirty="0"/>
              <a:t>...</a:t>
            </a:r>
            <a:r>
              <a:rPr lang="es-ES" sz="2800" dirty="0" smtClean="0"/>
              <a:t>Entonces </a:t>
            </a:r>
            <a:r>
              <a:rPr lang="es-ES" sz="2800" dirty="0"/>
              <a:t>él se levantó, y tomó al niño y a su madre, y vino a tierra de Israel. Pero oyendo que </a:t>
            </a:r>
            <a:r>
              <a:rPr lang="es-ES" sz="2800" dirty="0" err="1"/>
              <a:t>Arquelao</a:t>
            </a:r>
            <a:r>
              <a:rPr lang="es-ES" sz="2800" dirty="0"/>
              <a:t> reinaba en Judea en lugar de Herodes su padre, tuvo temor de ir allá; pero avisado por revelación en sueños, se fue a la región de </a:t>
            </a:r>
            <a:r>
              <a:rPr lang="es-ES" sz="2800" dirty="0" smtClean="0"/>
              <a:t>Galilea...”</a:t>
            </a:r>
            <a:endParaRPr lang="es-ES" sz="2800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Mateo 1:24-25; 2:19-23</a:t>
            </a:r>
            <a:endParaRPr lang="es-E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8" r="12889"/>
          <a:stretch/>
        </p:blipFill>
        <p:spPr>
          <a:xfrm>
            <a:off x="4888935" y="2059329"/>
            <a:ext cx="3929527" cy="403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8876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2" y="2057400"/>
            <a:ext cx="4165202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/>
              <a:t>“...y </a:t>
            </a:r>
            <a:r>
              <a:rPr lang="es-ES" sz="2800" dirty="0"/>
              <a:t>vino y habitó en la ciudad que se llama Nazaret, para que se cumpliese lo que fue dicho por los profetas, que habría de ser llamado nazareno</a:t>
            </a:r>
            <a:r>
              <a:rPr lang="es-ES" sz="2800" dirty="0" smtClean="0"/>
              <a:t>.”</a:t>
            </a:r>
            <a:endParaRPr lang="es-E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2"/>
          <a:stretch/>
        </p:blipFill>
        <p:spPr>
          <a:xfrm>
            <a:off x="4393803" y="2057400"/>
            <a:ext cx="4312047" cy="4038600"/>
          </a:xfrm>
          <a:prstGeom prst="rect">
            <a:avLst/>
          </a:prstGeom>
        </p:spPr>
      </p:pic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Mateo 1:24-25; 2:19-23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298011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458200" cy="4114800"/>
          </a:xfrm>
        </p:spPr>
        <p:txBody>
          <a:bodyPr/>
          <a:lstStyle/>
          <a:p>
            <a:r>
              <a:rPr lang="es-ES" dirty="0" smtClean="0"/>
              <a:t>En medio de las situaciones difíciles de la vida Dios está con nosotros.</a:t>
            </a:r>
          </a:p>
          <a:p>
            <a:r>
              <a:rPr lang="es-PR" dirty="0" smtClean="0"/>
              <a:t>Él está siempre presto a bendecirnos con la solución a nuestras dificultades</a:t>
            </a:r>
            <a:r>
              <a:rPr lang="es-ES" dirty="0" smtClean="0"/>
              <a:t>.</a:t>
            </a:r>
          </a:p>
          <a:p>
            <a:r>
              <a:rPr lang="es-ES" dirty="0" smtClean="0"/>
              <a:t>En ocasiones aceptar la voluntad de Dios requiere gran valor.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20981" r="2972"/>
          <a:stretch/>
        </p:blipFill>
        <p:spPr>
          <a:xfrm>
            <a:off x="4648200" y="1198280"/>
            <a:ext cx="4495800" cy="52025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 b="45556"/>
          <a:stretch/>
        </p:blipFill>
        <p:spPr>
          <a:xfrm>
            <a:off x="0" y="0"/>
            <a:ext cx="4649513" cy="4343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33" r="46992"/>
          <a:stretch/>
        </p:blipFill>
        <p:spPr>
          <a:xfrm>
            <a:off x="0" y="5715000"/>
            <a:ext cx="4648200" cy="1143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6400800"/>
            <a:ext cx="9163050" cy="45878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44" t="93333" r="1804" b="3111"/>
          <a:stretch/>
        </p:blipFill>
        <p:spPr>
          <a:xfrm>
            <a:off x="3971925" y="5783393"/>
            <a:ext cx="609600" cy="609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l="28572" t="29429" r="14762" b="10380"/>
          <a:stretch/>
        </p:blipFill>
        <p:spPr>
          <a:xfrm>
            <a:off x="4648200" y="1198280"/>
            <a:ext cx="4478694" cy="297325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/>
          <a:srcRect l="28521" t="33239" r="13808" b="23333"/>
          <a:stretch/>
        </p:blipFill>
        <p:spPr>
          <a:xfrm>
            <a:off x="4648200" y="4284784"/>
            <a:ext cx="4495800" cy="211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18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463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et al. Eds.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Invierno 2014-15,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1, Núm. 2.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2014. </a:t>
            </a:r>
            <a:r>
              <a:rPr lang="es-PR" sz="1600" smtClean="0"/>
              <a:t>38-49.</a:t>
            </a:r>
            <a:endParaRPr lang="es-PR" sz="1600" dirty="0" smtClean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/>
              <a:t>Porter</a:t>
            </a:r>
            <a:r>
              <a:rPr lang="es-ES" sz="1600" dirty="0"/>
              <a:t>, Rafael. Estudios </a:t>
            </a:r>
            <a:r>
              <a:rPr lang="es-ES" sz="1600" dirty="0" err="1"/>
              <a:t>Bı́blicos</a:t>
            </a:r>
            <a:r>
              <a:rPr lang="es-ES" sz="1600" dirty="0"/>
              <a:t> ELA: Salvos por la fe (Romanos parte I). Puebla, </a:t>
            </a:r>
            <a:r>
              <a:rPr lang="es-ES" sz="1600" dirty="0" err="1" smtClean="0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1987</a:t>
            </a:r>
            <a:r>
              <a:rPr lang="es-ES" sz="1600" dirty="0" smtClean="0"/>
              <a:t>.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3"/>
              </a:rPr>
              <a:t>http://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3" r="4167"/>
          <a:stretch/>
        </p:blipFill>
        <p:spPr>
          <a:xfrm>
            <a:off x="-9186" y="169762"/>
            <a:ext cx="9153186" cy="6459638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304800"/>
            <a:ext cx="7705531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876300"/>
            <a:ext cx="7705531" cy="56007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Invierno</a:t>
            </a:r>
            <a:r>
              <a:rPr lang="es-PR" sz="4400" kern="1200" dirty="0" smtClean="0">
                <a:solidFill>
                  <a:schemeClr val="bg1"/>
                </a:solidFill>
              </a:rPr>
              <a:t> 2014-15/Tema</a:t>
            </a:r>
            <a:r>
              <a:rPr lang="es-PR" sz="4400" dirty="0" smtClean="0">
                <a:solidFill>
                  <a:schemeClr val="bg1"/>
                </a:solidFill>
              </a:rPr>
              <a:t>: </a:t>
            </a:r>
            <a:r>
              <a:rPr lang="es-PR" sz="4400" cap="small" dirty="0">
                <a:solidFill>
                  <a:schemeClr val="bg1"/>
                </a:solidFill>
              </a:rPr>
              <a:t>Experimente la nueva vida en Cristo</a:t>
            </a:r>
            <a:endParaRPr lang="es-PR" sz="4400" kern="1200" cap="small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>
                <a:solidFill>
                  <a:schemeClr val="bg1"/>
                </a:solidFill>
              </a:rPr>
              <a:t>Sesión</a:t>
            </a:r>
            <a:r>
              <a:rPr lang="en-US" sz="4000" cap="small" dirty="0" smtClean="0">
                <a:solidFill>
                  <a:schemeClr val="bg1"/>
                </a:solidFill>
              </a:rPr>
              <a:t> 4: </a:t>
            </a:r>
            <a:r>
              <a:rPr lang="es-PR" sz="4000" cap="small" dirty="0" smtClean="0">
                <a:solidFill>
                  <a:schemeClr val="bg1"/>
                </a:solidFill>
              </a:rPr>
              <a:t>Un amor que puedo experimentar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>
                <a:solidFill>
                  <a:schemeClr val="bg1"/>
                </a:solidFill>
              </a:rPr>
              <a:t>28 </a:t>
            </a:r>
            <a:r>
              <a:rPr lang="es-PR" sz="4000" kern="1200" dirty="0">
                <a:solidFill>
                  <a:schemeClr val="bg1"/>
                </a:solidFill>
              </a:rPr>
              <a:t>de </a:t>
            </a:r>
            <a:r>
              <a:rPr lang="es-PR" sz="4000" dirty="0" smtClean="0">
                <a:solidFill>
                  <a:schemeClr val="bg1"/>
                </a:solidFill>
              </a:rPr>
              <a:t>diciembre </a:t>
            </a:r>
            <a:r>
              <a:rPr lang="es-PR" sz="4000" kern="1200" dirty="0">
                <a:solidFill>
                  <a:schemeClr val="bg1"/>
                </a:solidFill>
              </a:rPr>
              <a:t>de 2014</a:t>
            </a:r>
            <a:endParaRPr lang="es-PR" sz="2800" kern="1200" dirty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</a:t>
            </a:r>
            <a:r>
              <a:rPr lang="en-US" dirty="0" err="1" smtClean="0">
                <a:solidFill>
                  <a:schemeClr val="bg1"/>
                </a:solidFill>
              </a:rPr>
              <a:t>Romanos</a:t>
            </a:r>
            <a:r>
              <a:rPr lang="en-US" dirty="0" smtClean="0">
                <a:solidFill>
                  <a:schemeClr val="bg1"/>
                </a:solidFill>
              </a:rPr>
              <a:t> 5:6-11, 18-21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22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No tema porque Dios está con usted.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5410200"/>
            <a:ext cx="8715376" cy="1219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kern="0" dirty="0" smtClean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5962"/>
            <a:ext cx="4953000" cy="3957638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r>
              <a:rPr lang="es-ES" sz="2800" dirty="0"/>
              <a:t>¿Quién de nosotros no necesita valor de vez en cuando? </a:t>
            </a:r>
            <a:endParaRPr lang="es-ES" sz="2800" dirty="0" smtClean="0"/>
          </a:p>
          <a:p>
            <a:r>
              <a:rPr lang="es-ES" sz="2800" dirty="0" smtClean="0"/>
              <a:t>Dios </a:t>
            </a:r>
            <a:r>
              <a:rPr lang="es-ES" sz="2800" dirty="0"/>
              <a:t>no siempre quita el origen de nuestros temores o </a:t>
            </a:r>
            <a:r>
              <a:rPr lang="es-ES" sz="2800" dirty="0" smtClean="0"/>
              <a:t>dificultades.</a:t>
            </a:r>
          </a:p>
          <a:p>
            <a:r>
              <a:rPr lang="en-US" sz="2800" dirty="0" smtClean="0"/>
              <a:t>É</a:t>
            </a:r>
            <a:r>
              <a:rPr lang="es-ES" sz="2800" dirty="0" smtClean="0"/>
              <a:t>l </a:t>
            </a:r>
            <a:r>
              <a:rPr lang="es-ES" sz="2800" dirty="0"/>
              <a:t>camina junto a nosotros y nos da el valor que necesitamos para continuar andando. </a:t>
            </a:r>
            <a:endParaRPr lang="es-ES" sz="2800" dirty="0" smtClean="0"/>
          </a:p>
        </p:txBody>
      </p:sp>
    </p:spTree>
    <p:extLst>
      <p:ext uri="{BB962C8B-B14F-4D97-AF65-F5344CB8AC3E}">
        <p14:creationId xmlns:p14="http://schemas.microsoft.com/office/powerpoint/2010/main" val="3641745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Mateo</a:t>
            </a:r>
            <a:r>
              <a:rPr lang="en-US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 1:18-25; 2:19-23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Entorno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2057400"/>
            <a:ext cx="4495801" cy="4114800"/>
          </a:xfrm>
        </p:spPr>
        <p:txBody>
          <a:bodyPr/>
          <a:lstStyle/>
          <a:p>
            <a:r>
              <a:rPr lang="es-ES" dirty="0"/>
              <a:t>María estaba comprometida con José, esta era una relación tan comprometedora como si hubiera sido un matrimonio legalmente consumado.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1"/>
          <a:stretch/>
        </p:blipFill>
        <p:spPr>
          <a:xfrm>
            <a:off x="4642413" y="2785872"/>
            <a:ext cx="3962400" cy="308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968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Entorno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2057400"/>
            <a:ext cx="4495801" cy="4114800"/>
          </a:xfrm>
        </p:spPr>
        <p:txBody>
          <a:bodyPr/>
          <a:lstStyle/>
          <a:p>
            <a:r>
              <a:rPr lang="es-ES" dirty="0" smtClean="0"/>
              <a:t>Fue </a:t>
            </a:r>
            <a:r>
              <a:rPr lang="es-ES" dirty="0"/>
              <a:t>durante ese tiempo que María concibió del Espíritu Santo. José podría haber dado por terminado el compromiso y así evitar un escándalo </a:t>
            </a:r>
            <a:r>
              <a:rPr lang="es-ES" dirty="0" smtClean="0"/>
              <a:t>mayor.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1"/>
          <a:stretch/>
        </p:blipFill>
        <p:spPr>
          <a:xfrm>
            <a:off x="4642413" y="2785872"/>
            <a:ext cx="3962400" cy="308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8291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Entorno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2057400"/>
            <a:ext cx="4495801" cy="4114800"/>
          </a:xfrm>
        </p:spPr>
        <p:txBody>
          <a:bodyPr/>
          <a:lstStyle/>
          <a:p>
            <a:r>
              <a:rPr lang="es-ES" dirty="0" smtClean="0"/>
              <a:t>No obstante, </a:t>
            </a:r>
            <a:r>
              <a:rPr lang="es-ES" dirty="0" err="1" smtClean="0"/>
              <a:t>Jos</a:t>
            </a:r>
            <a:r>
              <a:rPr lang="en-US" dirty="0" smtClean="0"/>
              <a:t>é </a:t>
            </a:r>
            <a:r>
              <a:rPr lang="es-ES" dirty="0" smtClean="0"/>
              <a:t>obedeció </a:t>
            </a:r>
            <a:r>
              <a:rPr lang="es-ES" dirty="0"/>
              <a:t>a la palabra que le fue dicha en un sueño: el embarazo de María era de Dios, y José debía permanecer con ella.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1"/>
          <a:stretch/>
        </p:blipFill>
        <p:spPr>
          <a:xfrm>
            <a:off x="4642413" y="2785872"/>
            <a:ext cx="3962400" cy="308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8556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Mateo</a:t>
            </a: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en-US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1:18-19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92801</TotalTime>
  <Words>772</Words>
  <Application>Microsoft Office PowerPoint</Application>
  <PresentationFormat>On-screen Show (4:3)</PresentationFormat>
  <Paragraphs>82</Paragraphs>
  <Slides>22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Aplicación para mi vida</vt:lpstr>
      <vt:lpstr>Pasaje bíblico</vt:lpstr>
      <vt:lpstr>Entorno</vt:lpstr>
      <vt:lpstr>Entorno</vt:lpstr>
      <vt:lpstr>Entorno</vt:lpstr>
      <vt:lpstr>Pasaje bíblico</vt:lpstr>
      <vt:lpstr>Mateo 1:18-19</vt:lpstr>
      <vt:lpstr>Pasaje bíblico</vt:lpstr>
      <vt:lpstr>Mateo 1:20-23</vt:lpstr>
      <vt:lpstr>Mateo 1:20-23</vt:lpstr>
      <vt:lpstr>Pasaje bíblico</vt:lpstr>
      <vt:lpstr>Mateo 2:19-23</vt:lpstr>
      <vt:lpstr>Mateo 2:19-23</vt:lpstr>
      <vt:lpstr>Mateo 1:24-25; 2:19-23</vt:lpstr>
      <vt:lpstr>Mateo 1:24-25; 2:19-23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experimente_la_nueva_vida_en_cristo_122114.pptx</dc:title>
  <dc:creator>JRIVERA</dc:creator>
  <cp:lastModifiedBy>Tito Ortega</cp:lastModifiedBy>
  <cp:revision>4365</cp:revision>
  <dcterms:created xsi:type="dcterms:W3CDTF">2007-01-24T21:53:34Z</dcterms:created>
  <dcterms:modified xsi:type="dcterms:W3CDTF">2014-12-24T20:40:18Z</dcterms:modified>
</cp:coreProperties>
</file>