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9"/>
  </p:notesMasterIdLst>
  <p:handoutMasterIdLst>
    <p:handoutMasterId r:id="rId40"/>
  </p:handoutMasterIdLst>
  <p:sldIdLst>
    <p:sldId id="794" r:id="rId4"/>
    <p:sldId id="1294" r:id="rId5"/>
    <p:sldId id="804" r:id="rId6"/>
    <p:sldId id="1532" r:id="rId7"/>
    <p:sldId id="1568" r:id="rId8"/>
    <p:sldId id="1559" r:id="rId9"/>
    <p:sldId id="1569" r:id="rId10"/>
    <p:sldId id="287" r:id="rId11"/>
    <p:sldId id="1360" r:id="rId12"/>
    <p:sldId id="1359" r:id="rId13"/>
    <p:sldId id="1518" r:id="rId14"/>
    <p:sldId id="1572" r:id="rId15"/>
    <p:sldId id="1573" r:id="rId16"/>
    <p:sldId id="1574" r:id="rId17"/>
    <p:sldId id="1319" r:id="rId18"/>
    <p:sldId id="1499" r:id="rId19"/>
    <p:sldId id="1570" r:id="rId20"/>
    <p:sldId id="1523" r:id="rId21"/>
    <p:sldId id="1575" r:id="rId22"/>
    <p:sldId id="1576" r:id="rId23"/>
    <p:sldId id="1577" r:id="rId24"/>
    <p:sldId id="1578" r:id="rId25"/>
    <p:sldId id="1579" r:id="rId26"/>
    <p:sldId id="1580" r:id="rId27"/>
    <p:sldId id="1581" r:id="rId28"/>
    <p:sldId id="1535" r:id="rId29"/>
    <p:sldId id="1536" r:id="rId30"/>
    <p:sldId id="1571" r:id="rId31"/>
    <p:sldId id="1582" r:id="rId32"/>
    <p:sldId id="1583" r:id="rId33"/>
    <p:sldId id="1584" r:id="rId34"/>
    <p:sldId id="1585" r:id="rId35"/>
    <p:sldId id="561" r:id="rId36"/>
    <p:sldId id="1133" r:id="rId37"/>
    <p:sldId id="908" r:id="rId3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3" d="100"/>
          <a:sy n="113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71217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8816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24860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2400"/>
            <a:ext cx="9144001" cy="660400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Más que una convicción: Exploremos el carácter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4: </a:t>
            </a:r>
            <a:r>
              <a:rPr lang="es-PR" sz="4400" dirty="0" smtClean="0">
                <a:latin typeface="+mn-lt"/>
              </a:rPr>
              <a:t>Dios es Perdonador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1 Juan </a:t>
            </a:r>
            <a:r>
              <a:rPr lang="fr-FR" sz="2800" smtClean="0"/>
              <a:t>1:5-2:2</a:t>
            </a:r>
            <a:r>
              <a:rPr lang="es-PR" sz="280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“Este es el mensaje que hemos oído de él, y os anunciamos: Dios es luz, y no hay ningunas tinieblas en él</a:t>
            </a:r>
            <a:r>
              <a:rPr lang="es-ES" dirty="0" smtClean="0"/>
              <a:t>. Si </a:t>
            </a:r>
            <a:r>
              <a:rPr lang="es-ES" dirty="0"/>
              <a:t>decimos que tenemos comunión con él, y andamos en tinieblas, mentimos, y no practicamos la verdad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comunión describe una situación en la que dos o más personas comparten cosas en común. Es una comunión o sociedad. </a:t>
            </a:r>
            <a:endParaRPr lang="es-ES" dirty="0" smtClean="0"/>
          </a:p>
          <a:p>
            <a:r>
              <a:rPr lang="es-ES" dirty="0" smtClean="0"/>
              <a:t>Juan </a:t>
            </a:r>
            <a:r>
              <a:rPr lang="es-ES" dirty="0"/>
              <a:t>emprende ahora el instruir a sus lectores en cuanto a los requisitos para la comunión con Dios. Al hacerlo, apela a las enseñanzas del Señor Jesús mientras estaba aquí en la tierra.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Aunque </a:t>
            </a:r>
            <a:r>
              <a:rPr lang="es-ES" dirty="0"/>
              <a:t>no cita al Señor como empleando estas exactas palabras, la suma y sustancia de Su enseñanza era que Dios es luz, y no hay ningunas tinieblas en él. </a:t>
            </a:r>
            <a:endParaRPr lang="es-ES" dirty="0" smtClean="0"/>
          </a:p>
          <a:p>
            <a:r>
              <a:rPr lang="es-ES" dirty="0" smtClean="0"/>
              <a:t>Con </a:t>
            </a:r>
            <a:r>
              <a:rPr lang="es-ES" dirty="0"/>
              <a:t>esto se refería a que Dios es absolutamente santo, absolutamente justo y absolutamente puro.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no puede mirar con favor a ninguna forma de pecado.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26055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Nada </a:t>
            </a:r>
            <a:r>
              <a:rPr lang="es-ES" dirty="0"/>
              <a:t>se le esconde, sino que «todas las cosas están desnudas y descubiertas a los ojos de aquel a quien tenemos que dar cuenta» (</a:t>
            </a:r>
            <a:r>
              <a:rPr lang="es-ES" dirty="0">
                <a:solidFill>
                  <a:schemeClr val="tx2"/>
                </a:solidFill>
              </a:rPr>
              <a:t>He. 4:13</a:t>
            </a:r>
            <a:r>
              <a:rPr lang="es-ES" dirty="0"/>
              <a:t>).</a:t>
            </a:r>
          </a:p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1:6</a:t>
            </a:r>
            <a:r>
              <a:rPr lang="es-ES" dirty="0" smtClean="0"/>
              <a:t>) </a:t>
            </a:r>
            <a:r>
              <a:rPr lang="es-ES" dirty="0"/>
              <a:t>Ahora sigue que para que alguien pueda tener comunión con Dios, no puede haber ninguna ocultación de pecado.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01972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luz y las tinieblas no pueden existir simultáneamente en la vida de una persona, ni tampoco pueden coexistir en la estancia de un hogar.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/>
              <a:t>alguien anda en tinieblas, no está en comunión con Dios. Alguien que dice que tiene comunión con él y anda habitualmente en tinieblas, nunca ha sido realmente salvado en absoluto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90192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1:7-10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pero si andamos en luz, como él está en luz, tenemos comunión unos con otros, y la sangre de Jesucristo su Hijo nos limpia de todo pecado</a:t>
            </a:r>
            <a:r>
              <a:rPr lang="es-ES" dirty="0" smtClean="0"/>
              <a:t>. Si </a:t>
            </a:r>
            <a:r>
              <a:rPr lang="es-ES" dirty="0"/>
              <a:t>decimos que no tenemos pecado, nos engañamos a nosotros mismos, y la verdad no está en nosotros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“...Si </a:t>
            </a:r>
            <a:r>
              <a:rPr lang="es-ES" dirty="0"/>
              <a:t>confesamos nuestros pecados, él es fiel y justo para perdonar nuestros pecados, y limpiarnos de toda maldad</a:t>
            </a:r>
            <a:r>
              <a:rPr lang="es-ES" dirty="0" smtClean="0"/>
              <a:t>. Si </a:t>
            </a:r>
            <a:r>
              <a:rPr lang="es-ES" dirty="0"/>
              <a:t>decimos que no hemos pecado, le hacemos a él mentiroso, y su palabra no está en nosotros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459523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Si </a:t>
            </a:r>
            <a:r>
              <a:rPr lang="es-ES" dirty="0"/>
              <a:t>alguien anda en la luz, entonces puede tener comunión con el Señor Jesús y con sus hermanos cristianos.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persona está o en la luz o en las tinieblas.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/>
              <a:t>está en la luz, es miembro de la familia de Dios. </a:t>
            </a:r>
            <a:r>
              <a:rPr lang="es-ES" dirty="0" smtClean="0"/>
              <a:t>Si </a:t>
            </a:r>
            <a:r>
              <a:rPr lang="es-ES" dirty="0"/>
              <a:t>está en tinieblas, no tiene nada en común con Dios, porque en Dios no hay ningunas tinieblas.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91425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que andan en la luz, esto es, los cristianos, tienen comunión unos con otros, y la sangre de Jesucristo los limpia continuamente de todo pecado. </a:t>
            </a:r>
            <a:endParaRPr lang="es-ES" dirty="0" smtClean="0"/>
          </a:p>
          <a:p>
            <a:r>
              <a:rPr lang="es-ES" dirty="0" smtClean="0"/>
              <a:t>Todo </a:t>
            </a:r>
            <a:r>
              <a:rPr lang="es-ES" dirty="0"/>
              <a:t>perdón de Dios está basado en la sangre de Su Hijo, que fue derramada en el Calvario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583030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b="44444"/>
          <a:stretch/>
        </p:blipFill>
        <p:spPr>
          <a:xfrm>
            <a:off x="0" y="0"/>
            <a:ext cx="5105400" cy="381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3" t="57081" r="43620" b="3335"/>
          <a:stretch/>
        </p:blipFill>
        <p:spPr>
          <a:xfrm>
            <a:off x="5101092" y="1356428"/>
            <a:ext cx="4071635" cy="46792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6" t="93333"/>
          <a:stretch/>
        </p:blipFill>
        <p:spPr>
          <a:xfrm>
            <a:off x="8298650" y="6016887"/>
            <a:ext cx="859713" cy="8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1:8</a:t>
            </a:r>
            <a:r>
              <a:rPr lang="es-ES" dirty="0" smtClean="0"/>
              <a:t>)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/>
              <a:t>También, la comunión con Dios demanda que reconozcamos la verdad acerca de nosotros </a:t>
            </a:r>
            <a:r>
              <a:rPr lang="es-ES" dirty="0" smtClean="0"/>
              <a:t>mismos – negar </a:t>
            </a:r>
            <a:r>
              <a:rPr lang="es-ES" dirty="0"/>
              <a:t>que tenemos una naturaleza de pecado indica autoengaño y falsedad. </a:t>
            </a:r>
            <a:endParaRPr lang="es-ES" i="1" dirty="0"/>
          </a:p>
          <a:p>
            <a:r>
              <a:rPr lang="es-ES" dirty="0"/>
              <a:t>La conversión no </a:t>
            </a:r>
            <a:r>
              <a:rPr lang="es-ES" dirty="0" smtClean="0"/>
              <a:t>erradica </a:t>
            </a:r>
            <a:r>
              <a:rPr lang="es-ES" dirty="0"/>
              <a:t>la naturaleza de pecado. Lo que significa es la implantación de la nueva naturaleza, procedente de </a:t>
            </a:r>
            <a:r>
              <a:rPr lang="es-ES" dirty="0" smtClean="0"/>
              <a:t>Dios.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526977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1:9</a:t>
            </a:r>
            <a:r>
              <a:rPr lang="es-ES" dirty="0" smtClean="0"/>
              <a:t>)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smtClean="0"/>
              <a:t>A </a:t>
            </a:r>
            <a:r>
              <a:rPr lang="es-ES" dirty="0"/>
              <a:t>fin de que caminemos a diario en comunión con Dios y con nuestros hermanos creyentes, hemos de </a:t>
            </a:r>
            <a:r>
              <a:rPr lang="es-ES" i="1" dirty="0"/>
              <a:t>confesar </a:t>
            </a:r>
            <a:r>
              <a:rPr lang="es-ES" b="1" dirty="0"/>
              <a:t>nuestros pecados</a:t>
            </a:r>
            <a:r>
              <a:rPr lang="es-ES" dirty="0"/>
              <a:t>: pecados de comisión, pecados de omisión, pecados de pensamiento, pecados de acto, pecados secretos y pecados públicos.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702961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verdadera confesión involucra el abandono de los pecados: «El que encubre sus pecados, no prosperará; mas el que los confiesa y se enmienda alcanzará misericordia» (</a:t>
            </a:r>
            <a:r>
              <a:rPr lang="es-ES" dirty="0">
                <a:solidFill>
                  <a:schemeClr val="tx2"/>
                </a:solidFill>
              </a:rPr>
              <a:t>Pr. 28:13</a:t>
            </a:r>
            <a:r>
              <a:rPr lang="es-ES" dirty="0"/>
              <a:t>).</a:t>
            </a:r>
          </a:p>
          <a:p>
            <a:r>
              <a:rPr lang="es-ES" dirty="0"/>
              <a:t>Cuando actuamos así, podemos ampararnos en la promesa de que Dios es fiel y justo para perdonarnos.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420395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Cuando </a:t>
            </a:r>
            <a:r>
              <a:rPr lang="es-ES" dirty="0"/>
              <a:t>confesamos nuestros pecados, debemos creer, por la autoridad de la palabra de Dios, que Él nos perdona. </a:t>
            </a:r>
            <a:endParaRPr lang="es-ES" dirty="0" smtClean="0"/>
          </a:p>
          <a:p>
            <a:r>
              <a:rPr lang="es-ES" dirty="0" smtClean="0"/>
              <a:t>Y </a:t>
            </a:r>
            <a:r>
              <a:rPr lang="es-ES" dirty="0"/>
              <a:t>si Él nos perdona, debemos estar dispuestos a perdonarnos a nosotros mismos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103713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1:10</a:t>
            </a:r>
            <a:r>
              <a:rPr lang="es-ES" dirty="0" smtClean="0"/>
              <a:t>) </a:t>
            </a:r>
            <a:r>
              <a:rPr lang="es-ES" dirty="0"/>
              <a:t>Finalmente, para poder estar en comunión con Dios, no debemos negar que hemos cometido actos de pecado.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ha dicho una y otra vez en Su palabra que todos hemos pecado. Negar esto es </a:t>
            </a:r>
            <a:r>
              <a:rPr lang="es-ES" i="1" dirty="0"/>
              <a:t>hacer mentiroso a Dios</a:t>
            </a:r>
            <a:r>
              <a:rPr lang="es-ES" i="1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475029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Vemos</a:t>
            </a:r>
            <a:r>
              <a:rPr lang="es-ES" dirty="0"/>
              <a:t>, pues, que la comunión con Dios no demanda vidas sin pecado, sino más bien que todos nuestros pecados sean sacados delante de Su presencia, confesados y abandonados. </a:t>
            </a:r>
            <a:endParaRPr lang="es-ES" dirty="0" smtClean="0"/>
          </a:p>
          <a:p>
            <a:r>
              <a:rPr lang="es-ES" dirty="0" smtClean="0"/>
              <a:t>Debemos </a:t>
            </a:r>
            <a:r>
              <a:rPr lang="es-ES" dirty="0"/>
              <a:t>ser abiertos y totalmente francos acerca de nuestra condición, </a:t>
            </a:r>
            <a:r>
              <a:rPr lang="es-ES" dirty="0" smtClean="0"/>
              <a:t>y </a:t>
            </a:r>
            <a:r>
              <a:rPr lang="es-ES" dirty="0"/>
              <a:t>no debe haber hipocresía ni ocultación de lo que realmente somos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1:7-10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68312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2:1-2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60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Hijitos míos, estas cosas os escribo para que no pequéis; y si alguno hubiere pecado, abogado tenemos para con el Padre, a Jesucristo el justo</a:t>
            </a:r>
            <a:r>
              <a:rPr lang="es-ES" dirty="0" smtClean="0"/>
              <a:t>. Y </a:t>
            </a:r>
            <a:r>
              <a:rPr lang="es-ES" dirty="0"/>
              <a:t>él es la propiciación por nuestros pecados; y no solamente por los nuestros, sino también por los de todo el mundo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2:1-2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</a:t>
            </a:r>
            <a:r>
              <a:rPr lang="es-ES" dirty="0" smtClean="0"/>
              <a:t>) Por </a:t>
            </a:r>
            <a:r>
              <a:rPr lang="es-ES" dirty="0"/>
              <a:t>cuanto Dios es perfecto, Su regla para Su pueblo es absolutamente perfecta.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no puede tolerar el pecado en el más mínimo grado, y por ello pone ante nosotros la norma de la perfección.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Señor Jesús hizo esto con la mujer que había sido atrapada en el acto del adulterio. Le dijo: «Tampoco yo te condeno; vete, y no peques ya más</a:t>
            </a:r>
            <a:r>
              <a:rPr lang="es-ES" dirty="0" smtClean="0"/>
              <a:t>».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2:1-2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209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Al </a:t>
            </a:r>
            <a:r>
              <a:rPr lang="es-ES" dirty="0"/>
              <a:t>mismo tiempo, el Señor conoce nuestra naturaleza. </a:t>
            </a:r>
            <a:r>
              <a:rPr lang="es-ES" dirty="0" smtClean="0"/>
              <a:t>Por </a:t>
            </a:r>
            <a:r>
              <a:rPr lang="es-ES" dirty="0"/>
              <a:t>ello en Su gracia ha preparado provisión para nosotros para el caso del fracaso. </a:t>
            </a:r>
            <a:endParaRPr lang="es-ES" dirty="0" smtClean="0"/>
          </a:p>
          <a:p>
            <a:r>
              <a:rPr lang="es-ES" dirty="0" smtClean="0"/>
              <a:t>Esto </a:t>
            </a:r>
            <a:r>
              <a:rPr lang="es-ES" dirty="0"/>
              <a:t>se expresa con esas palabras: Si alguno peca, abogado tenemos para con el Padre, a Jesucristo el justo.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2:1-2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911161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siempre me perdona cuando me arrepiento de verdad.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Dios sigue </a:t>
            </a:r>
            <a:r>
              <a:rPr lang="es-ES" dirty="0"/>
              <a:t>siendo nuestro Padre, incluso si pecamos. </a:t>
            </a:r>
            <a:r>
              <a:rPr lang="es-ES" dirty="0" smtClean="0"/>
              <a:t>Aunque </a:t>
            </a:r>
            <a:r>
              <a:rPr lang="es-ES" dirty="0"/>
              <a:t>el pecado en la vida de un creyente quebranta la comunión, no quebranta la relación. </a:t>
            </a:r>
            <a:endParaRPr lang="es-ES" dirty="0" smtClean="0"/>
          </a:p>
          <a:p>
            <a:r>
              <a:rPr lang="es-ES" dirty="0" smtClean="0"/>
              <a:t>Cuando </a:t>
            </a:r>
            <a:r>
              <a:rPr lang="es-ES" dirty="0"/>
              <a:t>una persona nace de nuevo, viene a ser hijo de Dios. Desde aquel momento, Dios es su Padre, y nada nunca puede afectar a esta relación.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2:1-2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44984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2:2</a:t>
            </a:r>
            <a:r>
              <a:rPr lang="es-ES" dirty="0" smtClean="0"/>
              <a:t>) El </a:t>
            </a:r>
            <a:r>
              <a:rPr lang="es-ES" dirty="0"/>
              <a:t>Señor Jesús </a:t>
            </a:r>
            <a:r>
              <a:rPr lang="es-ES" dirty="0" smtClean="0"/>
              <a:t>es también </a:t>
            </a:r>
            <a:r>
              <a:rPr lang="es-ES" dirty="0"/>
              <a:t>la propiciación por nuestros pecados. </a:t>
            </a:r>
            <a:endParaRPr lang="es-ES" dirty="0" smtClean="0"/>
          </a:p>
          <a:p>
            <a:r>
              <a:rPr lang="es-ES" dirty="0" smtClean="0"/>
              <a:t>Esto </a:t>
            </a:r>
            <a:r>
              <a:rPr lang="es-ES" dirty="0"/>
              <a:t>significa que por haber muerto por nosotros, nos liberó de la culpa de nuestros pecados y nos restauró a Dios proveyendo la necesaria satisfacción y eliminando toda barrera a la comunión.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2:1-2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1748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obra del Señor Jesús es suficiente en su valor para salvar a todo el mundo, pero es sólo eficiente para salvar a aquellos que en realidad ponen su confianza en Él. </a:t>
            </a:r>
            <a:endParaRPr lang="es-ES" dirty="0" smtClean="0"/>
          </a:p>
          <a:p>
            <a:r>
              <a:rPr lang="es-ES" dirty="0"/>
              <a:t>S</a:t>
            </a:r>
            <a:r>
              <a:rPr lang="es-ES" dirty="0" smtClean="0"/>
              <a:t>i </a:t>
            </a:r>
            <a:r>
              <a:rPr lang="es-ES" dirty="0"/>
              <a:t>todos los hombres fuesen automáticamente salvos, no habría necesidad de predicarles el evangelio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2:1-2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4621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46-56.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776"/>
            <a:ext cx="9154368" cy="6865776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Más que una convicción: exploremos el carácter de Dios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5: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Dios es Sabio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5 </a:t>
            </a:r>
            <a:r>
              <a:rPr lang="es-PR" sz="4000" kern="1200" dirty="0"/>
              <a:t>de </a:t>
            </a:r>
            <a:r>
              <a:rPr lang="es-PR" sz="4000" dirty="0" smtClean="0"/>
              <a:t>julio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err="1" smtClean="0"/>
              <a:t>Proverbios</a:t>
            </a:r>
            <a:r>
              <a:rPr lang="en-US" dirty="0" smtClean="0"/>
              <a:t> 2:1-6; 3:5-7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¿Quién de nosotros no se ha visto afectado por la falta de perdón?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Muchos </a:t>
            </a:r>
            <a:r>
              <a:rPr lang="es-ES" sz="2800" dirty="0"/>
              <a:t>le hemos hecho daño a otra persona —intencionalmente o no— y aunque pedimos perdón, no lo obtuvimos.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791200"/>
            <a:ext cx="8915400" cy="9906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Otros han sufrido tanto por causa de otra persona que la idea de perdonarla parece imposible. </a:t>
            </a:r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Afortunadamente</a:t>
            </a:r>
            <a:r>
              <a:rPr lang="es-ES" sz="2800" dirty="0"/>
              <a:t>, Dios no es como nosotros.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nos revela a un Dios a quien le hemos hecho mal con nuestra rebelión y nuestros pecados, sin embargo, nos ofrece un perdón total.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801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El apóstol Juan escribió la carta de </a:t>
            </a:r>
            <a:r>
              <a:rPr lang="es-ES" sz="2800" dirty="0">
                <a:solidFill>
                  <a:schemeClr val="tx2"/>
                </a:solidFill>
              </a:rPr>
              <a:t>1 Juan </a:t>
            </a:r>
            <a:r>
              <a:rPr lang="es-ES" sz="2800" dirty="0"/>
              <a:t>para los creyentes a quienes falsos maestros atacaban su fe.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Escribió </a:t>
            </a:r>
            <a:r>
              <a:rPr lang="es-ES" sz="2800" dirty="0"/>
              <a:t>para contrarrestar los inventos doctrinales, morales y sociales que proclamaban esos </a:t>
            </a:r>
            <a:r>
              <a:rPr lang="es-ES" sz="2800" dirty="0" smtClean="0"/>
              <a:t>maestros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5715000"/>
            <a:ext cx="8534400" cy="1143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kern="0" dirty="0" smtClean="0"/>
              <a:t>errados y asegurarles a los creyentes la confiabilidad del evangelio que habían recibido al principio.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22" b="26667"/>
          <a:stretch/>
        </p:blipFill>
        <p:spPr>
          <a:xfrm>
            <a:off x="5305424" y="2311308"/>
            <a:ext cx="3609976" cy="34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57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Juan </a:t>
            </a:r>
            <a:r>
              <a:rPr lang="es-ES" sz="2800" dirty="0"/>
              <a:t>incluye en su reafirmación la realidad de que toda persona peca, pero la obra de Cristo es el medio para restaurar la comunión con Dios.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22" b="26667"/>
          <a:stretch/>
        </p:blipFill>
        <p:spPr>
          <a:xfrm>
            <a:off x="5305424" y="2311308"/>
            <a:ext cx="3609976" cy="34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32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1:5-2:2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1:5-6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101504</TotalTime>
  <Words>1670</Words>
  <Application>Microsoft Office PowerPoint</Application>
  <PresentationFormat>On-screen Show (4:3)</PresentationFormat>
  <Paragraphs>143</Paragraphs>
  <Slides>35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1 Juan 1:5-6</vt:lpstr>
      <vt:lpstr>1 Juan 1:5-6</vt:lpstr>
      <vt:lpstr>1 Juan 1:5-6</vt:lpstr>
      <vt:lpstr>1 Juan 1:5-6</vt:lpstr>
      <vt:lpstr>1 Juan 1:5-6</vt:lpstr>
      <vt:lpstr>Pasaje bíblico</vt:lpstr>
      <vt:lpstr>1 Juan 1:7-10</vt:lpstr>
      <vt:lpstr>1 Juan 1:7-10</vt:lpstr>
      <vt:lpstr>1 Juan 1:7-10</vt:lpstr>
      <vt:lpstr>1 Juan 1:7-10</vt:lpstr>
      <vt:lpstr>1 Juan 1:7-10</vt:lpstr>
      <vt:lpstr>1 Juan 1:7-10</vt:lpstr>
      <vt:lpstr>1 Juan 1:7-10</vt:lpstr>
      <vt:lpstr>1 Juan 1:7-10</vt:lpstr>
      <vt:lpstr>1 Juan 1:7-10</vt:lpstr>
      <vt:lpstr>1 Juan 1:7-10</vt:lpstr>
      <vt:lpstr>Pasaje bíblico</vt:lpstr>
      <vt:lpstr>1 Juan 2:1-2</vt:lpstr>
      <vt:lpstr>1 Juan 2:1-2</vt:lpstr>
      <vt:lpstr>1 Juan 2:1-2</vt:lpstr>
      <vt:lpstr>1 Juan 2:1-2</vt:lpstr>
      <vt:lpstr>1 Juan 2:1-2</vt:lpstr>
      <vt:lpstr>1 Juan 2:1-2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dios_es_perdonador_062815.pptx</dc:title>
  <dc:creator>JRIVERA</dc:creator>
  <cp:lastModifiedBy>Ortega, Tito (ISB-GSO Inks &amp; Supplies Dev. Sect. Mgr.)</cp:lastModifiedBy>
  <cp:revision>4611</cp:revision>
  <cp:lastPrinted>2015-03-29T10:43:55Z</cp:lastPrinted>
  <dcterms:created xsi:type="dcterms:W3CDTF">2007-01-24T21:53:34Z</dcterms:created>
  <dcterms:modified xsi:type="dcterms:W3CDTF">2015-07-28T02:43:20Z</dcterms:modified>
</cp:coreProperties>
</file>