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5"/>
  </p:notesMasterIdLst>
  <p:handoutMasterIdLst>
    <p:handoutMasterId r:id="rId26"/>
  </p:handoutMasterIdLst>
  <p:sldIdLst>
    <p:sldId id="794" r:id="rId4"/>
    <p:sldId id="1294" r:id="rId5"/>
    <p:sldId id="804" r:id="rId6"/>
    <p:sldId id="1532" r:id="rId7"/>
    <p:sldId id="1554" r:id="rId8"/>
    <p:sldId id="287" r:id="rId9"/>
    <p:sldId id="1360" r:id="rId10"/>
    <p:sldId id="1359" r:id="rId11"/>
    <p:sldId id="1518" r:id="rId12"/>
    <p:sldId id="1555" r:id="rId13"/>
    <p:sldId id="1319" r:id="rId14"/>
    <p:sldId id="1499" r:id="rId15"/>
    <p:sldId id="1523" r:id="rId16"/>
    <p:sldId id="1556" r:id="rId17"/>
    <p:sldId id="1535" r:id="rId18"/>
    <p:sldId id="1536" r:id="rId19"/>
    <p:sldId id="1537" r:id="rId20"/>
    <p:sldId id="1557" r:id="rId21"/>
    <p:sldId id="561" r:id="rId22"/>
    <p:sldId id="1133" r:id="rId23"/>
    <p:sldId id="908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962425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3" t="4099" r="2426" b="4099"/>
          <a:stretch/>
        </p:blipFill>
        <p:spPr>
          <a:xfrm>
            <a:off x="0" y="586273"/>
            <a:ext cx="9144000" cy="5585927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Más que una convicción: Exploremos el carácter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2: </a:t>
            </a:r>
            <a:r>
              <a:rPr lang="es-PR" sz="4400" dirty="0" smtClean="0">
                <a:latin typeface="+mn-lt"/>
              </a:rPr>
              <a:t>Dios es Amor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Juan </a:t>
            </a:r>
            <a:r>
              <a:rPr lang="fr-FR" sz="2800" dirty="0" smtClean="0"/>
              <a:t>4:7-12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Amor </a:t>
            </a:r>
            <a:r>
              <a:rPr lang="es-ES" dirty="0"/>
              <a:t>para con los hermanos.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dice que Dios ama. Esto es cierto, pero lo que Juan enfatiza aquí es que Dios es amor.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es Su naturaleza.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hay amor alguno en un verdadero sentido excepto el que halla su manantial en Él. </a:t>
            </a:r>
            <a:endParaRPr lang="es-ES" dirty="0" smtClean="0"/>
          </a:p>
          <a:p>
            <a:pPr lvl="1"/>
            <a:r>
              <a:rPr lang="es-ES" dirty="0" smtClean="0"/>
              <a:t>Las </a:t>
            </a:r>
            <a:r>
              <a:rPr lang="es-ES" dirty="0"/>
              <a:t>palabras «Dios es amor» bien valen todos los lenguajes de la tierra o del cielo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747712"/>
            <a:ext cx="6019800" cy="1004888"/>
          </a:xfrm>
        </p:spPr>
        <p:txBody>
          <a:bodyPr/>
          <a:lstStyle/>
          <a:p>
            <a:r>
              <a:rPr lang="es-PR" dirty="0" smtClean="0"/>
              <a:t>1 Juan 4:7-8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46511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1 Juan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4:9-10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 esto se mostró el amor de Dios para con nosotros, en que Dios envió a su Hijo unigénito al mundo, para que vivamos por él</a:t>
            </a:r>
            <a:r>
              <a:rPr lang="es-ES" dirty="0" smtClean="0"/>
              <a:t>. En </a:t>
            </a:r>
            <a:r>
              <a:rPr lang="es-ES" dirty="0"/>
              <a:t>esto consiste el amor: no en que nosotros hayamos amado a Dios, sino en que él nos amó a nosotros, y envió a su Hijo en propiciación por nuestros pecados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4:9-10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manifestación del amor de Dios en tres tiempos. </a:t>
            </a:r>
            <a:endParaRPr lang="es-ES" dirty="0" smtClean="0"/>
          </a:p>
          <a:p>
            <a:pPr lvl="1"/>
            <a:r>
              <a:rPr lang="es-ES" dirty="0" smtClean="0"/>
              <a:t>Pasado: </a:t>
            </a:r>
            <a:r>
              <a:rPr lang="es-ES" dirty="0"/>
              <a:t>se nos manifestó a los pecadores en el don de su Hijo unigénito (</a:t>
            </a:r>
            <a:r>
              <a:rPr lang="es-ES" dirty="0">
                <a:solidFill>
                  <a:schemeClr val="tx2"/>
                </a:solidFill>
              </a:rPr>
              <a:t>4:9–11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Presente: </a:t>
            </a:r>
            <a:r>
              <a:rPr lang="es-ES" dirty="0"/>
              <a:t>nos es manifestado como santos en que Él mora en nosotros (</a:t>
            </a:r>
            <a:r>
              <a:rPr lang="es-ES" dirty="0">
                <a:solidFill>
                  <a:schemeClr val="tx2"/>
                </a:solidFill>
              </a:rPr>
              <a:t>4:12–16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Futuro: </a:t>
            </a:r>
            <a:r>
              <a:rPr lang="es-ES" dirty="0"/>
              <a:t>nos será manifestado en darnos seguridad en el día del juicio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4:9-10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425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primer lugar, tenemos el amor de Dios para con nosotros como pecadores.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envió a su Hijo unigénito al mundo, para que vivamos por medio de él, y para que fuese propiciación por nuestros pecados.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término propiciación significa satisfacción, o una reparación por la cuestión del pecado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4:9-10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56254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1 Juan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4:11-12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“Amados, si Dios nos ha amado así, debemos también nosotros amarnos unos a otros</a:t>
            </a:r>
            <a:r>
              <a:rPr lang="es-ES" dirty="0" smtClean="0"/>
              <a:t>. Nadie </a:t>
            </a:r>
            <a:r>
              <a:rPr lang="es-ES" dirty="0"/>
              <a:t>ha visto jamás a Dios. Si nos amamos unos a otros, Dios permanece en nosotros, y su amor se ha perfeccionado en nosotros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Cómo vamos a responder a semejante expresión de amor? </a:t>
            </a:r>
            <a:endParaRPr lang="es-ES" dirty="0" smtClean="0"/>
          </a:p>
          <a:p>
            <a:pPr lvl="1"/>
            <a:r>
              <a:rPr lang="es-ES" dirty="0" smtClean="0"/>
              <a:t>Siendo </a:t>
            </a:r>
            <a:r>
              <a:rPr lang="es-ES" dirty="0"/>
              <a:t>que Dios nos amó tanto, es lógico que </a:t>
            </a:r>
            <a:r>
              <a:rPr lang="es-ES" i="1" dirty="0"/>
              <a:t>debemos amarnos unos a otros </a:t>
            </a:r>
            <a:r>
              <a:rPr lang="es-ES" dirty="0"/>
              <a:t>(4:11). </a:t>
            </a:r>
            <a:endParaRPr lang="es-ES" dirty="0" smtClean="0"/>
          </a:p>
          <a:p>
            <a:pPr lvl="1"/>
            <a:r>
              <a:rPr lang="es-ES" dirty="0" smtClean="0"/>
              <a:t>Vale </a:t>
            </a:r>
            <a:r>
              <a:rPr lang="es-ES" dirty="0"/>
              <a:t>la pena recalcar que éste no es un mandamiento vacío ni imposible de cumplir.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que es amor mora en nosotros para capacitarnos a amar y nos motiva a hacerlo, habiéndonos dado un ejemplo tan grande de su amor incomparable</a:t>
            </a:r>
            <a:r>
              <a:rPr lang="es-ES" dirty="0" smtClean="0"/>
              <a:t>. (Collins)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58986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Si </a:t>
            </a:r>
            <a:r>
              <a:rPr lang="es-ES" dirty="0"/>
              <a:t>practicamos el amor hacia otros, esta es una evidencia de que Dios permanece en nosotros y su amor se ha perfeccionado (o ha llegado a su plenitud) en nosotros (4:12). </a:t>
            </a:r>
            <a:endParaRPr lang="es-ES" dirty="0" smtClean="0"/>
          </a:p>
          <a:p>
            <a:pPr lvl="1"/>
            <a:r>
              <a:rPr lang="es-ES" dirty="0" smtClean="0"/>
              <a:t>Todo </a:t>
            </a:r>
            <a:r>
              <a:rPr lang="es-ES" dirty="0"/>
              <a:t>esto se relaciona con el mandamiento de amarnos unos a otros.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de Dios se perfecciona en nosotros sólo cuando hay obediencia a sus mandamientos. </a:t>
            </a:r>
            <a:r>
              <a:rPr lang="es-ES" dirty="0" smtClean="0"/>
              <a:t>(Collins)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88606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Collins, Arturo. Estudios </a:t>
            </a:r>
            <a:r>
              <a:rPr lang="es-ES" sz="1600" dirty="0" err="1"/>
              <a:t>Bı́blicos</a:t>
            </a:r>
            <a:r>
              <a:rPr lang="es-ES" sz="1600" dirty="0"/>
              <a:t> ELA: </a:t>
            </a:r>
            <a:r>
              <a:rPr lang="es-ES" sz="1600" dirty="0" err="1"/>
              <a:t>Comunión</a:t>
            </a:r>
            <a:r>
              <a:rPr lang="es-ES" sz="1600" dirty="0"/>
              <a:t> sublime (1ra Juan).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22-32.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b="44444"/>
          <a:stretch/>
        </p:blipFill>
        <p:spPr>
          <a:xfrm>
            <a:off x="0" y="0"/>
            <a:ext cx="5105400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3" t="57081" r="43620" b="3335"/>
          <a:stretch/>
        </p:blipFill>
        <p:spPr>
          <a:xfrm>
            <a:off x="5101092" y="1356428"/>
            <a:ext cx="4071635" cy="46792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6" t="93333"/>
          <a:stretch/>
        </p:blipFill>
        <p:spPr>
          <a:xfrm>
            <a:off x="8298650" y="6016887"/>
            <a:ext cx="859713" cy="8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96200" y="0"/>
            <a:ext cx="1143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8" b="2429"/>
          <a:stretch/>
        </p:blipFill>
        <p:spPr>
          <a:xfrm>
            <a:off x="1219200" y="11598"/>
            <a:ext cx="6781800" cy="6846402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Más que una convicción: exploremos el carácter de Dios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3: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Dios es justo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21 </a:t>
            </a:r>
            <a:r>
              <a:rPr lang="es-PR" sz="4000" kern="1200" dirty="0"/>
              <a:t>de </a:t>
            </a:r>
            <a:r>
              <a:rPr lang="es-PR" sz="4000" dirty="0" smtClean="0"/>
              <a:t>junio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Ezequiel 18:21-24, 30-32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El amor de Dios me da poder para amar.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Amar, para muchas personas, significa lo que ellas quieren que signifique. Pueden expresar un amor profundo por algo o por alguien, pero con el tiempo ese amor desaparece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257800"/>
            <a:ext cx="8153400" cy="1524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Muchas veces lo que tomamos como ejemplo de amor nos decepciona o nos falla. En Dios vemos un ejemplo completamente diferente de amor. </a:t>
            </a:r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Él </a:t>
            </a:r>
            <a:r>
              <a:rPr lang="es-ES" sz="2800" dirty="0"/>
              <a:t>es la misma personificación del amor, porque Él es amor.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nos muestra que podemos conocer y experimentar ese amor por medio de Jesucristo.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524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4:7-12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1 Juan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4:7-8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41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“Amados, amémonos unos a otros; porque el amor es de Dios. Todo aquel que ama, es nacido de Dios, y conoce a Dios</a:t>
            </a:r>
            <a:r>
              <a:rPr lang="es-ES" dirty="0" smtClean="0"/>
              <a:t>. El </a:t>
            </a:r>
            <a:r>
              <a:rPr lang="es-ES" dirty="0"/>
              <a:t>que no ama, no ha conocido a Dios; porque Dios es amor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Juan 4:7-8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Amor </a:t>
            </a:r>
            <a:r>
              <a:rPr lang="es-ES" dirty="0"/>
              <a:t>para con los hermanos.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es un deber, consecuente con el carácter de Dios. </a:t>
            </a:r>
            <a:endParaRPr lang="es-ES" dirty="0" smtClean="0"/>
          </a:p>
          <a:p>
            <a:pPr lvl="1"/>
            <a:r>
              <a:rPr lang="es-ES" dirty="0" smtClean="0"/>
              <a:t>Aquel </a:t>
            </a:r>
            <a:r>
              <a:rPr lang="es-ES" dirty="0"/>
              <a:t>amor para con los hijos de Dios que ha sido implantado en los que han nacido de nuevo.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es de Dios en cuanto a su origen, y todo aquel que ama es nacido de Dios y conoce a Dios. El que no ama no ha conocido a Dios, porque Dios es amor. </a:t>
            </a:r>
            <a:r>
              <a:rPr lang="en-US" dirty="0" smtClean="0"/>
              <a:t>(MacDonald)</a:t>
            </a:r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747712"/>
            <a:ext cx="6019800" cy="1004888"/>
          </a:xfrm>
        </p:spPr>
        <p:txBody>
          <a:bodyPr/>
          <a:lstStyle/>
          <a:p>
            <a:r>
              <a:rPr lang="es-PR" dirty="0" smtClean="0"/>
              <a:t>1 Juan 4:7-8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101481</TotalTime>
  <Words>953</Words>
  <Application>Microsoft Office PowerPoint</Application>
  <PresentationFormat>On-screen Show (4:3)</PresentationFormat>
  <Paragraphs>95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Pasaje bíblico</vt:lpstr>
      <vt:lpstr>Pasaje bíblico</vt:lpstr>
      <vt:lpstr>1 Juan 4:7-8</vt:lpstr>
      <vt:lpstr>1 Juan 4:7-8</vt:lpstr>
      <vt:lpstr>1 Juan 4:7-8</vt:lpstr>
      <vt:lpstr>Pasaje bíblico</vt:lpstr>
      <vt:lpstr>1 Juan 4:9-10</vt:lpstr>
      <vt:lpstr>1 Juan 4:9-10</vt:lpstr>
      <vt:lpstr>1 Juan 4:9-10</vt:lpstr>
      <vt:lpstr>Pasaje bíblico</vt:lpstr>
      <vt:lpstr>1 Juan 4:11-12</vt:lpstr>
      <vt:lpstr>1 Juan 4:11-12</vt:lpstr>
      <vt:lpstr>1 Juan 4:11-12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2_dios_es_amor_061415.pptx</dc:title>
  <dc:creator>JRIVERA</dc:creator>
  <cp:lastModifiedBy>Ortega, Tito (ISB-GSO Inks &amp; Supplies Dev. Mgr.)</cp:lastModifiedBy>
  <cp:revision>4595</cp:revision>
  <cp:lastPrinted>2015-03-29T10:43:55Z</cp:lastPrinted>
  <dcterms:created xsi:type="dcterms:W3CDTF">2007-01-24T21:53:34Z</dcterms:created>
  <dcterms:modified xsi:type="dcterms:W3CDTF">2015-06-14T22:25:57Z</dcterms:modified>
</cp:coreProperties>
</file>