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0"/>
  </p:notesMasterIdLst>
  <p:handoutMasterIdLst>
    <p:handoutMasterId r:id="rId21"/>
  </p:handoutMasterIdLst>
  <p:sldIdLst>
    <p:sldId id="794" r:id="rId3"/>
    <p:sldId id="1618" r:id="rId4"/>
    <p:sldId id="804" r:id="rId5"/>
    <p:sldId id="1532" r:id="rId6"/>
    <p:sldId id="1667" r:id="rId7"/>
    <p:sldId id="1616" r:id="rId8"/>
    <p:sldId id="1668" r:id="rId9"/>
    <p:sldId id="1360" r:id="rId10"/>
    <p:sldId id="287" r:id="rId11"/>
    <p:sldId id="1359" r:id="rId12"/>
    <p:sldId id="1319" r:id="rId13"/>
    <p:sldId id="1617" r:id="rId14"/>
    <p:sldId id="1535" r:id="rId15"/>
    <p:sldId id="1536" r:id="rId16"/>
    <p:sldId id="561" r:id="rId17"/>
    <p:sldId id="1133" r:id="rId18"/>
    <p:sldId id="908" r:id="rId1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6" d="100"/>
          <a:sy n="116" d="100"/>
        </p:scale>
        <p:origin x="13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9/6/2015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15061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692595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840169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st-takla.org/Gallery/Bible/Illustrations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Otoño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2015/Conectados:</a:t>
            </a:r>
            <a:r>
              <a:rPr kumimoji="0" lang="es-PR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Mi vida en la iglesia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1: </a:t>
            </a:r>
            <a:r>
              <a:rPr lang="es-PR" sz="4400" dirty="0" smtClean="0">
                <a:latin typeface="+mn-lt"/>
              </a:rPr>
              <a:t>Conectados en Cristo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septiembre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s-PR" sz="2800" dirty="0" smtClean="0"/>
              <a:t>Efesios</a:t>
            </a:r>
            <a:r>
              <a:rPr lang="en-US" sz="2800" dirty="0" smtClean="0"/>
              <a:t> 2</a:t>
            </a:r>
            <a:r>
              <a:rPr lang="fr-FR" sz="2800" dirty="0" smtClean="0"/>
              <a:t>:17-22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 vino y anunció las buenas nuevas de paz a vosotros que estabais lejos, y a los que estaban </a:t>
            </a:r>
            <a:r>
              <a:rPr lang="es-ES" dirty="0" smtClean="0"/>
              <a:t>cerca;</a:t>
            </a:r>
            <a:r>
              <a:rPr lang="es-ES" dirty="0"/>
              <a:t> </a:t>
            </a:r>
            <a:r>
              <a:rPr lang="es-ES" dirty="0" smtClean="0"/>
              <a:t>porque </a:t>
            </a:r>
            <a:r>
              <a:rPr lang="es-ES" dirty="0"/>
              <a:t>por medio de él los unos y los otros tenemos entrada por un mismo Espíritu al Padre</a:t>
            </a:r>
            <a:r>
              <a:rPr lang="es-ES" dirty="0" smtClean="0"/>
              <a:t>.”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2:17-18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Efesios 2:19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Así que ya no sois extranjeros ni advenedizos, sino conciudadanos de los santos, y miembros de la familia de Dios</a:t>
            </a:r>
            <a:r>
              <a:rPr lang="es-ES" dirty="0" smtClean="0"/>
              <a:t>,”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2:19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Efesios 2:20-22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2136282"/>
            <a:ext cx="84137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edificados sobre el fundamento de los apóstoles y profetas, siendo la principal piedra del ángulo Jesucristo mismo, </a:t>
            </a:r>
            <a:r>
              <a:rPr lang="es-ES" dirty="0" smtClean="0"/>
              <a:t>en </a:t>
            </a:r>
            <a:r>
              <a:rPr lang="es-ES" dirty="0"/>
              <a:t>quien todo el edificio, bien coordinado, va creciendo para ser un templo santo en el Señor; </a:t>
            </a:r>
            <a:r>
              <a:rPr lang="es-ES" dirty="0" smtClean="0"/>
              <a:t>en </a:t>
            </a:r>
            <a:r>
              <a:rPr lang="es-ES" dirty="0"/>
              <a:t>quien vosotros también sois juntamente edificados para morada de Dios en el </a:t>
            </a:r>
            <a:r>
              <a:rPr lang="es-ES" dirty="0" smtClean="0"/>
              <a:t>Espíritu.”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Efesios 2:20-22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10-20.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Conectados:  Mi vida en la iglesia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2: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Conectados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en</a:t>
            </a:r>
            <a:r>
              <a:rPr lang="en-US" sz="4000" cap="small" dirty="0" smtClean="0"/>
              <a:t> </a:t>
            </a:r>
            <a:r>
              <a:rPr lang="en-US" sz="4000" cap="small" dirty="0" err="1" smtClean="0"/>
              <a:t>unidad</a:t>
            </a:r>
            <a:endParaRPr lang="es-PR" sz="4000" cap="small" dirty="0" smtClean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13 </a:t>
            </a:r>
            <a:r>
              <a:rPr lang="es-PR" sz="4000" kern="1200" dirty="0"/>
              <a:t>de </a:t>
            </a:r>
            <a:r>
              <a:rPr lang="es-PR" sz="4000" dirty="0" smtClean="0"/>
              <a:t>septiembre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(Efesios</a:t>
            </a:r>
            <a:r>
              <a:rPr lang="en-US" dirty="0" smtClean="0"/>
              <a:t> 4:1-6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56667" r="25920" b="24957"/>
          <a:stretch/>
        </p:blipFill>
        <p:spPr>
          <a:xfrm>
            <a:off x="7311" y="3817808"/>
            <a:ext cx="4793289" cy="18875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74891" r="25920" b="5556"/>
          <a:stretch/>
        </p:blipFill>
        <p:spPr>
          <a:xfrm>
            <a:off x="3911890" y="3848960"/>
            <a:ext cx="5180973" cy="21708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/>
          <a:stretch/>
        </p:blipFill>
        <p:spPr>
          <a:xfrm>
            <a:off x="4362681" y="5705361"/>
            <a:ext cx="4781320" cy="115263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 r="30145"/>
          <a:stretch/>
        </p:blipFill>
        <p:spPr>
          <a:xfrm>
            <a:off x="-18393" y="5705361"/>
            <a:ext cx="5299841" cy="11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Ser miembro de una iglesia es un privilegio hecho posible gracias a Cristo.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Nos unimos a clubes y organizaciones por los privilegios y beneficios que disfrutamos al hacerlo</a:t>
            </a:r>
            <a:r>
              <a:rPr lang="es-ES" sz="2800" dirty="0" smtClean="0"/>
              <a:t>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Es </a:t>
            </a:r>
            <a:r>
              <a:rPr lang="es-ES" sz="2800" dirty="0"/>
              <a:t>lamentable, pero muchas veces pensamos en la iglesia como algo similar. 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334000"/>
            <a:ext cx="8153400" cy="13668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El privilegio de ser miembros de una iglesia no es el resultado de algo que hayamos hecho o pagado nosotros. </a:t>
            </a:r>
            <a:endParaRPr lang="es-ES" sz="2800" kern="0" dirty="0"/>
          </a:p>
        </p:txBody>
      </p:sp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Cristo </a:t>
            </a:r>
            <a:r>
              <a:rPr lang="es-ES" sz="2800" dirty="0"/>
              <a:t>pagó el precio y así hizo posible que perteneciéramos a la iglesia, la familia de Dios.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1314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Pablo escribió la carta a los efesios desde la cárcel, probablemente en Roma.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Había </a:t>
            </a:r>
            <a:r>
              <a:rPr lang="es-ES" sz="2800" dirty="0"/>
              <a:t>invertido mucho tiempo en Éfeso, </a:t>
            </a:r>
            <a:r>
              <a:rPr lang="es-ES" sz="2800" dirty="0" smtClean="0"/>
              <a:t>después</a:t>
            </a:r>
            <a:endParaRPr lang="es-ES" sz="2800" kern="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2057400"/>
            <a:ext cx="3759200" cy="2114550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3400" y="4343400"/>
            <a:ext cx="8001000" cy="1447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 smtClean="0"/>
              <a:t>de </a:t>
            </a:r>
            <a:r>
              <a:rPr lang="es-ES" sz="2800" dirty="0"/>
              <a:t>visitarlos brevemente casi al final de su segundo viaje misionero y de pasar tres años en la ciudad en su tercer viaje. </a:t>
            </a:r>
            <a:endParaRPr lang="es-ES" sz="2800" kern="0" dirty="0" smtClean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5715000"/>
            <a:ext cx="8001000" cy="11429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En </a:t>
            </a:r>
            <a:r>
              <a:rPr lang="es-ES" sz="2800" dirty="0"/>
              <a:t>Éfeso, el cristianismo se confrontó tanto con otras religiones como con la filosofía griega. 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3285471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En </a:t>
            </a:r>
            <a:r>
              <a:rPr lang="es-ES" sz="2800" dirty="0"/>
              <a:t>Éfeso, el cristianismo se confrontó tanto con otras religiones como con la filosofía griega.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Pablo </a:t>
            </a:r>
            <a:r>
              <a:rPr lang="es-ES" sz="2800" dirty="0"/>
              <a:t>les escribió </a:t>
            </a:r>
            <a:r>
              <a:rPr lang="es-ES" sz="2800" dirty="0" smtClean="0"/>
              <a:t>para</a:t>
            </a:r>
            <a:endParaRPr lang="es-ES" sz="2800" kern="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2057400"/>
            <a:ext cx="3759200" cy="2114550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3400" y="4343400"/>
            <a:ext cx="8077200" cy="1676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 smtClean="0"/>
              <a:t>aclararles </a:t>
            </a:r>
            <a:r>
              <a:rPr lang="es-ES" sz="2800" dirty="0"/>
              <a:t>el concepto de iglesia: qué es, cómo se ingresa a esta y cómo debemos comportarnos al ser parte de ella.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14760084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Efesios 2:17-22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Levítico 25:17-18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102333</TotalTime>
  <Words>462</Words>
  <Application>Microsoft Office PowerPoint</Application>
  <PresentationFormat>On-screen Show (4:3)</PresentationFormat>
  <Paragraphs>70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Contexto</vt:lpstr>
      <vt:lpstr>Pasaje bíblico</vt:lpstr>
      <vt:lpstr>Pasaje bíblico</vt:lpstr>
      <vt:lpstr>Efesios 2:17-18</vt:lpstr>
      <vt:lpstr>Pasaje bíblico</vt:lpstr>
      <vt:lpstr>Efesios 2:19</vt:lpstr>
      <vt:lpstr>Pasaje bíblico</vt:lpstr>
      <vt:lpstr>Efesios 2:20-22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conectados_en_cristo_090615</dc:title>
  <dc:creator>JRIVERA</dc:creator>
  <cp:lastModifiedBy>Tito</cp:lastModifiedBy>
  <cp:revision>4729</cp:revision>
  <cp:lastPrinted>2015-03-29T10:43:55Z</cp:lastPrinted>
  <dcterms:created xsi:type="dcterms:W3CDTF">2007-01-24T21:53:34Z</dcterms:created>
  <dcterms:modified xsi:type="dcterms:W3CDTF">2015-09-06T19:59:25Z</dcterms:modified>
</cp:coreProperties>
</file>