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5"/>
  </p:notesMasterIdLst>
  <p:handoutMasterIdLst>
    <p:handoutMasterId r:id="rId26"/>
  </p:handoutMasterIdLst>
  <p:sldIdLst>
    <p:sldId id="794" r:id="rId3"/>
    <p:sldId id="1294" r:id="rId4"/>
    <p:sldId id="804" r:id="rId5"/>
    <p:sldId id="1279" r:id="rId6"/>
    <p:sldId id="287" r:id="rId7"/>
    <p:sldId id="1295" r:id="rId8"/>
    <p:sldId id="1377" r:id="rId9"/>
    <p:sldId id="1319" r:id="rId10"/>
    <p:sldId id="1359" r:id="rId11"/>
    <p:sldId id="1378" r:id="rId12"/>
    <p:sldId id="1379" r:id="rId13"/>
    <p:sldId id="1360" r:id="rId14"/>
    <p:sldId id="1283" r:id="rId15"/>
    <p:sldId id="1380" r:id="rId16"/>
    <p:sldId id="1381" r:id="rId17"/>
    <p:sldId id="1361" r:id="rId18"/>
    <p:sldId id="1329" r:id="rId19"/>
    <p:sldId id="1382" r:id="rId20"/>
    <p:sldId id="1155" r:id="rId21"/>
    <p:sldId id="561" r:id="rId22"/>
    <p:sldId id="1133" r:id="rId23"/>
    <p:sldId id="90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6" d="100"/>
          <a:sy n="76" d="100"/>
        </p:scale>
        <p:origin x="109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15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st-takla.org/Gallery/Bible/Illustrations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7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2014/Tema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Preguntas reales que hacen las personas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9: ¿</a:t>
            </a:r>
            <a:r>
              <a:rPr lang="es-PR" sz="4400" cap="small" dirty="0" smtClean="0"/>
              <a:t>Cómo puedo estar seguro de que Dios existe?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 de </a:t>
            </a:r>
            <a:r>
              <a:rPr lang="es-PR" sz="3600" dirty="0" smtClean="0">
                <a:latin typeface="+mn-lt"/>
                <a:cs typeface="+mn-cs"/>
              </a:rPr>
              <a:t>febrero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</a:t>
            </a:r>
            <a:r>
              <a:rPr lang="es-PR" sz="2800" dirty="0" smtClean="0"/>
              <a:t>Salmos 19:</a:t>
            </a:r>
            <a:r>
              <a:rPr lang="en-US" sz="2800" dirty="0" smtClean="0"/>
              <a:t>1-4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724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No </a:t>
            </a:r>
            <a:r>
              <a:rPr lang="es-ES" dirty="0"/>
              <a:t>hay lenguaje, ni palabras, Ni es oída su voz. Por toda la tierra salió su voz, Y hasta el extremo del mundo sus palabras. En ellos puso tabernáculo para el </a:t>
            </a:r>
            <a:r>
              <a:rPr lang="es-ES" dirty="0" smtClean="0"/>
              <a:t>sol; Y éste, como esposo que sale de su tálamo...”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19:1-6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0"/>
          <a:stretch/>
        </p:blipFill>
        <p:spPr>
          <a:xfrm>
            <a:off x="4953000" y="2219977"/>
            <a:ext cx="3733800" cy="42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5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49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“...Se alegra cual gigante para correr el camino. De un extremo de los cielos es su salida, Y su curso hasta el término de ellos; Y nada hay que se esconda de su calor.”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19:1-6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0"/>
          <a:stretch/>
        </p:blipFill>
        <p:spPr>
          <a:xfrm>
            <a:off x="4953000" y="2219977"/>
            <a:ext cx="3733800" cy="42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696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</a:t>
            </a:r>
            <a:r>
              <a:rPr lang="en-US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 19:7-11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19:7-11</a:t>
            </a:r>
            <a:endParaRPr lang="es-E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42672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“La ley de Jehová es perfecta, que convierte el alma; El testimonio de Jehová es fiel, que hace sabio al sencillo. Los mandamientos de Jehová son rectos, que alegran el corazón; El precepto de Jehová es puro, que alumbra los ojos</a:t>
            </a:r>
            <a:r>
              <a:rPr lang="es-ES" sz="2800" dirty="0" smtClean="0"/>
              <a:t>...”</a:t>
            </a:r>
            <a:endParaRPr lang="es-ES" sz="28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4" r="26667" b="7150"/>
          <a:stretch/>
        </p:blipFill>
        <p:spPr>
          <a:xfrm>
            <a:off x="4571999" y="2200274"/>
            <a:ext cx="4369107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21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19:7-11</a:t>
            </a:r>
            <a:endParaRPr lang="es-E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42672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...</a:t>
            </a:r>
            <a:r>
              <a:rPr lang="es-ES" sz="2800" dirty="0" smtClean="0"/>
              <a:t>El </a:t>
            </a:r>
            <a:r>
              <a:rPr lang="es-ES" sz="2800" dirty="0"/>
              <a:t>temor de Jehová es limpio, que permanece para siempre; Los juicios de Jehová son verdad, todos justos. Deseables son más que el oro, y más que mucho oro afinado; Y dulces más que miel, y que la que destila del panal</a:t>
            </a:r>
            <a:r>
              <a:rPr lang="es-ES" sz="2800" dirty="0" smtClean="0"/>
              <a:t>...”</a:t>
            </a:r>
            <a:endParaRPr lang="es-ES" sz="28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4" r="26667" b="7150"/>
          <a:stretch/>
        </p:blipFill>
        <p:spPr>
          <a:xfrm>
            <a:off x="4571999" y="2200274"/>
            <a:ext cx="4369107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073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19:7-11</a:t>
            </a:r>
            <a:endParaRPr lang="es-E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42672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“...Tu </a:t>
            </a:r>
            <a:r>
              <a:rPr lang="es-ES" sz="2800" dirty="0"/>
              <a:t>siervo es además amonestado con ellos; En guardarlos hay grande galardón</a:t>
            </a:r>
            <a:r>
              <a:rPr lang="es-ES" sz="2800" dirty="0" smtClean="0"/>
              <a:t>.”</a:t>
            </a:r>
            <a:endParaRPr lang="es-ES" sz="28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4" r="26667" b="7150"/>
          <a:stretch/>
        </p:blipFill>
        <p:spPr>
          <a:xfrm>
            <a:off x="4571999" y="2200274"/>
            <a:ext cx="4369107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75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</a:t>
            </a:r>
            <a:r>
              <a:rPr lang="en-US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 19:12-14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682124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4957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“¿Quién podrá entender sus propios errores? Líbrame de los que me son ocultos. Preserva también a tu siervo de las soberbias; Que no se enseñoreen de mí; Entonces seré íntegro, y estaré limpio de gran rebelión</a:t>
            </a:r>
            <a:r>
              <a:rPr lang="es-ES" sz="2800" dirty="0" smtClean="0"/>
              <a:t>...”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19:12-14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1" r="4167"/>
          <a:stretch/>
        </p:blipFill>
        <p:spPr>
          <a:xfrm>
            <a:off x="4800600" y="2209800"/>
            <a:ext cx="3962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13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4957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...</a:t>
            </a:r>
            <a:r>
              <a:rPr lang="es-ES" sz="2800" dirty="0" smtClean="0"/>
              <a:t>Sean </a:t>
            </a:r>
            <a:r>
              <a:rPr lang="es-ES" sz="2800" dirty="0"/>
              <a:t>gratos los dichos de mi boca y la meditación de mi corazón delante de ti, Oh Jehová, roca mía, y redentor mío</a:t>
            </a:r>
            <a:r>
              <a:rPr lang="es-ES" sz="2800" dirty="0" smtClean="0"/>
              <a:t>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19:12-14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1" r="4167"/>
          <a:stretch/>
        </p:blipFill>
        <p:spPr>
          <a:xfrm>
            <a:off x="4800600" y="2209800"/>
            <a:ext cx="3962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1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114800"/>
          </a:xfrm>
        </p:spPr>
        <p:txBody>
          <a:bodyPr/>
          <a:lstStyle/>
          <a:p>
            <a:r>
              <a:rPr lang="es-ES" dirty="0" smtClean="0"/>
              <a:t>La creación misma revela a su Creador.</a:t>
            </a:r>
          </a:p>
          <a:p>
            <a:r>
              <a:rPr lang="es-ES" dirty="0" smtClean="0"/>
              <a:t>Para todo aquel que quiera conocer a Dios, Él se le revelará a través de Su Palabra – La Santa Biblia.</a:t>
            </a:r>
          </a:p>
          <a:p>
            <a:r>
              <a:rPr lang="es-ES" dirty="0" smtClean="0"/>
              <a:t>Todo aquel que haya reconocido a Dios tiene que tomar una decisión – la más importante. ¿Qué </a:t>
            </a:r>
            <a:r>
              <a:rPr lang="es-ES" smtClean="0"/>
              <a:t>harás tú </a:t>
            </a:r>
            <a:r>
              <a:rPr lang="es-ES" dirty="0" smtClean="0"/>
              <a:t>con Cristo?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1" t="55088" r="7638" b="6666"/>
          <a:stretch/>
        </p:blipFill>
        <p:spPr>
          <a:xfrm>
            <a:off x="4530005" y="457200"/>
            <a:ext cx="4610170" cy="4572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4" t="93333" r="1804" b="3111"/>
          <a:stretch/>
        </p:blipFill>
        <p:spPr>
          <a:xfrm>
            <a:off x="3971925" y="5783393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1" b="43038"/>
          <a:stretch/>
        </p:blipFill>
        <p:spPr>
          <a:xfrm>
            <a:off x="-19050" y="457199"/>
            <a:ext cx="4676704" cy="45720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222"/>
          <a:stretch/>
        </p:blipFill>
        <p:spPr>
          <a:xfrm>
            <a:off x="0" y="5562600"/>
            <a:ext cx="9144000" cy="83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2014-15,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114-124.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Salvos por la fe (Romanos parte I). Puebla, </a:t>
            </a:r>
            <a:r>
              <a:rPr lang="es-ES" sz="1600" dirty="0" err="1" smtClean="0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1987</a:t>
            </a:r>
            <a:r>
              <a:rPr lang="es-ES" sz="1600" dirty="0" smtClean="0"/>
              <a:t>.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" y="0"/>
            <a:ext cx="8935505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1" y="304800"/>
            <a:ext cx="8458199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876300"/>
            <a:ext cx="8458199" cy="56007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</a:t>
            </a:r>
            <a:r>
              <a:rPr lang="es-PR" sz="4400" kern="1200" dirty="0" smtClean="0">
                <a:solidFill>
                  <a:schemeClr val="bg1"/>
                </a:solidFill>
              </a:rPr>
              <a:t> 2014-15/Tema</a:t>
            </a:r>
            <a:r>
              <a:rPr lang="es-PR" sz="4400" dirty="0" smtClean="0">
                <a:solidFill>
                  <a:schemeClr val="bg1"/>
                </a:solidFill>
              </a:rPr>
              <a:t>: </a:t>
            </a:r>
            <a:r>
              <a:rPr lang="es-PR" sz="4400" cap="small" dirty="0" smtClean="0">
                <a:solidFill>
                  <a:schemeClr val="bg1"/>
                </a:solidFill>
              </a:rPr>
              <a:t>Preguntas reales que hacen las personas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>
                <a:solidFill>
                  <a:schemeClr val="bg1"/>
                </a:solidFill>
              </a:rPr>
              <a:t>Sesión</a:t>
            </a:r>
            <a:r>
              <a:rPr lang="en-US" sz="4000" cap="small" dirty="0" smtClean="0">
                <a:solidFill>
                  <a:schemeClr val="bg1"/>
                </a:solidFill>
              </a:rPr>
              <a:t> 10: </a:t>
            </a:r>
            <a:r>
              <a:rPr lang="es-PR" sz="4000" cap="small" dirty="0" smtClean="0">
                <a:solidFill>
                  <a:schemeClr val="bg1"/>
                </a:solidFill>
              </a:rPr>
              <a:t>¿Qué sucede con los que nunca oyeron hablar de Jesús?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8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febrero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kern="1200" dirty="0" smtClean="0">
                <a:solidFill>
                  <a:schemeClr val="bg1"/>
                </a:solidFill>
              </a:rPr>
              <a:t>2015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Romanos</a:t>
            </a:r>
            <a:r>
              <a:rPr lang="en-US" dirty="0" smtClean="0">
                <a:solidFill>
                  <a:schemeClr val="bg1"/>
                </a:solidFill>
              </a:rPr>
              <a:t> 1:16-25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se revela a todas las personas.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S" sz="2800" dirty="0" smtClean="0"/>
              <a:t>Muchos </a:t>
            </a:r>
            <a:r>
              <a:rPr lang="es-ES" sz="2800" dirty="0"/>
              <a:t>creen que todos los avances logrados significan que ya no necesitamos de Dios y que nuestros conocimientos científicos han probado que Dios no es real. </a:t>
            </a:r>
            <a:endParaRPr lang="es-ES" sz="2800" dirty="0" smtClean="0"/>
          </a:p>
          <a:p>
            <a:pPr>
              <a:spcBef>
                <a:spcPts val="0"/>
              </a:spcBef>
            </a:pPr>
            <a:r>
              <a:rPr lang="es-ES" sz="2800" dirty="0" smtClean="0"/>
              <a:t>La </a:t>
            </a:r>
            <a:r>
              <a:rPr lang="es-ES" sz="2800" dirty="0"/>
              <a:t>Biblia presupone </a:t>
            </a:r>
            <a:r>
              <a:rPr lang="es-ES" sz="2800" dirty="0" smtClean="0"/>
              <a:t>la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5410200"/>
            <a:ext cx="8410576" cy="1219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s-ES" sz="2800" dirty="0"/>
              <a:t>existencia de Dios y </a:t>
            </a:r>
            <a:r>
              <a:rPr lang="es-ES" sz="2800" dirty="0" smtClean="0"/>
              <a:t>nos señala </a:t>
            </a:r>
            <a:r>
              <a:rPr lang="es-ES" sz="2800" dirty="0"/>
              <a:t>aquellas cosas que afirman la realidad de un Creador personal e inteligente</a:t>
            </a:r>
            <a:r>
              <a:rPr lang="es-ES" sz="2800" dirty="0" smtClean="0"/>
              <a:t>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 19:1-14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05000"/>
            <a:ext cx="4495801" cy="4643438"/>
          </a:xfrm>
        </p:spPr>
        <p:txBody>
          <a:bodyPr/>
          <a:lstStyle/>
          <a:p>
            <a:r>
              <a:rPr lang="es-ES" dirty="0"/>
              <a:t>El Salmo 19 declara que la gloria y la majestad de Dios se nos han mostrado con claridad de dos maneras. Primero, Dios se ha revelado a sí mismo de manera general, por medio de la creación (vv. 1-6</a:t>
            </a:r>
            <a:r>
              <a:rPr lang="es-ES" dirty="0" smtClean="0"/>
              <a:t>).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652" y="2057400"/>
            <a:ext cx="4003548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6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05000"/>
            <a:ext cx="4495801" cy="4643438"/>
          </a:xfrm>
        </p:spPr>
        <p:txBody>
          <a:bodyPr/>
          <a:lstStyle/>
          <a:p>
            <a:r>
              <a:rPr lang="es-ES" dirty="0" smtClean="0"/>
              <a:t>Todas </a:t>
            </a:r>
            <a:r>
              <a:rPr lang="es-ES" dirty="0"/>
              <a:t>las personas pueden saber acerca de </a:t>
            </a:r>
            <a:r>
              <a:rPr lang="es-ES" dirty="0" smtClean="0"/>
              <a:t>Dios porque </a:t>
            </a:r>
            <a:r>
              <a:rPr lang="es-ES" dirty="0"/>
              <a:t>la creación muestra Su </a:t>
            </a:r>
            <a:r>
              <a:rPr lang="es-ES" dirty="0" smtClean="0"/>
              <a:t>existencia. </a:t>
            </a:r>
            <a:r>
              <a:rPr lang="es-ES" dirty="0"/>
              <a:t>Segundo, Dios se ha revelado, específicamente, por medio de las páginas de las Escrituras (vv. 7-14).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599" y="2092340"/>
            <a:ext cx="4003659" cy="400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668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</a:t>
            </a:r>
            <a:r>
              <a:rPr lang="en-US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 19:1-6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49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“Los cielos cuentan la gloria de Dios, Y el firmamento anuncia la obra de sus manos. Un día emite palabra a otro día, Y una noche a otra noche declara sabiduría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Salmos 19:1-6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0"/>
          <a:stretch/>
        </p:blipFill>
        <p:spPr>
          <a:xfrm>
            <a:off x="4953000" y="2219977"/>
            <a:ext cx="3733800" cy="42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93226</TotalTime>
  <Words>760</Words>
  <Application>Microsoft Office PowerPoint</Application>
  <PresentationFormat>On-screen Show (4:3)</PresentationFormat>
  <Paragraphs>82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Pasaje bíblico</vt:lpstr>
      <vt:lpstr>Contexto</vt:lpstr>
      <vt:lpstr>Contexto</vt:lpstr>
      <vt:lpstr>Pasaje bíblico</vt:lpstr>
      <vt:lpstr>Salmos 19:1-6</vt:lpstr>
      <vt:lpstr>Salmos 19:1-6</vt:lpstr>
      <vt:lpstr>Salmos 19:1-6</vt:lpstr>
      <vt:lpstr>Pasaje bíblico</vt:lpstr>
      <vt:lpstr>Salmos 19:7-11</vt:lpstr>
      <vt:lpstr>Salmos 19:7-11</vt:lpstr>
      <vt:lpstr>Salmos 19:7-11</vt:lpstr>
      <vt:lpstr>Pasaje bíblico</vt:lpstr>
      <vt:lpstr>Salmos 19:12-14</vt:lpstr>
      <vt:lpstr>Salmos 19:12-14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como_puedo_estar_seguro_de_que_dios_existe_020115.pptx</dc:title>
  <dc:creator>JRIVERA</dc:creator>
  <cp:lastModifiedBy>Tito Ortega</cp:lastModifiedBy>
  <cp:revision>4409</cp:revision>
  <dcterms:created xsi:type="dcterms:W3CDTF">2007-01-24T21:53:34Z</dcterms:created>
  <dcterms:modified xsi:type="dcterms:W3CDTF">2015-02-02T00:22:04Z</dcterms:modified>
</cp:coreProperties>
</file>