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7"/>
  </p:notesMasterIdLst>
  <p:handoutMasterIdLst>
    <p:handoutMasterId r:id="rId28"/>
  </p:handoutMasterIdLst>
  <p:sldIdLst>
    <p:sldId id="794" r:id="rId3"/>
    <p:sldId id="804" r:id="rId4"/>
    <p:sldId id="287" r:id="rId5"/>
    <p:sldId id="1270" r:id="rId6"/>
    <p:sldId id="1283" r:id="rId7"/>
    <p:sldId id="1284" r:id="rId8"/>
    <p:sldId id="1285" r:id="rId9"/>
    <p:sldId id="1280" r:id="rId10"/>
    <p:sldId id="1287" r:id="rId11"/>
    <p:sldId id="1286" r:id="rId12"/>
    <p:sldId id="1307" r:id="rId13"/>
    <p:sldId id="1288" r:id="rId14"/>
    <p:sldId id="1309" r:id="rId15"/>
    <p:sldId id="1310" r:id="rId16"/>
    <p:sldId id="1281" r:id="rId17"/>
    <p:sldId id="1290" r:id="rId18"/>
    <p:sldId id="1302" r:id="rId19"/>
    <p:sldId id="1303" r:id="rId20"/>
    <p:sldId id="1311" r:id="rId21"/>
    <p:sldId id="1155" r:id="rId22"/>
    <p:sldId id="561" r:id="rId23"/>
    <p:sldId id="1308" r:id="rId24"/>
    <p:sldId id="1133" r:id="rId25"/>
    <p:sldId id="908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6709" autoAdjust="0"/>
  </p:normalViewPr>
  <p:slideViewPr>
    <p:cSldViewPr>
      <p:cViewPr varScale="1">
        <p:scale>
          <a:sx n="132" d="100"/>
          <a:sy n="132" d="100"/>
        </p:scale>
        <p:origin x="9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gnews.org/wp-content/uploads/2013/11/thanksgiving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758"/>
            <a:ext cx="9144000" cy="689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2014/Tema </a:t>
            </a:r>
            <a:r>
              <a:rPr lang="es-PR" sz="4400" noProof="0" dirty="0" smtClean="0">
                <a:latin typeface="+mj-lt"/>
              </a:rPr>
              <a:t>6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Gracias, Señor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62100" y="307455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</a:t>
            </a:r>
            <a:r>
              <a:rPr lang="en-US" sz="4400" cap="small" dirty="0" err="1" smtClean="0">
                <a:latin typeface="+mn-lt"/>
              </a:rPr>
              <a:t>ón</a:t>
            </a:r>
            <a:r>
              <a:rPr lang="en-US" sz="4400" cap="small" dirty="0" smtClean="0">
                <a:latin typeface="+mn-lt"/>
              </a:rPr>
              <a:t> 1: </a:t>
            </a:r>
            <a:r>
              <a:rPr lang="en-US" sz="4400" cap="small" dirty="0" smtClean="0"/>
              <a:t>Gracias, </a:t>
            </a:r>
            <a:r>
              <a:rPr lang="en-US" sz="4400" cap="small" dirty="0" err="1" smtClean="0"/>
              <a:t>Señor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30 de noviembre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n-US" sz="2800" dirty="0" err="1" smtClean="0"/>
              <a:t>Salmo</a:t>
            </a:r>
            <a:r>
              <a:rPr lang="en-US" sz="2800" dirty="0" smtClean="0"/>
              <a:t> 100:1-5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763000" cy="4724400"/>
          </a:xfrm>
        </p:spPr>
        <p:txBody>
          <a:bodyPr/>
          <a:lstStyle/>
          <a:p>
            <a:pPr marL="0" indent="0">
              <a:buNone/>
            </a:pPr>
            <a:r>
              <a:rPr lang="es-ES" b="1" i="1" dirty="0">
                <a:latin typeface="Candara" pitchFamily="34" charset="0"/>
              </a:rPr>
              <a:t>Alzad, oh puertas, vuestras </a:t>
            </a:r>
            <a:r>
              <a:rPr lang="es-ES" b="1" i="1" dirty="0" smtClean="0">
                <a:latin typeface="Candara" pitchFamily="34" charset="0"/>
              </a:rPr>
              <a:t>cabezas, Y </a:t>
            </a:r>
            <a:r>
              <a:rPr lang="es-ES" b="1" i="1" dirty="0">
                <a:latin typeface="Candara" pitchFamily="34" charset="0"/>
              </a:rPr>
              <a:t>alzaos vosotras, puertas </a:t>
            </a:r>
            <a:r>
              <a:rPr lang="es-ES" b="1" i="1" dirty="0" smtClean="0">
                <a:latin typeface="Candara" pitchFamily="34" charset="0"/>
              </a:rPr>
              <a:t>eternas, Y </a:t>
            </a:r>
            <a:r>
              <a:rPr lang="es-ES" b="1" i="1" dirty="0">
                <a:latin typeface="Candara" pitchFamily="34" charset="0"/>
              </a:rPr>
              <a:t>entrará el Rey de gloria</a:t>
            </a:r>
            <a:r>
              <a:rPr lang="es-ES" b="1" i="1" dirty="0" smtClean="0">
                <a:latin typeface="Candara" pitchFamily="34" charset="0"/>
              </a:rPr>
              <a:t>. </a:t>
            </a:r>
            <a:r>
              <a:rPr lang="es-ES" b="1" i="1" dirty="0">
                <a:latin typeface="Candara" pitchFamily="34" charset="0"/>
              </a:rPr>
              <a:t>¿Quién es este Rey de </a:t>
            </a:r>
            <a:r>
              <a:rPr lang="es-ES" b="1" i="1" dirty="0" smtClean="0">
                <a:latin typeface="Candara" pitchFamily="34" charset="0"/>
              </a:rPr>
              <a:t>gloria? Jehová </a:t>
            </a:r>
            <a:r>
              <a:rPr lang="es-ES" b="1" i="1" dirty="0">
                <a:latin typeface="Candara" pitchFamily="34" charset="0"/>
              </a:rPr>
              <a:t>el fuerte y </a:t>
            </a:r>
            <a:r>
              <a:rPr lang="es-ES" b="1" i="1" dirty="0" smtClean="0">
                <a:latin typeface="Candara" pitchFamily="34" charset="0"/>
              </a:rPr>
              <a:t>valiente, Jehová </a:t>
            </a:r>
            <a:r>
              <a:rPr lang="es-ES" b="1" i="1" dirty="0">
                <a:latin typeface="Candara" pitchFamily="34" charset="0"/>
              </a:rPr>
              <a:t>el poderoso en batalla</a:t>
            </a:r>
            <a:r>
              <a:rPr lang="es-ES" b="1" i="1" dirty="0" smtClean="0">
                <a:latin typeface="Candara" pitchFamily="34" charset="0"/>
              </a:rPr>
              <a:t>. </a:t>
            </a:r>
            <a:r>
              <a:rPr lang="es-ES" b="1" i="1" dirty="0">
                <a:latin typeface="Candara" pitchFamily="34" charset="0"/>
              </a:rPr>
              <a:t>Alzad, oh puertas, vuestras </a:t>
            </a:r>
            <a:r>
              <a:rPr lang="es-ES" b="1" i="1" dirty="0" smtClean="0">
                <a:latin typeface="Candara" pitchFamily="34" charset="0"/>
              </a:rPr>
              <a:t>cabezas, Y </a:t>
            </a:r>
            <a:r>
              <a:rPr lang="es-ES" b="1" i="1" dirty="0">
                <a:latin typeface="Candara" pitchFamily="34" charset="0"/>
              </a:rPr>
              <a:t>alzaos vosotras, puertas </a:t>
            </a:r>
            <a:r>
              <a:rPr lang="es-ES" b="1" i="1" dirty="0" smtClean="0">
                <a:latin typeface="Candara" pitchFamily="34" charset="0"/>
              </a:rPr>
              <a:t>eternas, Y </a:t>
            </a:r>
            <a:r>
              <a:rPr lang="es-ES" b="1" i="1" dirty="0">
                <a:latin typeface="Candara" pitchFamily="34" charset="0"/>
              </a:rPr>
              <a:t>entrará el Rey de gloria</a:t>
            </a:r>
            <a:r>
              <a:rPr lang="es-ES" b="1" i="1" dirty="0" smtClean="0">
                <a:latin typeface="Candara" pitchFamily="34" charset="0"/>
              </a:rPr>
              <a:t>.  </a:t>
            </a:r>
            <a:r>
              <a:rPr lang="es-ES" b="1" i="1" dirty="0">
                <a:latin typeface="Candara" pitchFamily="34" charset="0"/>
              </a:rPr>
              <a:t>¿Quién es este Rey de </a:t>
            </a:r>
            <a:r>
              <a:rPr lang="es-ES" b="1" i="1" dirty="0" smtClean="0">
                <a:latin typeface="Candara" pitchFamily="34" charset="0"/>
              </a:rPr>
              <a:t>gloria? Jehová </a:t>
            </a:r>
            <a:r>
              <a:rPr lang="es-ES" b="1" i="1" dirty="0">
                <a:latin typeface="Candara" pitchFamily="34" charset="0"/>
              </a:rPr>
              <a:t>de los </a:t>
            </a:r>
            <a:r>
              <a:rPr lang="es-ES" b="1" i="1" dirty="0" smtClean="0">
                <a:latin typeface="Candara" pitchFamily="34" charset="0"/>
              </a:rPr>
              <a:t>ejércitos, El </a:t>
            </a:r>
            <a:r>
              <a:rPr lang="es-ES" b="1" i="1" dirty="0">
                <a:latin typeface="Candara" pitchFamily="34" charset="0"/>
              </a:rPr>
              <a:t>es el Rey de la gloria. </a:t>
            </a:r>
            <a:r>
              <a:rPr lang="es-ES" b="1" i="1" dirty="0" err="1" smtClean="0">
                <a:latin typeface="Candara" pitchFamily="34" charset="0"/>
              </a:rPr>
              <a:t>Selah</a:t>
            </a:r>
            <a:endParaRPr lang="es-ES" b="1" i="1" dirty="0">
              <a:latin typeface="Candara" pitchFamily="34" charset="0"/>
            </a:endParaRPr>
          </a:p>
          <a:p>
            <a:pPr marL="0" indent="0">
              <a:buNone/>
            </a:pPr>
            <a:r>
              <a:rPr lang="es-ES" b="1" i="1" dirty="0" smtClean="0">
                <a:latin typeface="Candara" pitchFamily="34" charset="0"/>
              </a:rPr>
              <a:t>						</a:t>
            </a:r>
            <a:r>
              <a:rPr lang="es-ES" b="1" dirty="0" smtClean="0">
                <a:solidFill>
                  <a:srgbClr val="C00000"/>
                </a:solidFill>
                <a:latin typeface="Candara" pitchFamily="34" charset="0"/>
              </a:rPr>
              <a:t>(Salmo 24:7-10)</a:t>
            </a:r>
            <a:endParaRPr lang="es-ES" b="1" i="1" dirty="0" smtClean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 100:3-4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2073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153400" cy="4800600"/>
          </a:xfrm>
        </p:spPr>
        <p:txBody>
          <a:bodyPr/>
          <a:lstStyle/>
          <a:p>
            <a:pPr>
              <a:buNone/>
            </a:pPr>
            <a:r>
              <a:rPr lang="es-ES" dirty="0" smtClean="0">
                <a:latin typeface="Candara" pitchFamily="34" charset="0"/>
              </a:rPr>
              <a:t>Dentro de los salmos vemos muchas revelaciones de la grandeza de Dios y su plan para todo la humanidad. El gran Rey tomará un día control de toda su creación y reinará justamente sobre todos. </a:t>
            </a:r>
          </a:p>
          <a:p>
            <a:pPr>
              <a:buNone/>
            </a:pPr>
            <a:r>
              <a:rPr lang="es-ES" dirty="0" smtClean="0">
                <a:latin typeface="Candara" pitchFamily="34" charset="0"/>
              </a:rPr>
              <a:t>La creación entera reconoce a su Creador, aunque a veces los humanos olvidamos este hecho. 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100:3-4</a:t>
            </a:r>
          </a:p>
        </p:txBody>
      </p:sp>
    </p:spTree>
    <p:extLst>
      <p:ext uri="{BB962C8B-B14F-4D97-AF65-F5344CB8AC3E}">
        <p14:creationId xmlns:p14="http://schemas.microsoft.com/office/powerpoint/2010/main" val="17267864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100:3-4</a:t>
            </a:r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8458200" cy="4572000"/>
          </a:xfrm>
        </p:spPr>
        <p:txBody>
          <a:bodyPr/>
          <a:lstStyle/>
          <a:p>
            <a:r>
              <a:rPr lang="es-ES" dirty="0" smtClean="0">
                <a:latin typeface="Candara" pitchFamily="34" charset="0"/>
              </a:rPr>
              <a:t>Es importante verbalizar nuestro afecto al Señor, (igualmente como es importante decirles a las personas que les amamos) e, incluso, la misma música puede ser una de las formas más hermosas de expresar nuestro amor a Dios. </a:t>
            </a:r>
          </a:p>
          <a:p>
            <a:r>
              <a:rPr lang="es-ES" dirty="0" smtClean="0">
                <a:latin typeface="Candara" pitchFamily="34" charset="0"/>
              </a:rPr>
              <a:t>Sin embargo, ¿es la alabanza toda la adoración?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541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100:3-4</a:t>
            </a:r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8458200" cy="4572000"/>
          </a:xfrm>
        </p:spPr>
        <p:txBody>
          <a:bodyPr/>
          <a:lstStyle/>
          <a:p>
            <a:r>
              <a:rPr lang="es-ES" b="1" i="1" dirty="0">
                <a:latin typeface="Candara" pitchFamily="34" charset="0"/>
              </a:rPr>
              <a:t>Dice, pues, el Señor: Porque este pueblo se acerca a mí con su boca, y con sus labios me honra, pero su corazón está lejos de mí, y su temor de mí no es más que un mandamiento de hombres que les ha sido enseñado</a:t>
            </a:r>
            <a:r>
              <a:rPr lang="es-ES" b="1" i="1" dirty="0" smtClean="0">
                <a:latin typeface="Candara" pitchFamily="34" charset="0"/>
              </a:rPr>
              <a:t>;</a:t>
            </a:r>
          </a:p>
          <a:p>
            <a:pPr marL="0" indent="0">
              <a:buNone/>
            </a:pPr>
            <a:r>
              <a:rPr lang="es-ES" b="1" i="1" dirty="0">
                <a:latin typeface="Candara" pitchFamily="34" charset="0"/>
              </a:rPr>
              <a:t>	</a:t>
            </a:r>
            <a:r>
              <a:rPr lang="es-ES" b="1" i="1" dirty="0" smtClean="0">
                <a:latin typeface="Candara" pitchFamily="34" charset="0"/>
              </a:rPr>
              <a:t>					</a:t>
            </a:r>
            <a:r>
              <a:rPr lang="es-ES" b="1" dirty="0" smtClean="0">
                <a:solidFill>
                  <a:srgbClr val="C00000"/>
                </a:solidFill>
                <a:latin typeface="Candara" pitchFamily="34" charset="0"/>
              </a:rPr>
              <a:t>(Isaías 29:13)</a:t>
            </a:r>
            <a:endParaRPr lang="es-ES" b="1" i="1" dirty="0" smtClean="0">
              <a:latin typeface="Candara" pitchFamily="34" charset="0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286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100:3-4</a:t>
            </a:r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8458200" cy="4572000"/>
          </a:xfrm>
        </p:spPr>
        <p:txBody>
          <a:bodyPr/>
          <a:lstStyle/>
          <a:p>
            <a:r>
              <a:rPr lang="es-ES" dirty="0" smtClean="0">
                <a:latin typeface="Candara" pitchFamily="34" charset="0"/>
              </a:rPr>
              <a:t>Es necesario demostrar nuestro amor con nuestras acciones, no solamente con nuestra boca.</a:t>
            </a:r>
          </a:p>
          <a:p>
            <a:r>
              <a:rPr lang="es-ES" dirty="0" smtClean="0">
                <a:latin typeface="Candara" pitchFamily="34" charset="0"/>
              </a:rPr>
              <a:t>Nosotros no podemos encubrir nada de Dios.</a:t>
            </a:r>
          </a:p>
          <a:p>
            <a:r>
              <a:rPr lang="es-ES" dirty="0" smtClean="0">
                <a:latin typeface="Candara" pitchFamily="34" charset="0"/>
              </a:rPr>
              <a:t>Debemos renovar siempre nuestro pacto con Dios, cantarle con gozo y convicción. </a:t>
            </a:r>
            <a:endParaRPr lang="es-ES" dirty="0">
              <a:latin typeface="Candara" pitchFamily="34" charset="0"/>
            </a:endParaRPr>
          </a:p>
          <a:p>
            <a:r>
              <a:rPr lang="es-ES" dirty="0" smtClean="0">
                <a:latin typeface="Candara" pitchFamily="34" charset="0"/>
              </a:rPr>
              <a:t>También podemos caer al otro lado: creer que el protocolo honra a Dios.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19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3886200" cy="3886200"/>
          </a:xfrm>
        </p:spPr>
        <p:txBody>
          <a:bodyPr/>
          <a:lstStyle/>
          <a:p>
            <a:pPr marL="0" indent="0">
              <a:buNone/>
            </a:pPr>
            <a:r>
              <a:rPr lang="es-ES" sz="3000" b="1" dirty="0">
                <a:latin typeface="Candara" pitchFamily="34" charset="0"/>
              </a:rPr>
              <a:t>“Porque Jehová es bueno; para siempre es su misericordia,</a:t>
            </a:r>
          </a:p>
          <a:p>
            <a:pPr marL="0" indent="0">
              <a:buNone/>
            </a:pPr>
            <a:r>
              <a:rPr lang="es-ES" sz="3000" b="1" dirty="0">
                <a:latin typeface="Candara" pitchFamily="34" charset="0"/>
              </a:rPr>
              <a:t>Y su verdad por todas las generaciones</a:t>
            </a:r>
            <a:r>
              <a:rPr lang="es-ES" sz="3000" b="1" dirty="0" smtClean="0">
                <a:latin typeface="Candara" pitchFamily="34" charset="0"/>
              </a:rPr>
              <a:t>.”</a:t>
            </a:r>
            <a:endParaRPr lang="es-ES" sz="3000" b="1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 100:5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255" y="2895600"/>
            <a:ext cx="5154428" cy="394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857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731118"/>
          </a:xfrm>
        </p:spPr>
        <p:txBody>
          <a:bodyPr/>
          <a:lstStyle/>
          <a:p>
            <a:r>
              <a:rPr lang="es-ES" b="1" i="1" dirty="0" smtClean="0">
                <a:latin typeface="Candara" pitchFamily="34" charset="0"/>
              </a:rPr>
              <a:t>“Jehová </a:t>
            </a:r>
            <a:r>
              <a:rPr lang="es-ES" b="1" i="1" dirty="0">
                <a:latin typeface="Candara" pitchFamily="34" charset="0"/>
              </a:rPr>
              <a:t>se manifestó a mí hace ya mucho tiempo, diciendo: Con amor eterno te he amado; por tanto, te prolongué mi misericordia</a:t>
            </a:r>
            <a:r>
              <a:rPr lang="es-ES" b="1" i="1" dirty="0" smtClean="0">
                <a:latin typeface="Candara" pitchFamily="34" charset="0"/>
              </a:rPr>
              <a:t>.”</a:t>
            </a:r>
          </a:p>
          <a:p>
            <a:pPr marL="0" indent="0">
              <a:buNone/>
            </a:pPr>
            <a:r>
              <a:rPr lang="es-ES" b="1" i="1" dirty="0">
                <a:latin typeface="Candara" pitchFamily="34" charset="0"/>
              </a:rPr>
              <a:t>	</a:t>
            </a:r>
            <a:r>
              <a:rPr lang="es-ES" b="1" i="1" dirty="0" smtClean="0">
                <a:latin typeface="Candara" pitchFamily="34" charset="0"/>
              </a:rPr>
              <a:t>					</a:t>
            </a:r>
            <a:r>
              <a:rPr lang="es-ES" b="1" dirty="0" smtClean="0">
                <a:solidFill>
                  <a:srgbClr val="C00000"/>
                </a:solidFill>
                <a:latin typeface="Candara" pitchFamily="34" charset="0"/>
              </a:rPr>
              <a:t>(Jeremías 31:3)</a:t>
            </a:r>
            <a:endParaRPr lang="es-ES" b="1" i="1" dirty="0" smtClean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100:5</a:t>
            </a:r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763000" cy="4648200"/>
          </a:xfrm>
        </p:spPr>
        <p:txBody>
          <a:bodyPr/>
          <a:lstStyle/>
          <a:p>
            <a:r>
              <a:rPr lang="es-ES" b="1" i="1" dirty="0" smtClean="0">
                <a:latin typeface="Candara" pitchFamily="34" charset="0"/>
              </a:rPr>
              <a:t>“…Y </a:t>
            </a:r>
            <a:r>
              <a:rPr lang="es-ES" b="1" i="1" dirty="0">
                <a:latin typeface="Candara" pitchFamily="34" charset="0"/>
              </a:rPr>
              <a:t>su verdad por todas las generaciones</a:t>
            </a:r>
            <a:r>
              <a:rPr lang="es-ES" b="1" i="1" dirty="0" smtClean="0">
                <a:latin typeface="Candara" pitchFamily="34" charset="0"/>
              </a:rPr>
              <a:t>.”</a:t>
            </a:r>
          </a:p>
          <a:p>
            <a:endParaRPr lang="es-ES" b="1" i="1" dirty="0">
              <a:latin typeface="Candara" pitchFamily="34" charset="0"/>
            </a:endParaRPr>
          </a:p>
          <a:p>
            <a:r>
              <a:rPr lang="es-ES" b="1" i="1" dirty="0" smtClean="0">
                <a:latin typeface="Candara" pitchFamily="34" charset="0"/>
              </a:rPr>
              <a:t>“Jesús </a:t>
            </a:r>
            <a:r>
              <a:rPr lang="es-ES" b="1" i="1" dirty="0">
                <a:latin typeface="Candara" pitchFamily="34" charset="0"/>
              </a:rPr>
              <a:t>le dijo: Yo soy el camino, y la verdad, y la vida; nadie viene al Padre, sino por mí</a:t>
            </a:r>
            <a:r>
              <a:rPr lang="es-ES" b="1" i="1" dirty="0" smtClean="0">
                <a:latin typeface="Candara" pitchFamily="34" charset="0"/>
              </a:rPr>
              <a:t>.”</a:t>
            </a:r>
          </a:p>
          <a:p>
            <a:pPr marL="0" indent="0">
              <a:buNone/>
            </a:pPr>
            <a:r>
              <a:rPr lang="es-ES" b="1" i="1" dirty="0">
                <a:latin typeface="Candara" pitchFamily="34" charset="0"/>
              </a:rPr>
              <a:t>	</a:t>
            </a:r>
            <a:r>
              <a:rPr lang="es-ES" b="1" i="1" dirty="0" smtClean="0">
                <a:latin typeface="Candara" pitchFamily="34" charset="0"/>
              </a:rPr>
              <a:t>						</a:t>
            </a:r>
            <a:r>
              <a:rPr lang="es-ES" b="1" dirty="0" smtClean="0">
                <a:solidFill>
                  <a:srgbClr val="C00000"/>
                </a:solidFill>
                <a:latin typeface="Candara" pitchFamily="34" charset="0"/>
              </a:rPr>
              <a:t>(Juan 14:6)</a:t>
            </a:r>
          </a:p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La verdad eterna de Dios ha sido revelada en Jesucristo.</a:t>
            </a:r>
            <a:endParaRPr lang="es-ES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100:5</a:t>
            </a:r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981200"/>
            <a:ext cx="9067800" cy="4876800"/>
          </a:xfrm>
        </p:spPr>
        <p:txBody>
          <a:bodyPr/>
          <a:lstStyle/>
          <a:p>
            <a:pPr marL="0" indent="0">
              <a:buNone/>
            </a:pPr>
            <a:r>
              <a:rPr lang="es-ES" sz="2800" b="1" i="1" dirty="0">
                <a:latin typeface="Candara" pitchFamily="34" charset="0"/>
              </a:rPr>
              <a:t>“Oh Jehová, tú me has examinado y </a:t>
            </a:r>
            <a:r>
              <a:rPr lang="es-ES" sz="2800" b="1" i="1" dirty="0" smtClean="0">
                <a:latin typeface="Candara" pitchFamily="34" charset="0"/>
              </a:rPr>
              <a:t>conocido. Tú </a:t>
            </a:r>
            <a:r>
              <a:rPr lang="es-ES" sz="2800" b="1" i="1" dirty="0">
                <a:latin typeface="Candara" pitchFamily="34" charset="0"/>
              </a:rPr>
              <a:t>has conocido mi sentarme y mi </a:t>
            </a:r>
            <a:r>
              <a:rPr lang="es-ES" sz="2800" b="1" i="1" dirty="0" smtClean="0">
                <a:latin typeface="Candara" pitchFamily="34" charset="0"/>
              </a:rPr>
              <a:t>levantarme; Has </a:t>
            </a:r>
            <a:r>
              <a:rPr lang="es-ES" sz="2800" b="1" i="1" dirty="0">
                <a:latin typeface="Candara" pitchFamily="34" charset="0"/>
              </a:rPr>
              <a:t>entendido desde lejos mis pensamientos.</a:t>
            </a:r>
          </a:p>
          <a:p>
            <a:pPr marL="0" indent="0">
              <a:buNone/>
            </a:pPr>
            <a:r>
              <a:rPr lang="es-ES" sz="2800" b="1" i="1" dirty="0" smtClean="0">
                <a:latin typeface="Candara" pitchFamily="34" charset="0"/>
              </a:rPr>
              <a:t> </a:t>
            </a:r>
            <a:r>
              <a:rPr lang="es-ES" sz="2800" b="1" i="1" dirty="0">
                <a:latin typeface="Candara" pitchFamily="34" charset="0"/>
              </a:rPr>
              <a:t>Has escudriñado mi andar y mi </a:t>
            </a:r>
            <a:r>
              <a:rPr lang="es-ES" sz="2800" b="1" i="1" dirty="0" smtClean="0">
                <a:latin typeface="Candara" pitchFamily="34" charset="0"/>
              </a:rPr>
              <a:t>reposo, Y </a:t>
            </a:r>
            <a:r>
              <a:rPr lang="es-ES" sz="2800" b="1" i="1" dirty="0">
                <a:latin typeface="Candara" pitchFamily="34" charset="0"/>
              </a:rPr>
              <a:t>todos mis caminos te son conocidos.</a:t>
            </a:r>
          </a:p>
          <a:p>
            <a:pPr marL="0" indent="0">
              <a:buNone/>
            </a:pPr>
            <a:r>
              <a:rPr lang="es-ES" sz="2800" b="1" i="1" dirty="0" smtClean="0">
                <a:latin typeface="Candara" pitchFamily="34" charset="0"/>
              </a:rPr>
              <a:t> </a:t>
            </a:r>
            <a:r>
              <a:rPr lang="es-ES" sz="2800" b="1" i="1" dirty="0">
                <a:latin typeface="Candara" pitchFamily="34" charset="0"/>
              </a:rPr>
              <a:t>Pues aún no está la palabra en mi </a:t>
            </a:r>
            <a:r>
              <a:rPr lang="es-ES" sz="2800" b="1" i="1" dirty="0" smtClean="0">
                <a:latin typeface="Candara" pitchFamily="34" charset="0"/>
              </a:rPr>
              <a:t>lengua, Y </a:t>
            </a:r>
            <a:r>
              <a:rPr lang="es-ES" sz="2800" b="1" i="1" dirty="0">
                <a:latin typeface="Candara" pitchFamily="34" charset="0"/>
              </a:rPr>
              <a:t>he aquí, oh Jehová, tú la sabes toda.</a:t>
            </a:r>
          </a:p>
          <a:p>
            <a:pPr marL="0" indent="0">
              <a:buNone/>
            </a:pPr>
            <a:r>
              <a:rPr lang="es-ES" sz="2800" b="1" i="1" dirty="0" smtClean="0">
                <a:latin typeface="Candara" pitchFamily="34" charset="0"/>
              </a:rPr>
              <a:t> </a:t>
            </a:r>
            <a:r>
              <a:rPr lang="es-ES" sz="2800" b="1" i="1" dirty="0">
                <a:latin typeface="Candara" pitchFamily="34" charset="0"/>
              </a:rPr>
              <a:t>Detrás y delante me </a:t>
            </a:r>
            <a:r>
              <a:rPr lang="es-ES" sz="2800" b="1" i="1" dirty="0" smtClean="0">
                <a:latin typeface="Candara" pitchFamily="34" charset="0"/>
              </a:rPr>
              <a:t>rodeaste, Y </a:t>
            </a:r>
            <a:r>
              <a:rPr lang="es-ES" sz="2800" b="1" i="1" dirty="0">
                <a:latin typeface="Candara" pitchFamily="34" charset="0"/>
              </a:rPr>
              <a:t>sobre mí pusiste tu mano</a:t>
            </a:r>
            <a:r>
              <a:rPr lang="es-ES" sz="2800" b="1" i="1" dirty="0" smtClean="0">
                <a:latin typeface="Candara" pitchFamily="34" charset="0"/>
              </a:rPr>
              <a:t>. </a:t>
            </a:r>
            <a:r>
              <a:rPr lang="es-ES" sz="2800" b="1" i="1" dirty="0">
                <a:latin typeface="Candara" pitchFamily="34" charset="0"/>
              </a:rPr>
              <a:t>Tal conocimiento es demasiado maravilloso para </a:t>
            </a:r>
            <a:r>
              <a:rPr lang="es-ES" sz="2800" b="1" i="1" dirty="0" smtClean="0">
                <a:latin typeface="Candara" pitchFamily="34" charset="0"/>
              </a:rPr>
              <a:t>mí; Alto </a:t>
            </a:r>
            <a:r>
              <a:rPr lang="es-ES" sz="2800" b="1" i="1" dirty="0">
                <a:latin typeface="Candara" pitchFamily="34" charset="0"/>
              </a:rPr>
              <a:t>es, no lo puedo comprender</a:t>
            </a:r>
            <a:r>
              <a:rPr lang="es-ES" sz="2800" b="1" i="1" dirty="0" smtClean="0">
                <a:latin typeface="Candara" pitchFamily="34" charset="0"/>
              </a:rPr>
              <a:t>.  		</a:t>
            </a:r>
            <a:r>
              <a:rPr lang="es-ES" sz="2800" b="1" dirty="0" smtClean="0">
                <a:solidFill>
                  <a:srgbClr val="C00000"/>
                </a:solidFill>
                <a:latin typeface="Candara" pitchFamily="34" charset="0"/>
              </a:rPr>
              <a:t>(Salmo 139:1-6)</a:t>
            </a:r>
            <a:endParaRPr lang="es-ES" sz="2800" b="1" i="1" dirty="0" smtClean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100:5</a:t>
            </a:r>
          </a:p>
        </p:txBody>
      </p:sp>
    </p:spTree>
    <p:extLst>
      <p:ext uri="{BB962C8B-B14F-4D97-AF65-F5344CB8AC3E}">
        <p14:creationId xmlns:p14="http://schemas.microsoft.com/office/powerpoint/2010/main" val="3630375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981200"/>
            <a:ext cx="9067800" cy="48768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>
                <a:latin typeface="Candara" pitchFamily="34" charset="0"/>
              </a:rPr>
              <a:t>El entender que Dios tiene control de TODO en nuestra vida nos ayudará a estar agradecidos todo el tiempo. </a:t>
            </a:r>
          </a:p>
          <a:p>
            <a:pPr marL="0" indent="0">
              <a:buNone/>
            </a:pPr>
            <a:r>
              <a:rPr lang="es-ES" sz="2800" dirty="0" smtClean="0">
                <a:latin typeface="Candara" pitchFamily="34" charset="0"/>
              </a:rPr>
              <a:t>Cristo nunca nos abandona. Él conoce nuestras debilidades y fortalezas y nos guía por una vida de propósito.</a:t>
            </a:r>
          </a:p>
          <a:p>
            <a:pPr marL="0" indent="0">
              <a:buNone/>
            </a:pPr>
            <a:endParaRPr lang="es-ES" sz="2800" dirty="0" smtClean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100:5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44753"/>
            <a:ext cx="3766559" cy="30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751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La vida del cristiano debe ser una de agradecimiento. El estar agradecido nos hace ver todas las bendiciones que Dios nos ha dado. 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343400"/>
          </a:xfrm>
        </p:spPr>
        <p:txBody>
          <a:bodyPr/>
          <a:lstStyle/>
          <a:p>
            <a:r>
              <a:rPr lang="es-ES" dirty="0" smtClean="0"/>
              <a:t>Ser agradecido es un estilo de vida y una decisión. </a:t>
            </a:r>
          </a:p>
          <a:p>
            <a:r>
              <a:rPr lang="es-ES" dirty="0" smtClean="0"/>
              <a:t>Debemos ser congruentes en demostrar nuestro amor con nuestras acciones.</a:t>
            </a:r>
          </a:p>
          <a:p>
            <a:r>
              <a:rPr lang="es-ES" dirty="0" smtClean="0"/>
              <a:t>Debemos cantarle a Dios con gozo y convicción.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2014,</a:t>
            </a:r>
            <a:r>
              <a:rPr lang="es-PR" sz="1600" i="1" dirty="0" smtClean="0"/>
              <a:t> </a:t>
            </a:r>
            <a:r>
              <a:rPr lang="es-PR" sz="1600" dirty="0" smtClean="0"/>
              <a:t>Vol. 1,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26-36.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 </a:t>
            </a:r>
            <a:r>
              <a:rPr lang="es-ES" sz="1600" dirty="0" err="1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Cuando aumenta la </a:t>
            </a:r>
            <a:r>
              <a:rPr lang="es-ES" sz="1600" dirty="0" err="1"/>
              <a:t>presión</a:t>
            </a:r>
            <a:r>
              <a:rPr lang="es-ES" sz="1600" dirty="0"/>
              <a:t> (Santiago).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2003</a:t>
            </a:r>
            <a:r>
              <a:rPr lang="es-E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1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7" y="0"/>
            <a:ext cx="9146117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810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9525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</a:t>
            </a:r>
            <a:r>
              <a:rPr lang="es-PR" sz="4400" kern="1200" dirty="0" smtClean="0">
                <a:solidFill>
                  <a:schemeClr val="bg1"/>
                </a:solidFill>
              </a:rPr>
              <a:t> </a:t>
            </a:r>
            <a:r>
              <a:rPr lang="es-PR" sz="4400" kern="1200" dirty="0">
                <a:solidFill>
                  <a:schemeClr val="bg1"/>
                </a:solidFill>
              </a:rPr>
              <a:t>2014/Tema </a:t>
            </a:r>
            <a:r>
              <a:rPr lang="es-PR" sz="4400" kern="1200" dirty="0" smtClean="0">
                <a:solidFill>
                  <a:schemeClr val="bg1"/>
                </a:solidFill>
              </a:rPr>
              <a:t>7</a:t>
            </a:r>
            <a:r>
              <a:rPr lang="es-PR" sz="4400" dirty="0" smtClean="0">
                <a:solidFill>
                  <a:schemeClr val="bg1"/>
                </a:solidFill>
              </a:rPr>
              <a:t>:           </a:t>
            </a:r>
            <a:r>
              <a:rPr lang="es-PR" sz="4400" cap="small" dirty="0">
                <a:solidFill>
                  <a:schemeClr val="bg1"/>
                </a:solidFill>
              </a:rPr>
              <a:t>Puntos de presión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>
                <a:solidFill>
                  <a:schemeClr val="bg1"/>
                </a:solidFill>
              </a:rPr>
              <a:t>Sesi</a:t>
            </a:r>
            <a:r>
              <a:rPr lang="en-US" sz="4000" cap="small" dirty="0" err="1">
                <a:solidFill>
                  <a:schemeClr val="bg1"/>
                </a:solidFill>
              </a:rPr>
              <a:t>ón</a:t>
            </a:r>
            <a:r>
              <a:rPr lang="en-US" sz="4000" cap="small" dirty="0">
                <a:solidFill>
                  <a:schemeClr val="bg1"/>
                </a:solidFill>
              </a:rPr>
              <a:t> 1</a:t>
            </a:r>
            <a:r>
              <a:rPr lang="en-US" sz="4000" cap="small" dirty="0" smtClean="0">
                <a:solidFill>
                  <a:schemeClr val="bg1"/>
                </a:solidFill>
              </a:rPr>
              <a:t>: Un </a:t>
            </a:r>
            <a:r>
              <a:rPr lang="en-US" sz="4000" cap="small" dirty="0" err="1" smtClean="0">
                <a:solidFill>
                  <a:schemeClr val="bg1"/>
                </a:solidFill>
              </a:rPr>
              <a:t>Problema</a:t>
            </a:r>
            <a:r>
              <a:rPr lang="en-US" sz="4000" cap="small" dirty="0" smtClean="0">
                <a:solidFill>
                  <a:schemeClr val="bg1"/>
                </a:solidFill>
              </a:rPr>
              <a:t> </a:t>
            </a:r>
            <a:r>
              <a:rPr lang="en-US" sz="4000" cap="small" dirty="0" err="1" smtClean="0">
                <a:solidFill>
                  <a:schemeClr val="bg1"/>
                </a:solidFill>
              </a:rPr>
              <a:t>que</a:t>
            </a:r>
            <a:r>
              <a:rPr lang="en-US" sz="4000" cap="small" dirty="0" smtClean="0">
                <a:solidFill>
                  <a:schemeClr val="bg1"/>
                </a:solidFill>
              </a:rPr>
              <a:t> no </a:t>
            </a:r>
            <a:r>
              <a:rPr lang="en-US" sz="4000" cap="small" dirty="0" err="1" smtClean="0">
                <a:solidFill>
                  <a:schemeClr val="bg1"/>
                </a:solidFill>
              </a:rPr>
              <a:t>puedo</a:t>
            </a:r>
            <a:r>
              <a:rPr lang="en-US" sz="4000" cap="small" dirty="0" smtClean="0">
                <a:solidFill>
                  <a:schemeClr val="bg1"/>
                </a:solidFill>
              </a:rPr>
              <a:t> resolver</a:t>
            </a:r>
            <a:endParaRPr lang="es-PR" sz="40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7 de noviembre de 2014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Romanos</a:t>
            </a:r>
            <a:r>
              <a:rPr lang="en-US" dirty="0" smtClean="0">
                <a:solidFill>
                  <a:schemeClr val="bg1"/>
                </a:solidFill>
              </a:rPr>
              <a:t> 1:16-17; 2:5-11; 3:9-12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E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100:1-5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5715000" cy="4953000"/>
          </a:xfrm>
        </p:spPr>
        <p:txBody>
          <a:bodyPr/>
          <a:lstStyle/>
          <a:p>
            <a:pPr marL="0" indent="0">
              <a:buNone/>
            </a:pPr>
            <a:r>
              <a:rPr lang="es-ES" sz="2800" b="1" i="1" dirty="0">
                <a:latin typeface="Candara" pitchFamily="34" charset="0"/>
              </a:rPr>
              <a:t>“Cantad alegres a Dios, habitantes de toda la tierra</a:t>
            </a:r>
            <a:r>
              <a:rPr lang="es-ES" sz="2800" b="1" i="1" dirty="0" smtClean="0">
                <a:latin typeface="Candara" pitchFamily="34" charset="0"/>
              </a:rPr>
              <a:t>.</a:t>
            </a:r>
          </a:p>
          <a:p>
            <a:pPr marL="0" indent="0">
              <a:buNone/>
            </a:pPr>
            <a:r>
              <a:rPr lang="es-ES" sz="2800" b="1" i="1" dirty="0" smtClean="0">
                <a:latin typeface="Candara" pitchFamily="34" charset="0"/>
              </a:rPr>
              <a:t> </a:t>
            </a:r>
            <a:r>
              <a:rPr lang="es-ES" sz="2800" b="1" i="1" dirty="0">
                <a:latin typeface="Candara" pitchFamily="34" charset="0"/>
              </a:rPr>
              <a:t>Servid a Jehová con alegría;</a:t>
            </a:r>
          </a:p>
          <a:p>
            <a:pPr marL="0" indent="0">
              <a:buNone/>
            </a:pPr>
            <a:r>
              <a:rPr lang="es-ES" sz="2800" b="1" i="1" dirty="0">
                <a:latin typeface="Candara" pitchFamily="34" charset="0"/>
              </a:rPr>
              <a:t>Venid ante su presencia con regocijo.…”</a:t>
            </a:r>
            <a:endParaRPr lang="es-ES" sz="2800" b="1" i="1" dirty="0" smtClean="0">
              <a:latin typeface="Candara" pitchFamily="34" charset="0"/>
            </a:endParaRPr>
          </a:p>
          <a:p>
            <a:pPr marL="0" indent="0">
              <a:buNone/>
            </a:pPr>
            <a:endParaRPr lang="es-ES" sz="2400" b="1" i="1" dirty="0">
              <a:latin typeface="Papyrus" panose="03070502060502030205" pitchFamily="66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 100:1-2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419" y="4084356"/>
            <a:ext cx="641032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6705600" cy="4876800"/>
          </a:xfrm>
        </p:spPr>
        <p:txBody>
          <a:bodyPr/>
          <a:lstStyle/>
          <a:p>
            <a:pPr>
              <a:buNone/>
            </a:pPr>
            <a:r>
              <a:rPr lang="es-ES" sz="2600" dirty="0" smtClean="0">
                <a:latin typeface="Candara" pitchFamily="34" charset="0"/>
              </a:rPr>
              <a:t>El Dios de toda la tierra es más que merecedor de que le adoren y el alaben.</a:t>
            </a:r>
          </a:p>
          <a:p>
            <a:pPr>
              <a:buNone/>
            </a:pPr>
            <a:r>
              <a:rPr lang="es-ES" sz="2600" dirty="0" smtClean="0">
                <a:latin typeface="Candara" pitchFamily="34" charset="0"/>
              </a:rPr>
              <a:t>Como cristianos, más entendemos la obra maravillosa de Dios en nuestras vidas. </a:t>
            </a:r>
          </a:p>
          <a:p>
            <a:pPr>
              <a:buNone/>
            </a:pPr>
            <a:r>
              <a:rPr lang="es-ES" sz="2600" dirty="0" smtClean="0">
                <a:latin typeface="Candara" pitchFamily="34" charset="0"/>
              </a:rPr>
              <a:t>Este llamado a cantar a Dios es proclamada a toda la tierra, no solamente a los judíos. </a:t>
            </a:r>
          </a:p>
          <a:p>
            <a:pPr>
              <a:buNone/>
            </a:pPr>
            <a:r>
              <a:rPr lang="es-ES" sz="2600" dirty="0" smtClean="0">
                <a:latin typeface="Candara" pitchFamily="34" charset="0"/>
              </a:rPr>
              <a:t>Los judíos son el pueblo escogido de Dios, pero esto no quiere decir que las otras naciones estuviesen excluidas de conocer a Dios y su grandeza.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100:1-2</a:t>
            </a:r>
          </a:p>
        </p:txBody>
      </p:sp>
    </p:spTree>
    <p:extLst>
      <p:ext uri="{BB962C8B-B14F-4D97-AF65-F5344CB8AC3E}">
        <p14:creationId xmlns:p14="http://schemas.microsoft.com/office/powerpoint/2010/main" val="34366219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991600" cy="4648200"/>
          </a:xfrm>
        </p:spPr>
        <p:txBody>
          <a:bodyPr/>
          <a:lstStyle/>
          <a:p>
            <a:pPr>
              <a:buNone/>
            </a:pPr>
            <a:r>
              <a:rPr lang="es-ES" sz="3000" b="1" i="1" dirty="0">
                <a:latin typeface="Candara" pitchFamily="34" charset="0"/>
              </a:rPr>
              <a:t>“…De Jehová es la tierra y su plenitud</a:t>
            </a:r>
            <a:r>
              <a:rPr lang="es-ES" sz="3000" b="1" i="1" dirty="0" smtClean="0">
                <a:latin typeface="Candara" pitchFamily="34" charset="0"/>
              </a:rPr>
              <a:t>;  </a:t>
            </a:r>
            <a:r>
              <a:rPr lang="es-ES" sz="3000" b="1" i="1" dirty="0">
                <a:latin typeface="Candara" pitchFamily="34" charset="0"/>
              </a:rPr>
              <a:t>El mundo, y los que en él habitan</a:t>
            </a:r>
            <a:r>
              <a:rPr lang="es-ES" sz="3000" b="1" i="1" dirty="0" smtClean="0">
                <a:latin typeface="Candara" pitchFamily="34" charset="0"/>
              </a:rPr>
              <a:t>. </a:t>
            </a:r>
            <a:r>
              <a:rPr lang="es-ES" sz="3000" b="1" i="1" dirty="0">
                <a:latin typeface="Candara" pitchFamily="34" charset="0"/>
              </a:rPr>
              <a:t>Porque él la fundó sobre los </a:t>
            </a:r>
            <a:r>
              <a:rPr lang="es-ES" sz="3000" b="1" i="1" dirty="0" smtClean="0">
                <a:latin typeface="Candara" pitchFamily="34" charset="0"/>
              </a:rPr>
              <a:t>mares, Y </a:t>
            </a:r>
            <a:r>
              <a:rPr lang="es-ES" sz="3000" b="1" i="1" dirty="0">
                <a:latin typeface="Candara" pitchFamily="34" charset="0"/>
              </a:rPr>
              <a:t>la afirmó sobre los ríos</a:t>
            </a:r>
            <a:r>
              <a:rPr lang="es-ES" sz="3000" b="1" i="1" dirty="0" smtClean="0">
                <a:latin typeface="Candara" pitchFamily="34" charset="0"/>
              </a:rPr>
              <a:t>. </a:t>
            </a:r>
            <a:r>
              <a:rPr lang="es-ES" sz="3000" b="1" i="1" dirty="0">
                <a:latin typeface="Candara" pitchFamily="34" charset="0"/>
              </a:rPr>
              <a:t>¿Quién subirá al monte de Jehová</a:t>
            </a:r>
            <a:r>
              <a:rPr lang="es-ES" sz="3000" b="1" i="1" dirty="0" smtClean="0">
                <a:latin typeface="Candara" pitchFamily="34" charset="0"/>
              </a:rPr>
              <a:t>? ¿</a:t>
            </a:r>
            <a:r>
              <a:rPr lang="es-ES" sz="3000" b="1" i="1" dirty="0">
                <a:latin typeface="Candara" pitchFamily="34" charset="0"/>
              </a:rPr>
              <a:t>Y quién estará en su lugar </a:t>
            </a:r>
            <a:r>
              <a:rPr lang="es-ES" sz="3000" b="1" i="1" dirty="0" smtClean="0">
                <a:latin typeface="Candara" pitchFamily="34" charset="0"/>
              </a:rPr>
              <a:t>santo? El </a:t>
            </a:r>
            <a:r>
              <a:rPr lang="es-ES" sz="3000" b="1" i="1" dirty="0">
                <a:latin typeface="Candara" pitchFamily="34" charset="0"/>
              </a:rPr>
              <a:t>limpio de manos y puro de </a:t>
            </a:r>
            <a:r>
              <a:rPr lang="es-ES" sz="3000" b="1" i="1" dirty="0" smtClean="0">
                <a:latin typeface="Candara" pitchFamily="34" charset="0"/>
              </a:rPr>
              <a:t>corazón; El </a:t>
            </a:r>
            <a:r>
              <a:rPr lang="es-ES" sz="3000" b="1" i="1" dirty="0">
                <a:latin typeface="Candara" pitchFamily="34" charset="0"/>
              </a:rPr>
              <a:t>que no ha elevado su alma a cosas </a:t>
            </a:r>
            <a:r>
              <a:rPr lang="es-ES" sz="3000" b="1" i="1" dirty="0" smtClean="0">
                <a:latin typeface="Candara" pitchFamily="34" charset="0"/>
              </a:rPr>
              <a:t>vanas, Ni </a:t>
            </a:r>
            <a:r>
              <a:rPr lang="es-ES" sz="3000" b="1" i="1" dirty="0">
                <a:latin typeface="Candara" pitchFamily="34" charset="0"/>
              </a:rPr>
              <a:t>jurado con </a:t>
            </a:r>
            <a:r>
              <a:rPr lang="es-ES" sz="3000" b="1" i="1" dirty="0" smtClean="0">
                <a:latin typeface="Candara" pitchFamily="34" charset="0"/>
              </a:rPr>
              <a:t>engaño.  </a:t>
            </a:r>
            <a:r>
              <a:rPr lang="es-ES" sz="3000" b="1" i="1" dirty="0">
                <a:latin typeface="Candara" pitchFamily="34" charset="0"/>
              </a:rPr>
              <a:t>El recibirá bendición de </a:t>
            </a:r>
            <a:r>
              <a:rPr lang="es-ES" sz="3000" b="1" i="1" dirty="0" err="1" smtClean="0">
                <a:latin typeface="Candara" pitchFamily="34" charset="0"/>
              </a:rPr>
              <a:t>Jehová,Y</a:t>
            </a:r>
            <a:r>
              <a:rPr lang="es-ES" sz="3000" b="1" i="1" dirty="0" smtClean="0">
                <a:latin typeface="Candara" pitchFamily="34" charset="0"/>
              </a:rPr>
              <a:t> </a:t>
            </a:r>
            <a:r>
              <a:rPr lang="es-ES" sz="3000" b="1" i="1" dirty="0">
                <a:latin typeface="Candara" pitchFamily="34" charset="0"/>
              </a:rPr>
              <a:t>justicia del Dios de salvación</a:t>
            </a:r>
            <a:r>
              <a:rPr lang="es-ES" sz="3000" b="1" i="1" dirty="0" smtClean="0">
                <a:latin typeface="Candara" pitchFamily="34" charset="0"/>
              </a:rPr>
              <a:t>. </a:t>
            </a:r>
            <a:r>
              <a:rPr lang="es-ES" sz="3000" b="1" i="1" dirty="0">
                <a:latin typeface="Candara" pitchFamily="34" charset="0"/>
              </a:rPr>
              <a:t>Tal es la generación de los que le </a:t>
            </a:r>
            <a:r>
              <a:rPr lang="es-ES" sz="3000" b="1" i="1" dirty="0" smtClean="0">
                <a:latin typeface="Candara" pitchFamily="34" charset="0"/>
              </a:rPr>
              <a:t>buscan, De </a:t>
            </a:r>
            <a:r>
              <a:rPr lang="es-ES" sz="3000" b="1" i="1" dirty="0">
                <a:latin typeface="Candara" pitchFamily="34" charset="0"/>
              </a:rPr>
              <a:t>los que buscan tu rostro, oh Dios de Jacob. </a:t>
            </a:r>
            <a:r>
              <a:rPr lang="es-ES" sz="3000" b="1" i="1" dirty="0" err="1" smtClean="0">
                <a:latin typeface="Candara" pitchFamily="34" charset="0"/>
              </a:rPr>
              <a:t>Selah</a:t>
            </a:r>
            <a:r>
              <a:rPr lang="es-ES" sz="3000" b="1" i="1" dirty="0" smtClean="0">
                <a:latin typeface="Candara" pitchFamily="34" charset="0"/>
              </a:rPr>
              <a:t>…”  				          </a:t>
            </a:r>
            <a:r>
              <a:rPr lang="es-ES" sz="3000" b="1" dirty="0" smtClean="0">
                <a:solidFill>
                  <a:srgbClr val="C00000"/>
                </a:solidFill>
                <a:latin typeface="Candara" pitchFamily="34" charset="0"/>
              </a:rPr>
              <a:t>(Salmo 24:1-6)</a:t>
            </a:r>
            <a:endParaRPr lang="es-ES" sz="3000" b="1" i="1" dirty="0" smtClean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100:1-2</a:t>
            </a:r>
          </a:p>
        </p:txBody>
      </p:sp>
    </p:spTree>
    <p:extLst>
      <p:ext uri="{BB962C8B-B14F-4D97-AF65-F5344CB8AC3E}">
        <p14:creationId xmlns:p14="http://schemas.microsoft.com/office/powerpoint/2010/main" val="4163437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86106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Para adorar a Dios, hay que estar santificado y creerle a Él. </a:t>
            </a:r>
          </a:p>
          <a:p>
            <a:pPr marL="0" indent="0">
              <a:buNone/>
            </a:pPr>
            <a:r>
              <a:rPr lang="es-ES" b="1" i="1" dirty="0">
                <a:latin typeface="Candara" pitchFamily="34" charset="0"/>
              </a:rPr>
              <a:t>Pero sin fe es imposible agradar a Dios; porque es necesario que el que se acerca a Dios crea que le hay, y que es galardonador de los que le buscan</a:t>
            </a:r>
            <a:r>
              <a:rPr lang="es-ES" b="1" i="1" dirty="0" smtClean="0">
                <a:latin typeface="Candara" pitchFamily="34" charset="0"/>
              </a:rPr>
              <a:t>.</a:t>
            </a:r>
          </a:p>
          <a:p>
            <a:pPr marL="0" indent="0">
              <a:buNone/>
            </a:pPr>
            <a:r>
              <a:rPr lang="es-ES" b="1" i="1" dirty="0">
                <a:latin typeface="Candara" pitchFamily="34" charset="0"/>
              </a:rPr>
              <a:t>	</a:t>
            </a:r>
            <a:r>
              <a:rPr lang="es-ES" b="1" i="1" dirty="0" smtClean="0">
                <a:latin typeface="Candara" pitchFamily="34" charset="0"/>
              </a:rPr>
              <a:t>					</a:t>
            </a:r>
            <a:r>
              <a:rPr lang="es-ES" b="1" dirty="0" smtClean="0">
                <a:solidFill>
                  <a:srgbClr val="C00000"/>
                </a:solidFill>
                <a:latin typeface="Candara" pitchFamily="34" charset="0"/>
              </a:rPr>
              <a:t>(Hebreos 11:6)</a:t>
            </a:r>
          </a:p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Cristo nos permite ir delante de Dios, proveyendo su gracia, que toma el lugar de nuestra injusticia. </a:t>
            </a:r>
            <a:endParaRPr lang="es-ES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100:1-2</a:t>
            </a:r>
          </a:p>
        </p:txBody>
      </p:sp>
    </p:spTree>
    <p:extLst>
      <p:ext uri="{BB962C8B-B14F-4D97-AF65-F5344CB8AC3E}">
        <p14:creationId xmlns:p14="http://schemas.microsoft.com/office/powerpoint/2010/main" val="252633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" y="2057400"/>
            <a:ext cx="8915399" cy="3886200"/>
          </a:xfrm>
        </p:spPr>
        <p:txBody>
          <a:bodyPr/>
          <a:lstStyle/>
          <a:p>
            <a:pPr marL="0" indent="0">
              <a:buNone/>
            </a:pPr>
            <a:r>
              <a:rPr lang="es-ES" b="1" i="1" dirty="0" smtClean="0">
                <a:latin typeface="Candara" pitchFamily="34" charset="0"/>
              </a:rPr>
              <a:t>“¿</a:t>
            </a:r>
            <a:r>
              <a:rPr lang="es-ES" b="1" i="1" dirty="0">
                <a:latin typeface="Candara" pitchFamily="34" charset="0"/>
              </a:rPr>
              <a:t>Está alguno entre vosotros afligido? Haga oración. ¿Está alguno alegre? Cante alabanzas</a:t>
            </a:r>
            <a:r>
              <a:rPr lang="es-ES" b="1" i="1" dirty="0" smtClean="0">
                <a:latin typeface="Candara" pitchFamily="34" charset="0"/>
              </a:rPr>
              <a:t>.”</a:t>
            </a:r>
          </a:p>
          <a:p>
            <a:pPr marL="0" indent="0">
              <a:buNone/>
            </a:pPr>
            <a:r>
              <a:rPr lang="es-ES" b="1" i="1" dirty="0">
                <a:latin typeface="Candara" pitchFamily="34" charset="0"/>
              </a:rPr>
              <a:t>	</a:t>
            </a:r>
            <a:r>
              <a:rPr lang="es-ES" b="1" i="1" dirty="0" smtClean="0">
                <a:latin typeface="Candara" pitchFamily="34" charset="0"/>
              </a:rPr>
              <a:t>					        </a:t>
            </a:r>
            <a:r>
              <a:rPr lang="es-ES" b="1" dirty="0" smtClean="0">
                <a:solidFill>
                  <a:srgbClr val="C00000"/>
                </a:solidFill>
                <a:latin typeface="Candara" pitchFamily="34" charset="0"/>
              </a:rPr>
              <a:t>(Santiago 5:13)</a:t>
            </a:r>
          </a:p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Hay un tiempo ideal para todo. Cuanto cantamos, deberíamos estar felices.</a:t>
            </a:r>
          </a:p>
          <a:p>
            <a:pPr marL="0" indent="0">
              <a:buNone/>
            </a:pPr>
            <a:r>
              <a:rPr lang="es-ES" dirty="0" smtClean="0">
                <a:latin typeface="Candara" pitchFamily="34" charset="0"/>
              </a:rPr>
              <a:t>Esto no quiere decir que si alguien comienza a llorar en una canción, desagrada a Dios, pero, cuando sí estamos gozosos, la música debería acompañarnos siempre. </a:t>
            </a:r>
            <a:endParaRPr lang="es-ES" dirty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/>
              <a:t>Salmo 100:1-2</a:t>
            </a:r>
          </a:p>
        </p:txBody>
      </p:sp>
    </p:spTree>
    <p:extLst>
      <p:ext uri="{BB962C8B-B14F-4D97-AF65-F5344CB8AC3E}">
        <p14:creationId xmlns:p14="http://schemas.microsoft.com/office/powerpoint/2010/main" val="1140920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067800" cy="4953000"/>
          </a:xfrm>
        </p:spPr>
        <p:txBody>
          <a:bodyPr/>
          <a:lstStyle/>
          <a:p>
            <a:pPr>
              <a:buNone/>
            </a:pPr>
            <a:r>
              <a:rPr lang="es-ES" b="1" i="1" dirty="0" smtClean="0">
                <a:latin typeface="Candara" pitchFamily="34" charset="0"/>
              </a:rPr>
              <a:t>“…Reconoced </a:t>
            </a:r>
            <a:r>
              <a:rPr lang="es-ES" b="1" i="1" dirty="0">
                <a:latin typeface="Candara" pitchFamily="34" charset="0"/>
              </a:rPr>
              <a:t>que Jehová es </a:t>
            </a:r>
            <a:r>
              <a:rPr lang="es-ES" b="1" i="1" dirty="0" smtClean="0">
                <a:latin typeface="Candara" pitchFamily="34" charset="0"/>
              </a:rPr>
              <a:t>Dios;</a:t>
            </a:r>
          </a:p>
          <a:p>
            <a:pPr>
              <a:buNone/>
            </a:pPr>
            <a:r>
              <a:rPr lang="es-ES" b="1" i="1" dirty="0" smtClean="0">
                <a:latin typeface="Candara" pitchFamily="34" charset="0"/>
              </a:rPr>
              <a:t>El </a:t>
            </a:r>
            <a:r>
              <a:rPr lang="es-ES" b="1" i="1" dirty="0">
                <a:latin typeface="Candara" pitchFamily="34" charset="0"/>
              </a:rPr>
              <a:t>nos hizo, y no nosotros a nosotros mismos;</a:t>
            </a:r>
          </a:p>
          <a:p>
            <a:pPr>
              <a:buNone/>
            </a:pPr>
            <a:r>
              <a:rPr lang="es-ES" b="1" i="1" dirty="0">
                <a:latin typeface="Candara" pitchFamily="34" charset="0"/>
              </a:rPr>
              <a:t>Pueblo suyo somos, y ovejas de su prado</a:t>
            </a:r>
            <a:r>
              <a:rPr lang="es-ES" b="1" i="1" dirty="0" smtClean="0">
                <a:latin typeface="Candara" pitchFamily="34" charset="0"/>
              </a:rPr>
              <a:t>. </a:t>
            </a:r>
            <a:r>
              <a:rPr lang="es-ES" b="1" i="1" dirty="0">
                <a:latin typeface="Candara" pitchFamily="34" charset="0"/>
              </a:rPr>
              <a:t>Entrad por sus puertas con acción de </a:t>
            </a:r>
            <a:r>
              <a:rPr lang="es-ES" b="1" i="1" dirty="0" smtClean="0">
                <a:latin typeface="Candara" pitchFamily="34" charset="0"/>
              </a:rPr>
              <a:t>gracias, Por </a:t>
            </a:r>
            <a:r>
              <a:rPr lang="es-ES" b="1" i="1" dirty="0">
                <a:latin typeface="Candara" pitchFamily="34" charset="0"/>
              </a:rPr>
              <a:t>sus atrios con </a:t>
            </a:r>
            <a:r>
              <a:rPr lang="es-ES" b="1" i="1" dirty="0" smtClean="0">
                <a:latin typeface="Candara" pitchFamily="34" charset="0"/>
              </a:rPr>
              <a:t>alabanza; Alabadle</a:t>
            </a:r>
            <a:r>
              <a:rPr lang="es-ES" b="1" i="1" dirty="0">
                <a:latin typeface="Candara" pitchFamily="34" charset="0"/>
              </a:rPr>
              <a:t>, bendecid su </a:t>
            </a:r>
            <a:r>
              <a:rPr lang="es-ES" b="1" i="1" dirty="0" smtClean="0">
                <a:latin typeface="Candara" pitchFamily="34" charset="0"/>
              </a:rPr>
              <a:t>nombre…”</a:t>
            </a:r>
          </a:p>
          <a:p>
            <a:pPr>
              <a:buNone/>
            </a:pPr>
            <a:r>
              <a:rPr lang="es-ES" b="1" i="1" dirty="0" smtClean="0">
                <a:latin typeface="Candara" pitchFamily="34" charset="0"/>
              </a:rPr>
              <a:t>	</a:t>
            </a:r>
          </a:p>
          <a:p>
            <a:pPr>
              <a:buNone/>
            </a:pPr>
            <a:r>
              <a:rPr lang="es-ES" b="1" i="1" dirty="0" smtClean="0">
                <a:latin typeface="Candara" pitchFamily="34" charset="0"/>
              </a:rPr>
              <a:t>						</a:t>
            </a:r>
          </a:p>
          <a:p>
            <a:pPr>
              <a:buNone/>
            </a:pPr>
            <a:endParaRPr lang="es-ES" b="1" i="1" dirty="0" smtClean="0">
              <a:latin typeface="Candar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Salmo 100:3-4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4634327"/>
            <a:ext cx="2804445" cy="2217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7864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ppt/theme/themeOverride2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ppt/theme/themeOverride3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98097</TotalTime>
  <Words>1224</Words>
  <Application>Microsoft Office PowerPoint</Application>
  <PresentationFormat>On-screen Show (4:3)</PresentationFormat>
  <Paragraphs>120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Candara</vt:lpstr>
      <vt:lpstr>David</vt:lpstr>
      <vt:lpstr>Papyrus</vt:lpstr>
      <vt:lpstr>Tahoma</vt:lpstr>
      <vt:lpstr>Wingdings</vt:lpstr>
      <vt:lpstr>Blends</vt:lpstr>
      <vt:lpstr>1_Office Theme</vt:lpstr>
      <vt:lpstr>PowerPoint Presentation</vt:lpstr>
      <vt:lpstr>El asunto</vt:lpstr>
      <vt:lpstr>Pasaje bíblico</vt:lpstr>
      <vt:lpstr>Salmo 100:1-2</vt:lpstr>
      <vt:lpstr>Salmo 100:1-2</vt:lpstr>
      <vt:lpstr>Salmo 100:1-2</vt:lpstr>
      <vt:lpstr>Salmo 100:1-2</vt:lpstr>
      <vt:lpstr>Salmo 100:1-2</vt:lpstr>
      <vt:lpstr>Salmo 100:3-4</vt:lpstr>
      <vt:lpstr>Salmo 100:3-4</vt:lpstr>
      <vt:lpstr>Salmo 100:3-4</vt:lpstr>
      <vt:lpstr>Salmo 100:3-4</vt:lpstr>
      <vt:lpstr>Salmo 100:3-4</vt:lpstr>
      <vt:lpstr>Salmo 100:3-4</vt:lpstr>
      <vt:lpstr>Salmo 100:5</vt:lpstr>
      <vt:lpstr>Salmo 100:5</vt:lpstr>
      <vt:lpstr>Salmo 100:5</vt:lpstr>
      <vt:lpstr>Salmo 100:5</vt:lpstr>
      <vt:lpstr>Salmo 100:5</vt:lpstr>
      <vt:lpstr>Aplicaciones</vt:lpstr>
      <vt:lpstr>Recursos</vt:lpstr>
      <vt:lpstr>PowerPoint Presentation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3: Las Condiciones para el Discipulado Cristiano Estudio 9: Confiar en la Victoria de Dios</dc:title>
  <dc:creator>JRIVERA</dc:creator>
  <cp:lastModifiedBy>Ortega, Tito (ISB-GSO Inks &amp; Supplies Dev. Mgr.)</cp:lastModifiedBy>
  <cp:revision>4311</cp:revision>
  <dcterms:created xsi:type="dcterms:W3CDTF">2007-01-24T21:53:34Z</dcterms:created>
  <dcterms:modified xsi:type="dcterms:W3CDTF">2014-12-03T18:57:47Z</dcterms:modified>
</cp:coreProperties>
</file>