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794" r:id="rId3"/>
    <p:sldId id="1228" r:id="rId4"/>
    <p:sldId id="804" r:id="rId5"/>
    <p:sldId id="416" r:id="rId6"/>
    <p:sldId id="287" r:id="rId7"/>
    <p:sldId id="1237" r:id="rId8"/>
    <p:sldId id="1251" r:id="rId9"/>
    <p:sldId id="1284" r:id="rId10"/>
    <p:sldId id="1084" r:id="rId11"/>
    <p:sldId id="1254" r:id="rId12"/>
    <p:sldId id="1285" r:id="rId13"/>
    <p:sldId id="1249" r:id="rId14"/>
    <p:sldId id="1255" r:id="rId15"/>
    <p:sldId id="1155" r:id="rId16"/>
    <p:sldId id="561" r:id="rId17"/>
    <p:sldId id="1133" r:id="rId18"/>
    <p:sldId id="908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9" r="520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smtClean="0">
                <a:latin typeface="+mj-lt"/>
              </a:rPr>
              <a:t>Dios </a:t>
            </a:r>
            <a:r>
              <a:rPr lang="es-PR" sz="4400" cap="small" dirty="0" smtClean="0">
                <a:latin typeface="+mj-lt"/>
              </a:rPr>
              <a:t>santo</a:t>
            </a:r>
            <a:r>
              <a:rPr lang="en-US" sz="4400" cap="small" dirty="0" smtClean="0">
                <a:latin typeface="+mj-lt"/>
              </a:rPr>
              <a:t>, pueblo </a:t>
            </a:r>
            <a:r>
              <a:rPr lang="es-PR" sz="4400" cap="small" dirty="0" smtClean="0">
                <a:latin typeface="+mj-lt"/>
              </a:rPr>
              <a:t>santo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Vivir en santidad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Levítico </a:t>
            </a:r>
            <a:r>
              <a:rPr lang="es-PR" sz="2800" dirty="0" smtClean="0"/>
              <a:t>18:1-5, 20-26; 20:6-8)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“Además, no tendrás acto carnal con la mujer de tu prójimo, contaminándote con ella. Y no des hijo tuyo para ofrecerlo por fuego a Moloc; no contamines así el nombre de tu Dios. Yo Jehová. No te echarás con varón como con mujer; es abominación. Ni con ningún animal tendrás ayuntamiento amancillándote con él, ni mujer alguna se pondrá delante de animal para </a:t>
            </a:r>
            <a:r>
              <a:rPr lang="es-ES" dirty="0" err="1"/>
              <a:t>ayuntarse</a:t>
            </a:r>
            <a:r>
              <a:rPr lang="es-ES" dirty="0"/>
              <a:t> con él; es perversión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7620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Apartarse de las prácticas pecaminosas (Levítico 18:20-26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 </a:t>
            </a:r>
            <a:r>
              <a:rPr lang="es-ES" dirty="0"/>
              <a:t>ninguna de estas cosas os amancillaréis; pues en todas estas cosas se han corrompido las naciones que yo echo de delante de vosotros, y la tierra fue contaminada; y yo visité su maldad sobre ella, y la tierra vomitó sus moradores. Guardad, pues, vosotros mis estatutos y mis ordenanzas, y no hagáis ninguna de estas abominaciones, ni el natural ni el extranjero que mora entre </a:t>
            </a:r>
            <a:r>
              <a:rPr lang="es-ES" dirty="0" smtClean="0"/>
              <a:t>vosotros.”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7620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Apartarse de las prácticas pecaminosas (Levítico 18:20-26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077196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066800" y="214313"/>
            <a:ext cx="8001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Apartarse de la falsa espiritualidad (Levítico 20.6-8)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325" y="2295525"/>
            <a:ext cx="62306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7358"/>
            <a:ext cx="85344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la persona que atendiere a encantadores o adivinos, para prostituirse tras de ellos, yo pondré mi rostro contra la tal persona, y la cortaré de entre su pueblo. Santificaos, pues, y sed santos, porque yo Jehová soy vuestro Dios. Y guardad mis estatutos, y ponedlos por obra. Yo Jehová que os santifico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214313"/>
            <a:ext cx="8001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Apartarse de la falsa espiritualidad (Levítico 20.6-8)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ES" sz="2800" dirty="0"/>
              <a:t>Entienda que vivir de una manera santa delante del Dios santo requiere una decisión consciente, día a día, momento a momento, para vivir de una forma radicalmente contraria a la corriente de la sociedad actual</a:t>
            </a:r>
            <a:r>
              <a:rPr lang="es-ES" sz="2800" dirty="0" smtClean="0"/>
              <a:t>.</a:t>
            </a:r>
          </a:p>
          <a:p>
            <a:r>
              <a:rPr lang="es-ES" sz="2800" dirty="0"/>
              <a:t>Reconozca que Dios exige que Su pueblo viva en santidad</a:t>
            </a:r>
            <a:r>
              <a:rPr lang="es-ES" sz="2800" dirty="0" smtClean="0"/>
              <a:t>.</a:t>
            </a:r>
          </a:p>
          <a:p>
            <a:r>
              <a:rPr lang="es-ES" sz="2800" dirty="0" smtClean="0"/>
              <a:t>Vivir en santidad no es una opción más para el cristiano; es la única opción aceptable. Cualquier otra cosa es pecado.</a:t>
            </a:r>
            <a:endParaRPr lang="es-E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</a:t>
            </a:r>
            <a:r>
              <a:rPr lang="es-ES" sz="1600" i="1" dirty="0"/>
              <a:t>Comentario </a:t>
            </a:r>
            <a:r>
              <a:rPr lang="es-ES" sz="1600" i="1" dirty="0" err="1"/>
              <a:t>bı́blico</a:t>
            </a:r>
            <a:r>
              <a:rPr lang="es-ES" sz="1600" i="1" dirty="0"/>
              <a:t> mundo hispano </a:t>
            </a:r>
            <a:r>
              <a:rPr lang="es-ES" sz="1600" i="1" dirty="0" smtClean="0"/>
              <a:t>Levítico</a:t>
            </a:r>
            <a:r>
              <a:rPr lang="es-ES" sz="1600" i="1" dirty="0"/>
              <a:t>, </a:t>
            </a:r>
            <a:r>
              <a:rPr lang="es-ES" sz="1600" i="1" dirty="0" smtClean="0"/>
              <a:t>Números</a:t>
            </a:r>
            <a:r>
              <a:rPr lang="es-ES" sz="1600" i="1" dirty="0"/>
              <a:t>, y Deuteronomio. </a:t>
            </a:r>
            <a:r>
              <a:rPr lang="es-ES" sz="1600" dirty="0"/>
              <a:t>1. ed. El Paso, TX: Editorial Mundo Hispano, 1993</a:t>
            </a:r>
            <a:r>
              <a:rPr lang="es-E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32-41.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2: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que hizo Jesús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“¿Tradiciones o la Palabra de Dios”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23 de marzo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Mateo 15:1-11, 17-20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89000"/>
              </a:schemeClr>
            </a:gs>
            <a:gs pos="52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5181600"/>
            <a:ext cx="1981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Esta lección </a:t>
            </a:r>
            <a:r>
              <a:rPr lang="es-ES" sz="3600" dirty="0" smtClean="0"/>
              <a:t>nos ayuda a apartarnos de los aspectos de nuestra sociedad que son contrarios a la Biblia y a destacarnos por vivir en santidad</a:t>
            </a:r>
            <a:r>
              <a:rPr lang="es-PR" sz="3600" dirty="0" smtClean="0"/>
              <a:t>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2209800"/>
            <a:ext cx="8229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Apartarse de las normas de la sociedad (</a:t>
            </a:r>
            <a:r>
              <a:rPr lang="es-ES" sz="3600" dirty="0" smtClean="0">
                <a:solidFill>
                  <a:schemeClr val="tx2"/>
                </a:solidFill>
              </a:rPr>
              <a:t>Levítico 18:1-5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/>
              <a:t>Apartarse de las </a:t>
            </a:r>
            <a:r>
              <a:rPr lang="es-ES" sz="3600" dirty="0" smtClean="0"/>
              <a:t>prácticas pecaminosas (</a:t>
            </a:r>
            <a:r>
              <a:rPr lang="es-ES" sz="3600" dirty="0" smtClean="0">
                <a:solidFill>
                  <a:schemeClr val="tx2"/>
                </a:solidFill>
              </a:rPr>
              <a:t>Levítico 18:20-26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/>
              <a:t>Apartarse de </a:t>
            </a:r>
            <a:r>
              <a:rPr lang="es-ES" sz="3600" dirty="0" smtClean="0"/>
              <a:t>la falsa espiritualidad (</a:t>
            </a:r>
            <a:r>
              <a:rPr lang="es-ES" sz="3600" dirty="0" smtClean="0">
                <a:solidFill>
                  <a:schemeClr val="tx2"/>
                </a:solidFill>
              </a:rPr>
              <a:t>Levítico 20.6-8</a:t>
            </a:r>
            <a:r>
              <a:rPr lang="es-ES" sz="3600" dirty="0" smtClean="0"/>
              <a:t>)</a:t>
            </a:r>
            <a:endParaRPr lang="es-PR" sz="36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6200" y="2514600"/>
            <a:ext cx="9144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078018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Por tanto, guardaréis mis estatutos y mis ordenanzas, los cuales haciendo el hombre, vivirá en ellos. Yo Jehová.</a:t>
            </a:r>
            <a:r>
              <a:rPr lang="es-ES" dirty="0">
                <a:latin typeface="Papyrus" panose="03070502060502030205" pitchFamily="66" charset="0"/>
              </a:rPr>
              <a:t>” (Levítico </a:t>
            </a:r>
            <a:r>
              <a:rPr lang="es-ES" dirty="0" smtClean="0">
                <a:latin typeface="Papyrus" panose="03070502060502030205" pitchFamily="66" charset="0"/>
              </a:rPr>
              <a:t>18.5) </a:t>
            </a: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270751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Apartarse de las normas de la sociedad (Levítico 18:1-5</a:t>
            </a:r>
            <a:r>
              <a:rPr lang="es-ES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0" y="1981200"/>
            <a:ext cx="4648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“Habló Jehová a Moisés, diciendo</a:t>
            </a:r>
            <a:r>
              <a:rPr lang="es-ES" dirty="0" smtClean="0"/>
              <a:t>: Habla </a:t>
            </a:r>
            <a:r>
              <a:rPr lang="es-ES" dirty="0"/>
              <a:t>a los hijos de Israel, y diles: Yo soy Jehová vuestro Dios</a:t>
            </a:r>
            <a:r>
              <a:rPr lang="es-ES" dirty="0" smtClean="0"/>
              <a:t>. No </a:t>
            </a:r>
            <a:r>
              <a:rPr lang="es-ES" dirty="0"/>
              <a:t>haréis como hacen en la tierra de Egipto, en la cual morasteis; ni haréis como hacen en la tierra de Canaán, a la cual yo os conduzco, ni andaréis en sus estatutos</a:t>
            </a:r>
            <a:r>
              <a:rPr lang="es-ES" dirty="0" smtClean="0"/>
              <a:t>. Mis </a:t>
            </a:r>
            <a:r>
              <a:rPr lang="es-ES" dirty="0"/>
              <a:t>ordenanzas pondréis por obra, y mis estatutos guardaréis, andando en ellos</a:t>
            </a:r>
            <a:r>
              <a:rPr lang="es-ES" dirty="0" smtClean="0"/>
              <a:t>...”</a:t>
            </a:r>
            <a:endParaRPr lang="es-ES" b="1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270751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Apartarse de las normas de la sociedad (Levítico 18:1-5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Yo </a:t>
            </a:r>
            <a:r>
              <a:rPr lang="es-ES" dirty="0"/>
              <a:t>Jehová vuestro Dios</a:t>
            </a:r>
            <a:r>
              <a:rPr lang="es-ES" dirty="0" smtClean="0"/>
              <a:t>. Por </a:t>
            </a:r>
            <a:r>
              <a:rPr lang="es-ES" dirty="0"/>
              <a:t>tanto, guardaréis mis estatutos y mis ordenanzas, los cuales haciendo el hombre, vivirá en ellos. Yo Jehová</a:t>
            </a:r>
            <a:r>
              <a:rPr lang="es-ES" dirty="0" smtClean="0"/>
              <a:t>.”</a:t>
            </a:r>
            <a:endParaRPr lang="es-ES" b="1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270751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Apartarse de las normas de la sociedad (Levítico 18:1-5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759135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8200" y="7620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Apartarse de las prácticas pecaminosas (Levítico 18:20-26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1026" name="Picture 2" descr="http://towleroad.typepad.com/.a/6a00d8341c730253ef01a3fcab49de970b-500wi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3" y="2177796"/>
            <a:ext cx="7926457" cy="437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89403</TotalTime>
  <Words>845</Words>
  <Application>Microsoft Office PowerPoint</Application>
  <PresentationFormat>On-screen Show (4:3)</PresentationFormat>
  <Paragraphs>66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Papyrus</vt:lpstr>
      <vt:lpstr>Tahoma</vt:lpstr>
      <vt:lpstr>Wingdings</vt:lpstr>
      <vt:lpstr>Blends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 Apartarse de las normas de la sociedad (Levítico 18:1-5)</vt:lpstr>
      <vt:lpstr> Apartarse de las normas de la sociedad (Levítico 18:1-5)</vt:lpstr>
      <vt:lpstr> Apartarse de las normas de la sociedad (Levítico 18:1-5)</vt:lpstr>
      <vt:lpstr>PowerPoint Presentation</vt:lpstr>
      <vt:lpstr>PowerPoint Presentation</vt:lpstr>
      <vt:lpstr>PowerPoint Presentation</vt:lpstr>
      <vt:lpstr>Apartarse de la falsa espiritualidad (Levítico 20.6-8)</vt:lpstr>
      <vt:lpstr>Apartarse de la falsa espiritualidad (Levítico 20.6-8)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vivir_en_santidad_031614.pptx</dc:title>
  <dc:creator>JRIVERA</dc:creator>
  <cp:lastModifiedBy>Tito Ortega</cp:lastModifiedBy>
  <cp:revision>4054</cp:revision>
  <dcterms:created xsi:type="dcterms:W3CDTF">2007-01-24T21:53:34Z</dcterms:created>
  <dcterms:modified xsi:type="dcterms:W3CDTF">2014-03-22T18:27:38Z</dcterms:modified>
</cp:coreProperties>
</file>