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3"/>
  </p:notesMasterIdLst>
  <p:handoutMasterIdLst>
    <p:handoutMasterId r:id="rId24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264" r:id="rId11"/>
    <p:sldId id="1084" r:id="rId12"/>
    <p:sldId id="1254" r:id="rId13"/>
    <p:sldId id="1276" r:id="rId14"/>
    <p:sldId id="1260" r:id="rId15"/>
    <p:sldId id="1261" r:id="rId16"/>
    <p:sldId id="1278" r:id="rId17"/>
    <p:sldId id="1277" r:id="rId18"/>
    <p:sldId id="1155" r:id="rId19"/>
    <p:sldId id="561" r:id="rId20"/>
    <p:sldId id="1133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5" autoAdjust="0"/>
    <p:restoredTop sz="96709" autoAdjust="0"/>
  </p:normalViewPr>
  <p:slideViewPr>
    <p:cSldViewPr>
      <p:cViewPr varScale="1">
        <p:scale>
          <a:sx n="132" d="100"/>
          <a:sy n="132" d="100"/>
        </p:scale>
        <p:origin x="16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g"/><Relationship Id="rId4" Type="http://schemas.openxmlformats.org/officeDocument/2006/relationships/image" Target="../media/image12.jpeg"/><Relationship Id="rId9" Type="http://schemas.openxmlformats.org/officeDocument/2006/relationships/image" Target="../media/image17.jpg"/><Relationship Id="rId1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</a:t>
            </a:r>
            <a:r>
              <a:rPr lang="es-PR" sz="4400" cap="small" dirty="0" smtClean="0">
                <a:latin typeface="+mj-lt"/>
              </a:rPr>
              <a:t>Relaciones Extraordinarias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Construir el hogar que necesito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/>
              <a:t>Proverbios</a:t>
            </a:r>
            <a:r>
              <a:rPr lang="es-PR" sz="2800" noProof="0" dirty="0" smtClean="0"/>
              <a:t> 31</a:t>
            </a:r>
            <a:r>
              <a:rPr lang="es-PR" sz="2800" dirty="0" smtClean="0"/>
              <a:t>:10-12, 15-20, 25-31)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“Se levanta aun de noche Y da comida a su familia Y ración a sus criadas. Considera la heredad, y la compra, Y planta viña del fruto de sus manos. Ciñe de fuerza sus lomos, Y esfuerza sus brazos. Ve que van bien sus negocios; Su lámpara no se apaga de noche. Aplica su mano al huso, Y sus manos a la rueca. Alarga su mano al pobre, Y extiende sus manos al menesteroso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 smtClean="0"/>
              <a:t>Sea </a:t>
            </a:r>
            <a:r>
              <a:rPr lang="es-ES" dirty="0"/>
              <a:t>responsable                     (Proverbios 31.15-20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36576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Qué aspectos de una mujer capaz vemos que muestra la mujer de Proverbios 31?</a:t>
            </a:r>
          </a:p>
          <a:p>
            <a:r>
              <a:rPr lang="es-ES" dirty="0"/>
              <a:t>¿En qué vemos que la mujer de Proverbios 31 poseía buena capacidad para la administración?</a:t>
            </a:r>
          </a:p>
          <a:p>
            <a:r>
              <a:rPr lang="es-ES" dirty="0"/>
              <a:t>¿Cómo muestra su generosidad esta mujer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832657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3957"/>
            <a:ext cx="2879669" cy="2438120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3152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Sea piadosa                           (Proverbios 31.25-31)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1828800"/>
            <a:ext cx="2133600" cy="24032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7" b="6491"/>
          <a:stretch/>
        </p:blipFill>
        <p:spPr>
          <a:xfrm>
            <a:off x="7315200" y="1828800"/>
            <a:ext cx="1828800" cy="21320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200400"/>
            <a:ext cx="1795002" cy="21979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5086350"/>
            <a:ext cx="2362200" cy="17716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3497" y="1793957"/>
            <a:ext cx="1718103" cy="25494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032" y="1752600"/>
            <a:ext cx="1931292" cy="25636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" y="4132639"/>
            <a:ext cx="1792849" cy="27253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048" y="3434836"/>
            <a:ext cx="2029952" cy="20253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822" y="4876800"/>
            <a:ext cx="1692178" cy="1981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90" y="5105400"/>
            <a:ext cx="1754710" cy="17547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02" y="3511708"/>
            <a:ext cx="1938798" cy="15936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400" y="4013200"/>
            <a:ext cx="21336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329758"/>
            <a:ext cx="81851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“Fuerza y honor son su vestidura; Y se ríe de lo por venir. Abre su boca con sabiduría, Y la ley de clemencia está en su lengua. Considera los caminos de su casa, Y no come el pan de balde. Se levantan sus hijos y la llaman bienaventurada; Y su marido también la alaba: Muchas mujeres hicieron el bien; Mas tú sobrepasas a todas</a:t>
            </a:r>
            <a:r>
              <a:rPr lang="es-ES" dirty="0" smtClean="0"/>
              <a:t>...”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3152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Sea piadosa                           (Proverbios 31.25-31)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329758"/>
            <a:ext cx="82613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Engañosa </a:t>
            </a:r>
            <a:r>
              <a:rPr lang="es-ES" dirty="0"/>
              <a:t>es la gracia, y vana la hermosura; La mujer que teme a Jehová, ésa será alabada. Dadle del fruto de sus manos, Y alábenla en las puertas sus hechos</a:t>
            </a:r>
            <a:r>
              <a:rPr lang="es-ES" dirty="0" smtClean="0"/>
              <a:t>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3152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ES" dirty="0"/>
              <a:t>Sea piadosa                           (Proverbios 31.25-31)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239965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36576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Cómo pueden las mujeres y los hombres de Dios eliminar el temor y la preocupación de sus casas?</a:t>
            </a:r>
          </a:p>
          <a:p>
            <a:r>
              <a:rPr lang="es-ES" dirty="0"/>
              <a:t>¿Por qué los hijos y el esposo de la mujer piadosa la alaban?</a:t>
            </a:r>
          </a:p>
          <a:p>
            <a:r>
              <a:rPr lang="es-ES" dirty="0"/>
              <a:t>¿Cómo puede la mujer piadosa reflejar la belleza interior que sobrepasa largamente la belleza física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829936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r>
              <a:rPr lang="es-ES" dirty="0"/>
              <a:t>Cuando usted viva una vida con confianza en el Señor, su cónyuge y los miembros de su familia confiarán más en usted.</a:t>
            </a:r>
          </a:p>
          <a:p>
            <a:r>
              <a:rPr lang="es-ES" dirty="0"/>
              <a:t>Su amor por el Señor se expresa en la forma en que usted maneja los detalles esenciales de la vida, administrando con generosidad sus talentos y habilidades.</a:t>
            </a:r>
          </a:p>
          <a:p>
            <a:r>
              <a:rPr lang="es-ES" dirty="0" smtClean="0"/>
              <a:t>Maneje </a:t>
            </a:r>
            <a:r>
              <a:rPr lang="es-ES" dirty="0"/>
              <a:t>su vida basándose en las normas divinas, no en las del mundo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116-125.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  <a14:imgEffect>
                      <a14:brightnessContrast bright="9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634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3: </a:t>
            </a:r>
            <a:r>
              <a:rPr lang="es-PR" sz="4400" cap="small" dirty="0" smtClean="0">
                <a:solidFill>
                  <a:schemeClr val="bg1"/>
                </a:solidFill>
              </a:rPr>
              <a:t>Relaciones extraordinarias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“Llegar a ser la persona que los demás necesitan”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18 de mayo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(Proverbios</a:t>
            </a:r>
            <a:r>
              <a:rPr lang="en-US" dirty="0" smtClean="0">
                <a:solidFill>
                  <a:schemeClr val="bg1"/>
                </a:solidFill>
              </a:rPr>
              <a:t> 6:6-11, 16-19, 23-27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2231" y="0"/>
            <a:ext cx="5099538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1905000" y="3810000"/>
            <a:ext cx="2456793" cy="990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8362"/>
            <a:ext cx="4800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En Proverbios 31 se alaba a la esposa y madre virtuosa, este es un pasaje que también puede servir de aliento para los padres que lideran sus familias.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599" y="2281238"/>
            <a:ext cx="7010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sz="3600" dirty="0"/>
              <a:t>Sea confiable  </a:t>
            </a:r>
            <a:r>
              <a:rPr lang="es-ES" sz="3600" dirty="0" smtClean="0"/>
              <a:t>                          (</a:t>
            </a:r>
            <a:r>
              <a:rPr lang="es-ES" sz="3600" dirty="0">
                <a:solidFill>
                  <a:schemeClr val="tx2"/>
                </a:solidFill>
              </a:rPr>
              <a:t>Proverbios 31.10-12</a:t>
            </a:r>
            <a:r>
              <a:rPr lang="es-ES" sz="3600" dirty="0"/>
              <a:t>)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3600" dirty="0"/>
              <a:t>Sea responsable </a:t>
            </a:r>
            <a:r>
              <a:rPr lang="es-ES" sz="3600" dirty="0" smtClean="0"/>
              <a:t>                    (</a:t>
            </a:r>
            <a:r>
              <a:rPr lang="es-ES" sz="3600" dirty="0">
                <a:solidFill>
                  <a:schemeClr val="tx2"/>
                </a:solidFill>
              </a:rPr>
              <a:t>Proverbios 31.15-20</a:t>
            </a:r>
            <a:r>
              <a:rPr lang="es-ES" sz="3600" dirty="0"/>
              <a:t>)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3600" dirty="0"/>
              <a:t>Sea piadosa </a:t>
            </a:r>
            <a:r>
              <a:rPr lang="es-ES" sz="3600" dirty="0" smtClean="0"/>
              <a:t>                          (</a:t>
            </a:r>
            <a:r>
              <a:rPr lang="es-ES" sz="3600" dirty="0">
                <a:solidFill>
                  <a:schemeClr val="tx2"/>
                </a:solidFill>
              </a:rPr>
              <a:t>Proverbios 31.25-31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590800"/>
            <a:ext cx="9525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154218"/>
            <a:ext cx="83058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Mujer virtuosa, ¿quién la hallará? Porque su estima sobrepasa largamente a la de las piedras preciosas.</a:t>
            </a:r>
            <a:r>
              <a:rPr lang="es-ES" dirty="0">
                <a:latin typeface="Papyrus" panose="03070502060502030205" pitchFamily="66" charset="0"/>
              </a:rPr>
              <a:t>” (Proverbios 31.10, 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pPr marL="690563" indent="-690563">
              <a:buFont typeface="+mj-lt"/>
              <a:buAutoNum type="arabicPeriod"/>
            </a:pPr>
            <a:r>
              <a:rPr lang="es-ES" dirty="0"/>
              <a:t>Sea confiable                            (Proverbios 31.10-12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2025650"/>
            <a:ext cx="3683000" cy="46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3058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“Mujer virtuosa, ¿quién la hallará? Porque su estima sobrepasa largamente a la de las piedras preciosas. El corazón de su marido está en ella confiado, Y no carecerá de ganancias. Le da ella bien y no mal Todos los días de su vida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pPr marL="690563" indent="-690563">
              <a:buFont typeface="+mj-lt"/>
              <a:buAutoNum type="arabicPeriod"/>
            </a:pPr>
            <a:r>
              <a:rPr lang="es-ES" dirty="0"/>
              <a:t>Sea confiable                            (Proverbios 31.10-12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362200"/>
            <a:ext cx="8458200" cy="36576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Cómo definiría usted a una esposa capaz?</a:t>
            </a:r>
          </a:p>
          <a:p>
            <a:r>
              <a:rPr lang="es-ES" dirty="0"/>
              <a:t>¿De qué manera una esposa capaz le hace bien a su esposo?</a:t>
            </a:r>
          </a:p>
          <a:p>
            <a:r>
              <a:rPr lang="es-ES" dirty="0"/>
              <a:t>¿Por qué el esposo puede confiar en una esposa capaz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868284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 smtClean="0"/>
              <a:t>Sea </a:t>
            </a:r>
            <a:r>
              <a:rPr lang="es-ES" dirty="0"/>
              <a:t>responsable                     (Proverbios 31.15-20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7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2039750"/>
            <a:ext cx="6705600" cy="465560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90377</TotalTime>
  <Words>816</Words>
  <Application>Microsoft Office PowerPoint</Application>
  <PresentationFormat>On-screen Show (4:3)</PresentationFormat>
  <Paragraphs>77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Sea confiable                            (Proverbios 31.10-12)</vt:lpstr>
      <vt:lpstr>Sea confiable                            (Proverbios 31.10-12)</vt:lpstr>
      <vt:lpstr>Preguntas</vt:lpstr>
      <vt:lpstr>PowerPoint Presentation</vt:lpstr>
      <vt:lpstr>PowerPoint Presentation</vt:lpstr>
      <vt:lpstr>Preguntas</vt:lpstr>
      <vt:lpstr>Sea piadosa                           (Proverbios 31.25-31)</vt:lpstr>
      <vt:lpstr>Sea piadosa                           (Proverbios 31.25-31)</vt:lpstr>
      <vt:lpstr>Sea piadosa                           (Proverbios 31.25-31)</vt:lpstr>
      <vt:lpstr>Preguntas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 Las Condiciones para el Discipulado Cristiano Estudio 9: Confiar en la Victoria de Dios</dc:title>
  <dc:creator>JRIVERA</dc:creator>
  <cp:lastModifiedBy>Ortega, Tito (ISB-GSO Inks &amp; Supplies Dev. Mgr.)</cp:lastModifiedBy>
  <cp:revision>4137</cp:revision>
  <dcterms:created xsi:type="dcterms:W3CDTF">2007-01-24T21:53:34Z</dcterms:created>
  <dcterms:modified xsi:type="dcterms:W3CDTF">2014-05-12T17:39:40Z</dcterms:modified>
</cp:coreProperties>
</file>