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0" r:id="rId2"/>
    <p:sldMasterId id="2147483784" r:id="rId3"/>
  </p:sldMasterIdLst>
  <p:notesMasterIdLst>
    <p:notesMasterId r:id="rId24"/>
  </p:notesMasterIdLst>
  <p:handoutMasterIdLst>
    <p:handoutMasterId r:id="rId25"/>
  </p:handoutMasterIdLst>
  <p:sldIdLst>
    <p:sldId id="794" r:id="rId4"/>
    <p:sldId id="1228" r:id="rId5"/>
    <p:sldId id="804" r:id="rId6"/>
    <p:sldId id="416" r:id="rId7"/>
    <p:sldId id="287" r:id="rId8"/>
    <p:sldId id="1237" r:id="rId9"/>
    <p:sldId id="1270" r:id="rId10"/>
    <p:sldId id="1276" r:id="rId11"/>
    <p:sldId id="1084" r:id="rId12"/>
    <p:sldId id="1275" r:id="rId13"/>
    <p:sldId id="1277" r:id="rId14"/>
    <p:sldId id="1278" r:id="rId15"/>
    <p:sldId id="1260" r:id="rId16"/>
    <p:sldId id="1261" r:id="rId17"/>
    <p:sldId id="1279" r:id="rId18"/>
    <p:sldId id="1280" r:id="rId19"/>
    <p:sldId id="1155" r:id="rId20"/>
    <p:sldId id="561" r:id="rId21"/>
    <p:sldId id="1133" r:id="rId22"/>
    <p:sldId id="908" r:id="rId2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0000FF"/>
    <a:srgbClr val="FFFFD1"/>
    <a:srgbClr val="A6925A"/>
    <a:srgbClr val="285633"/>
    <a:srgbClr val="CC9900"/>
    <a:srgbClr val="CB7935"/>
    <a:srgbClr val="303030"/>
    <a:srgbClr val="663300"/>
    <a:srgbClr val="993B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6709" autoAdjust="0"/>
  </p:normalViewPr>
  <p:slideViewPr>
    <p:cSldViewPr>
      <p:cViewPr varScale="1">
        <p:scale>
          <a:sx n="76" d="100"/>
          <a:sy n="76" d="100"/>
        </p:scale>
        <p:origin x="1092" y="78"/>
      </p:cViewPr>
      <p:guideLst>
        <p:guide orient="horz" pos="2160"/>
        <p:guide pos="2880"/>
      </p:guideLst>
    </p:cSldViewPr>
  </p:slideViewPr>
  <p:outlineViewPr>
    <p:cViewPr>
      <p:scale>
        <a:sx n="33" d="100"/>
        <a:sy n="33" d="100"/>
      </p:scale>
      <p:origin x="48" y="250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CE3FCA5-A52A-443B-A5B1-7E194A08C435}" type="datetimeFigureOut">
              <a:rPr lang="en-US" smtClean="0"/>
              <a:pPr/>
              <a:t>7/22/2014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2255722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419452986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extLst>
      <p:ext uri="{BB962C8B-B14F-4D97-AF65-F5344CB8AC3E}">
        <p14:creationId xmlns:p14="http://schemas.microsoft.com/office/powerpoint/2010/main" val="1828213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3</a:t>
            </a:fld>
            <a:endParaRPr lang="en-US"/>
          </a:p>
        </p:txBody>
      </p:sp>
      <p:sp>
        <p:nvSpPr>
          <p:cNvPr id="316418" name="Rectangle 2"/>
          <p:cNvSpPr>
            <a:spLocks noGrp="1" noRot="1" noChangeAspect="1" noChangeArrowheads="1" noTextEdit="1"/>
          </p:cNvSpPr>
          <p:nvPr>
            <p:ph type="sldImg"/>
          </p:nvPr>
        </p:nvSpPr>
        <p:spPr>
          <a:xfrm>
            <a:off x="1143000" y="685800"/>
            <a:ext cx="4572000" cy="342900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401128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5</a:t>
            </a:fld>
            <a:endParaRPr lang="en-US"/>
          </a:p>
        </p:txBody>
      </p:sp>
    </p:spTree>
    <p:extLst>
      <p:ext uri="{BB962C8B-B14F-4D97-AF65-F5344CB8AC3E}">
        <p14:creationId xmlns:p14="http://schemas.microsoft.com/office/powerpoint/2010/main" val="1278947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19</a:t>
            </a:fld>
            <a:endParaRPr lang="en-US"/>
          </a:p>
        </p:txBody>
      </p:sp>
    </p:spTree>
    <p:extLst>
      <p:ext uri="{BB962C8B-B14F-4D97-AF65-F5344CB8AC3E}">
        <p14:creationId xmlns:p14="http://schemas.microsoft.com/office/powerpoint/2010/main" val="838188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20</a:t>
            </a:fld>
            <a:endParaRPr lang="en-US"/>
          </a:p>
        </p:txBody>
      </p:sp>
      <p:sp>
        <p:nvSpPr>
          <p:cNvPr id="18434" name="Rectangle 2"/>
          <p:cNvSpPr>
            <a:spLocks noGrp="1" noRot="1" noChangeAspect="1" noChangeArrowheads="1" noTextEdit="1"/>
          </p:cNvSpPr>
          <p:nvPr>
            <p:ph type="sldImg"/>
          </p:nvPr>
        </p:nvSpPr>
        <p:spPr>
          <a:xfrm>
            <a:off x="1143000" y="685800"/>
            <a:ext cx="4572000" cy="342900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121948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19314" y="596019"/>
            <a:ext cx="7510506" cy="3213982"/>
          </a:xfrm>
        </p:spPr>
        <p:txBody>
          <a:bodyPr anchor="b">
            <a:normAutofit/>
          </a:bodyPr>
          <a:lstStyle>
            <a:lvl1pPr algn="ctr">
              <a:defRPr sz="40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819314" y="3886200"/>
            <a:ext cx="7510506" cy="2219108"/>
          </a:xfrm>
        </p:spPr>
        <p:txBody>
          <a:bodyPr anchor="t">
            <a:normAutofit/>
          </a:bodyPr>
          <a:lstStyle>
            <a:lvl1pPr marL="0" indent="0" algn="ctr">
              <a:buNone/>
              <a:defRPr sz="1800">
                <a:gradFill flip="none" rotWithShape="1">
                  <a:gsLst>
                    <a:gs pos="0">
                      <a:schemeClr val="tx1"/>
                    </a:gs>
                    <a:gs pos="100000">
                      <a:schemeClr val="tx1">
                        <a:lumMod val="75000"/>
                      </a:schemeClr>
                    </a:gs>
                  </a:gsLst>
                  <a:lin ang="0" scaled="1"/>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extLst>
      <p:ext uri="{BB962C8B-B14F-4D97-AF65-F5344CB8AC3E}">
        <p14:creationId xmlns:p14="http://schemas.microsoft.com/office/powerpoint/2010/main" val="1798829952"/>
      </p:ext>
    </p:extLst>
  </p:cSld>
  <p:clrMapOvr>
    <a:masterClrMapping/>
  </p:clrMapOvr>
  <p:transition spd="slow">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extLst>
      <p:ext uri="{BB962C8B-B14F-4D97-AF65-F5344CB8AC3E}">
        <p14:creationId xmlns:p14="http://schemas.microsoft.com/office/powerpoint/2010/main" val="810385468"/>
      </p:ext>
    </p:extLst>
  </p:cSld>
  <p:clrMapOvr>
    <a:masterClrMapping/>
  </p:clrMapOvr>
  <p:transition spd="slow">
    <p:fad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19314" y="3270698"/>
            <a:ext cx="7510506" cy="1823305"/>
          </a:xfrm>
        </p:spPr>
        <p:txBody>
          <a:bodyPr anchor="b">
            <a:normAutofit/>
          </a:bodyPr>
          <a:lstStyle>
            <a:lvl1pPr algn="r">
              <a:defRPr sz="2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819314" y="5103810"/>
            <a:ext cx="7510506" cy="998250"/>
          </a:xfrm>
        </p:spPr>
        <p:txBody>
          <a:bodyPr anchor="t">
            <a:normAutofit/>
          </a:bodyPr>
          <a:lstStyle>
            <a:lvl1pPr marL="0" indent="0" algn="r">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extLst>
      <p:ext uri="{BB962C8B-B14F-4D97-AF65-F5344CB8AC3E}">
        <p14:creationId xmlns:p14="http://schemas.microsoft.com/office/powerpoint/2010/main" val="1981415042"/>
      </p:ext>
    </p:extLst>
  </p:cSld>
  <p:clrMapOvr>
    <a:masterClrMapping/>
  </p:clrMapOvr>
  <p:transition spd="slow">
    <p:fade/>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18347" y="2060898"/>
            <a:ext cx="3685073" cy="4031331"/>
          </a:xfrm>
        </p:spPr>
        <p:txBody>
          <a:bodyPr>
            <a:normAutofit/>
          </a:bodyPr>
          <a:lstStyle>
            <a:lvl1pPr>
              <a:defRPr sz="1600"/>
            </a:lvl1pPr>
            <a:lvl2pPr>
              <a:defRPr sz="14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0580" y="2060898"/>
            <a:ext cx="3689239" cy="4031330"/>
          </a:xfrm>
        </p:spPr>
        <p:txBody>
          <a:bodyPr>
            <a:normAutofit/>
          </a:bodyPr>
          <a:lstStyle>
            <a:lvl1pPr>
              <a:defRPr sz="1600"/>
            </a:lvl1pPr>
            <a:lvl2pPr>
              <a:defRPr sz="14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extLst>
      <p:ext uri="{BB962C8B-B14F-4D97-AF65-F5344CB8AC3E}">
        <p14:creationId xmlns:p14="http://schemas.microsoft.com/office/powerpoint/2010/main" val="3831062385"/>
      </p:ext>
    </p:extLst>
  </p:cSld>
  <p:clrMapOvr>
    <a:masterClrMapping/>
  </p:clrMapOvr>
  <p:transition spd="slow">
    <p:fade/>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6306" y="2060898"/>
            <a:ext cx="3397113" cy="733596"/>
          </a:xfrm>
        </p:spPr>
        <p:txBody>
          <a:bodyPr anchor="b">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18347" y="2786027"/>
            <a:ext cx="3685073" cy="3316033"/>
          </a:xfrm>
        </p:spPr>
        <p:txBody>
          <a:bodyPr anchor="t">
            <a:normAutofit/>
          </a:bodyPr>
          <a:lstStyle>
            <a:lvl1pPr>
              <a:defRPr sz="1600"/>
            </a:lvl1pPr>
            <a:lvl2pPr>
              <a:defRPr sz="14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910150" y="2060898"/>
            <a:ext cx="3419670" cy="725129"/>
          </a:xfrm>
        </p:spPr>
        <p:txBody>
          <a:bodyPr anchor="b">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65" y="2786027"/>
            <a:ext cx="3701520" cy="3316033"/>
          </a:xfrm>
        </p:spPr>
        <p:txBody>
          <a:bodyPr anchor="t">
            <a:normAutofit/>
          </a:bodyPr>
          <a:lstStyle>
            <a:lvl1pPr>
              <a:defRPr sz="1600"/>
            </a:lvl1pPr>
            <a:lvl2pPr>
              <a:defRPr sz="14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extLst>
      <p:ext uri="{BB962C8B-B14F-4D97-AF65-F5344CB8AC3E}">
        <p14:creationId xmlns:p14="http://schemas.microsoft.com/office/powerpoint/2010/main" val="600994139"/>
      </p:ext>
    </p:extLst>
  </p:cSld>
  <p:clrMapOvr>
    <a:masterClrMapping/>
  </p:clrMapOvr>
  <p:transition spd="slow">
    <p:fade/>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600"/>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extLst>
      <p:ext uri="{BB962C8B-B14F-4D97-AF65-F5344CB8AC3E}">
        <p14:creationId xmlns:p14="http://schemas.microsoft.com/office/powerpoint/2010/main" val="144971888"/>
      </p:ext>
    </p:extLst>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extLst>
      <p:ext uri="{BB962C8B-B14F-4D97-AF65-F5344CB8AC3E}">
        <p14:creationId xmlns:p14="http://schemas.microsoft.com/office/powerpoint/2010/main" val="3385690264"/>
      </p:ext>
    </p:extLst>
  </p:cSld>
  <p:clrMapOvr>
    <a:masterClrMapping/>
  </p:clrMapOvr>
  <p:transition spd="slow">
    <p:fade/>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8347" y="1754928"/>
            <a:ext cx="2729523" cy="1371600"/>
          </a:xfrm>
        </p:spPr>
        <p:txBody>
          <a:bodyPr anchor="b">
            <a:normAutofit/>
          </a:bodyPr>
          <a:lstStyle>
            <a:lvl1pPr algn="l">
              <a:defRPr sz="2200" b="0"/>
            </a:lvl1pPr>
          </a:lstStyle>
          <a:p>
            <a:r>
              <a:rPr lang="en-US" smtClean="0"/>
              <a:t>Click to edit Master title style</a:t>
            </a:r>
            <a:endParaRPr lang="en-US" dirty="0"/>
          </a:p>
        </p:txBody>
      </p:sp>
      <p:sp>
        <p:nvSpPr>
          <p:cNvPr id="3" name="Content Placeholder 2"/>
          <p:cNvSpPr>
            <a:spLocks noGrp="1"/>
          </p:cNvSpPr>
          <p:nvPr>
            <p:ph idx="1"/>
          </p:nvPr>
        </p:nvSpPr>
        <p:spPr>
          <a:xfrm>
            <a:off x="3828856" y="596018"/>
            <a:ext cx="4500964" cy="5506041"/>
          </a:xfrm>
        </p:spPr>
        <p:txBody>
          <a:bodyPr anchor="ctr">
            <a:normAutofit/>
          </a:bodyPr>
          <a:lstStyle>
            <a:lvl1pPr>
              <a:defRPr sz="1800"/>
            </a:lvl1pPr>
            <a:lvl2pPr>
              <a:defRPr sz="1600"/>
            </a:lvl2pPr>
            <a:lvl3pPr>
              <a:defRPr sz="1400"/>
            </a:lvl3pPr>
            <a:lvl4pPr>
              <a:defRPr sz="12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18347" y="3126528"/>
            <a:ext cx="2729523"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extLst>
      <p:ext uri="{BB962C8B-B14F-4D97-AF65-F5344CB8AC3E}">
        <p14:creationId xmlns:p14="http://schemas.microsoft.com/office/powerpoint/2010/main" val="4111625108"/>
      </p:ext>
    </p:extLst>
  </p:cSld>
  <p:clrMapOvr>
    <a:masterClrMapping/>
  </p:clrMapOvr>
  <p:transition spd="slow">
    <p:fade/>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8347" y="1898269"/>
            <a:ext cx="4423803" cy="1371600"/>
          </a:xfrm>
        </p:spPr>
        <p:txBody>
          <a:bodyPr anchor="b">
            <a:normAutofit/>
          </a:bodyPr>
          <a:lstStyle>
            <a:lvl1pPr algn="l">
              <a:defRPr sz="24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5515442" y="-18288"/>
            <a:ext cx="2500062"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817318" y="3269869"/>
            <a:ext cx="4423803"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23649" y="6181344"/>
            <a:ext cx="718502" cy="365125"/>
          </a:xfrm>
        </p:spPr>
        <p:txBody>
          <a:bodyPr/>
          <a:lstStyle/>
          <a:p>
            <a:endParaRPr lang="en-US"/>
          </a:p>
        </p:txBody>
      </p:sp>
      <p:sp>
        <p:nvSpPr>
          <p:cNvPr id="6" name="Footer Placeholder 5"/>
          <p:cNvSpPr>
            <a:spLocks noGrp="1"/>
          </p:cNvSpPr>
          <p:nvPr>
            <p:ph type="ftr" sz="quarter" idx="11"/>
          </p:nvPr>
        </p:nvSpPr>
        <p:spPr>
          <a:xfrm>
            <a:off x="818348" y="6181344"/>
            <a:ext cx="3705300" cy="365125"/>
          </a:xfrm>
        </p:spPr>
        <p:txBody>
          <a:bodyPr/>
          <a:lstStyle/>
          <a:p>
            <a:endParaRPr lang="en-US"/>
          </a:p>
        </p:txBody>
      </p:sp>
      <p:sp>
        <p:nvSpPr>
          <p:cNvPr id="7" name="Slide Number Placeholder 6"/>
          <p:cNvSpPr>
            <a:spLocks noGrp="1"/>
          </p:cNvSpPr>
          <p:nvPr>
            <p:ph type="sldNum" sz="quarter" idx="12"/>
          </p:nvPr>
        </p:nvSpPr>
        <p:spPr>
          <a:xfrm>
            <a:off x="8024262" y="6181344"/>
            <a:ext cx="305186" cy="329250"/>
          </a:xfrm>
        </p:spPr>
        <p:txBody>
          <a:bodyPr/>
          <a:lstStyle/>
          <a:p>
            <a:fld id="{3E64993C-7D65-48A2-93F3-36FEC830A3C6}" type="slidenum">
              <a:rPr lang="en-US" smtClean="0"/>
              <a:pPr/>
              <a:t>‹#›</a:t>
            </a:fld>
            <a:endParaRPr lang="en-US"/>
          </a:p>
        </p:txBody>
      </p:sp>
    </p:spTree>
    <p:extLst>
      <p:ext uri="{BB962C8B-B14F-4D97-AF65-F5344CB8AC3E}">
        <p14:creationId xmlns:p14="http://schemas.microsoft.com/office/powerpoint/2010/main" val="159401399"/>
      </p:ext>
    </p:extLst>
  </p:cSld>
  <p:clrMapOvr>
    <a:masterClrMapping/>
  </p:clrMapOvr>
  <p:transition spd="slow">
    <p:fade/>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677" y="4377485"/>
            <a:ext cx="7413007" cy="907505"/>
          </a:xfrm>
        </p:spPr>
        <p:txBody>
          <a:bodyPr anchor="b">
            <a:normAutofit/>
          </a:bodyPr>
          <a:lstStyle>
            <a:lvl1pPr algn="l">
              <a:defRPr sz="20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917678" y="996188"/>
            <a:ext cx="7301427" cy="298112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917677" y="5284990"/>
            <a:ext cx="7413007" cy="81707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a:xfrm>
            <a:off x="917678" y="6181344"/>
            <a:ext cx="5337278" cy="365125"/>
          </a:xfrm>
        </p:spPr>
        <p:txBody>
          <a:bodyPr/>
          <a:lstStyle/>
          <a:p>
            <a:endParaRPr lang="en-US"/>
          </a:p>
        </p:txBody>
      </p:sp>
      <p:sp>
        <p:nvSpPr>
          <p:cNvPr id="7" name="Slide Number Placeholder 6"/>
          <p:cNvSpPr>
            <a:spLocks noGrp="1"/>
          </p:cNvSpPr>
          <p:nvPr>
            <p:ph type="sldNum" sz="quarter" idx="12"/>
          </p:nvPr>
        </p:nvSpPr>
        <p:spPr/>
        <p:txBody>
          <a:bodyPr/>
          <a:lstStyle/>
          <a:p>
            <a:fld id="{56F08F9C-FCE7-4A61-B8C1-DFAF70FC5AFE}" type="slidenum">
              <a:rPr lang="en-US" smtClean="0"/>
              <a:pPr/>
              <a:t>‹#›</a:t>
            </a:fld>
            <a:endParaRPr lang="en-US"/>
          </a:p>
        </p:txBody>
      </p:sp>
    </p:spTree>
    <p:extLst>
      <p:ext uri="{BB962C8B-B14F-4D97-AF65-F5344CB8AC3E}">
        <p14:creationId xmlns:p14="http://schemas.microsoft.com/office/powerpoint/2010/main" val="1164244022"/>
      </p:ext>
    </p:extLst>
  </p:cSld>
  <p:clrMapOvr>
    <a:masterClrMapping/>
  </p:clrMapOvr>
  <p:timing>
    <p:tnLst>
      <p:par>
        <p:cTn id="1" dur="indefinite" restart="never" nodeType="tmRoot"/>
      </p:par>
    </p:tnLst>
  </p:timing>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18347" y="596018"/>
            <a:ext cx="7511474" cy="3137782"/>
          </a:xfrm>
        </p:spPr>
        <p:txBody>
          <a:bodyPr anchor="ctr">
            <a:normAutofit/>
          </a:bodyPr>
          <a:lstStyle>
            <a:lvl1pPr algn="l">
              <a:defRPr sz="2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818347" y="4343400"/>
            <a:ext cx="7511474" cy="1758660"/>
          </a:xfrm>
        </p:spPr>
        <p:txBody>
          <a:bodyPr anchor="ctr">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08F9C-FCE7-4A61-B8C1-DFAF70FC5AFE}" type="slidenum">
              <a:rPr lang="en-US" smtClean="0"/>
              <a:pPr/>
              <a:t>‹#›</a:t>
            </a:fld>
            <a:endParaRPr lang="en-US"/>
          </a:p>
        </p:txBody>
      </p:sp>
    </p:spTree>
    <p:extLst>
      <p:ext uri="{BB962C8B-B14F-4D97-AF65-F5344CB8AC3E}">
        <p14:creationId xmlns:p14="http://schemas.microsoft.com/office/powerpoint/2010/main" val="2869176119"/>
      </p:ext>
    </p:extLst>
  </p:cSld>
  <p:clrMapOvr>
    <a:masterClrMapping/>
  </p:clrMapOvr>
  <p:timing>
    <p:tnLst>
      <p:par>
        <p:cTn id="1" dur="indefinite" restart="never" nodeType="tmRoot"/>
      </p:par>
    </p:tnLst>
  </p:timing>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583818" y="860276"/>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7888822" y="29859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084942" y="596018"/>
            <a:ext cx="6974115" cy="3044079"/>
          </a:xfrm>
        </p:spPr>
        <p:txBody>
          <a:bodyPr anchor="ctr">
            <a:normAutofit/>
          </a:bodyPr>
          <a:lstStyle>
            <a:lvl1pPr algn="l">
              <a:defRPr sz="2800" b="0" cap="all">
                <a:gradFill flip="none" rotWithShape="1">
                  <a:gsLst>
                    <a:gs pos="0">
                      <a:schemeClr val="tx1"/>
                    </a:gs>
                    <a:gs pos="100000">
                      <a:schemeClr val="tx1">
                        <a:lumMod val="75000"/>
                      </a:schemeClr>
                    </a:gs>
                  </a:gsLst>
                  <a:lin ang="5400000" scaled="0"/>
                  <a:tileRect/>
                </a:gra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256436" y="3650606"/>
            <a:ext cx="6631128" cy="381000"/>
          </a:xfrm>
        </p:spPr>
        <p:txBody>
          <a:bodyPr anchor="ctr">
            <a:normAutofit/>
          </a:bodyPr>
          <a:lstStyle>
            <a:lvl1pPr marL="0" indent="0">
              <a:buFontTx/>
              <a:buNone/>
              <a:defRPr sz="1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818347" y="4641206"/>
            <a:ext cx="7511473" cy="1447800"/>
          </a:xfrm>
        </p:spPr>
        <p:txBody>
          <a:bodyPr anchor="ctr">
            <a:normAutofit/>
          </a:bodyPr>
          <a:lstStyle>
            <a:lvl1pPr marL="0" indent="0" algn="l">
              <a:buNone/>
              <a:defRPr sz="1800">
                <a:gradFill flip="none" rotWithShape="1">
                  <a:gsLst>
                    <a:gs pos="0">
                      <a:schemeClr val="tx1"/>
                    </a:gs>
                    <a:gs pos="100000">
                      <a:schemeClr val="tx1">
                        <a:lumMod val="75000"/>
                      </a:schemeClr>
                    </a:gs>
                  </a:gsLst>
                  <a:lin ang="0" scaled="1"/>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08F9C-FCE7-4A61-B8C1-DFAF70FC5AFE}" type="slidenum">
              <a:rPr lang="en-US" smtClean="0"/>
              <a:pPr/>
              <a:t>‹#›</a:t>
            </a:fld>
            <a:endParaRPr lang="en-US"/>
          </a:p>
        </p:txBody>
      </p:sp>
    </p:spTree>
    <p:extLst>
      <p:ext uri="{BB962C8B-B14F-4D97-AF65-F5344CB8AC3E}">
        <p14:creationId xmlns:p14="http://schemas.microsoft.com/office/powerpoint/2010/main" val="4078449695"/>
      </p:ext>
    </p:extLst>
  </p:cSld>
  <p:clrMapOvr>
    <a:masterClrMapping/>
  </p:clrMapOvr>
  <p:timing>
    <p:tnLst>
      <p:par>
        <p:cTn id="1" dur="indefinite" restart="never" nodeType="tmRoot"/>
      </p:par>
    </p:tnLst>
  </p:timing>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18347" y="3603566"/>
            <a:ext cx="7512338" cy="1468800"/>
          </a:xfrm>
        </p:spPr>
        <p:txBody>
          <a:bodyPr anchor="b">
            <a:normAutofit/>
          </a:bodyPr>
          <a:lstStyle>
            <a:lvl1pPr algn="l">
              <a:defRPr sz="2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821015" y="5072366"/>
            <a:ext cx="7512339" cy="1029694"/>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08F9C-FCE7-4A61-B8C1-DFAF70FC5AFE}" type="slidenum">
              <a:rPr lang="en-US" smtClean="0"/>
              <a:pPr/>
              <a:t>‹#›</a:t>
            </a:fld>
            <a:endParaRPr lang="en-US"/>
          </a:p>
        </p:txBody>
      </p:sp>
    </p:spTree>
    <p:extLst>
      <p:ext uri="{BB962C8B-B14F-4D97-AF65-F5344CB8AC3E}">
        <p14:creationId xmlns:p14="http://schemas.microsoft.com/office/powerpoint/2010/main" val="2566740097"/>
      </p:ext>
    </p:extLst>
  </p:cSld>
  <p:clrMapOvr>
    <a:masterClrMapping/>
  </p:clrMapOvr>
  <p:timing>
    <p:tnLst>
      <p:par>
        <p:cTn id="1" dur="indefinite" restart="never" nodeType="tmRoot"/>
      </p:par>
    </p:tnLst>
  </p:timing>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extBox 12"/>
          <p:cNvSpPr txBox="1"/>
          <p:nvPr/>
        </p:nvSpPr>
        <p:spPr>
          <a:xfrm>
            <a:off x="583818" y="753851"/>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6" name="TextBox 15"/>
          <p:cNvSpPr txBox="1"/>
          <p:nvPr/>
        </p:nvSpPr>
        <p:spPr>
          <a:xfrm>
            <a:off x="7887556" y="2879498"/>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084942" y="596018"/>
            <a:ext cx="6974115" cy="2844369"/>
          </a:xfrm>
        </p:spPr>
        <p:txBody>
          <a:bodyPr anchor="ctr">
            <a:normAutofit/>
          </a:bodyPr>
          <a:lstStyle>
            <a:lvl1pPr algn="l">
              <a:defRPr sz="2800" b="0" cap="all">
                <a:gradFill flip="none" rotWithShape="1">
                  <a:gsLst>
                    <a:gs pos="0">
                      <a:schemeClr val="tx1"/>
                    </a:gs>
                    <a:gs pos="100000">
                      <a:schemeClr val="tx1">
                        <a:lumMod val="75000"/>
                      </a:schemeClr>
                    </a:gs>
                  </a:gsLst>
                  <a:lin ang="5400000" scaled="0"/>
                  <a:tileRect/>
                </a:gra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818347" y="3886200"/>
            <a:ext cx="7512338" cy="1053662"/>
          </a:xfrm>
        </p:spPr>
        <p:txBody>
          <a:bodyPr vert="horz" lIns="91440" tIns="45720" rIns="91440" bIns="45720" rtlCol="0" anchor="b">
            <a:normAutofit/>
          </a:bodyPr>
          <a:lstStyle>
            <a:lvl1pPr>
              <a:buNone/>
              <a:defRPr lang="en-US" sz="2000" b="0" cap="all" dirty="0">
                <a:ln w="3175" cmpd="sng">
                  <a:noFill/>
                </a:ln>
                <a:gradFill flip="none" rotWithShape="1">
                  <a:gsLst>
                    <a:gs pos="0">
                      <a:schemeClr val="tx1"/>
                    </a:gs>
                    <a:gs pos="100000">
                      <a:schemeClr val="tx1">
                        <a:lumMod val="75000"/>
                      </a:schemeClr>
                    </a:gs>
                  </a:gsLst>
                  <a:lin ang="0" scaled="1"/>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818347" y="4939862"/>
            <a:ext cx="7512338" cy="1162198"/>
          </a:xfrm>
        </p:spPr>
        <p:txBody>
          <a:bodyPr anchor="t">
            <a:normAutofit/>
          </a:bodyPr>
          <a:lstStyle>
            <a:lvl1pPr marL="0" indent="0" algn="l">
              <a:buNone/>
              <a:defRPr sz="1600">
                <a:gradFill flip="none" rotWithShape="1">
                  <a:gsLst>
                    <a:gs pos="0">
                      <a:schemeClr val="tx1"/>
                    </a:gs>
                    <a:gs pos="100000">
                      <a:schemeClr val="tx1">
                        <a:lumMod val="75000"/>
                      </a:schemeClr>
                    </a:gs>
                  </a:gsLst>
                  <a:lin ang="5400000" scaled="0"/>
                  <a:tileRect/>
                </a:gra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08F9C-FCE7-4A61-B8C1-DFAF70FC5AFE}" type="slidenum">
              <a:rPr lang="en-US" smtClean="0"/>
              <a:pPr/>
              <a:t>‹#›</a:t>
            </a:fld>
            <a:endParaRPr lang="en-US"/>
          </a:p>
        </p:txBody>
      </p:sp>
    </p:spTree>
    <p:extLst>
      <p:ext uri="{BB962C8B-B14F-4D97-AF65-F5344CB8AC3E}">
        <p14:creationId xmlns:p14="http://schemas.microsoft.com/office/powerpoint/2010/main" val="3137745308"/>
      </p:ext>
    </p:extLst>
  </p:cSld>
  <p:clrMapOvr>
    <a:masterClrMapping/>
  </p:clrMapOvr>
  <p:timing>
    <p:tnLst>
      <p:par>
        <p:cTn id="1" dur="indefinite" restart="never" nodeType="tmRoot"/>
      </p:par>
    </p:tnLst>
  </p:timing>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818346" y="596018"/>
            <a:ext cx="7511473" cy="2756783"/>
          </a:xfrm>
        </p:spPr>
        <p:txBody>
          <a:bodyPr vert="horz" lIns="91440" tIns="45720" rIns="91440" bIns="45720" rtlCol="0" anchor="ctr">
            <a:normAutofit/>
          </a:bodyPr>
          <a:lstStyle>
            <a:lvl1pPr>
              <a:defRPr lang="en-US" sz="2800"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818346" y="3682941"/>
            <a:ext cx="7511473" cy="1049283"/>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818347" y="4732224"/>
            <a:ext cx="7511472" cy="1369836"/>
          </a:xfrm>
        </p:spPr>
        <p:txBody>
          <a:bodyPr anchor="t">
            <a:normAutofit/>
          </a:bodyPr>
          <a:lstStyle>
            <a:lvl1pPr marL="0" indent="0" algn="l">
              <a:buNone/>
              <a:defRPr sz="1600">
                <a:gradFill flip="none" rotWithShape="1">
                  <a:gsLst>
                    <a:gs pos="0">
                      <a:schemeClr val="tx1"/>
                    </a:gs>
                    <a:gs pos="100000">
                      <a:schemeClr val="tx1">
                        <a:lumMod val="75000"/>
                      </a:schemeClr>
                    </a:gs>
                  </a:gsLst>
                  <a:lin ang="5400000" scaled="0"/>
                  <a:tileRect/>
                </a:gra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08F9C-FCE7-4A61-B8C1-DFAF70FC5AFE}" type="slidenum">
              <a:rPr lang="en-US" smtClean="0"/>
              <a:pPr/>
              <a:t>‹#›</a:t>
            </a:fld>
            <a:endParaRPr lang="en-US"/>
          </a:p>
        </p:txBody>
      </p:sp>
    </p:spTree>
    <p:extLst>
      <p:ext uri="{BB962C8B-B14F-4D97-AF65-F5344CB8AC3E}">
        <p14:creationId xmlns:p14="http://schemas.microsoft.com/office/powerpoint/2010/main" val="3950872246"/>
      </p:ext>
    </p:extLst>
  </p:cSld>
  <p:clrMapOvr>
    <a:masterClrMapping/>
  </p:clrMapOvr>
  <p:timing>
    <p:tnLst>
      <p:par>
        <p:cTn id="1" dur="indefinite" restart="never" nodeType="tmRoot"/>
      </p:par>
    </p:tnLst>
  </p:timing>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Title 1"/>
          <p:cNvSpPr>
            <a:spLocks noGrp="1"/>
          </p:cNvSpPr>
          <p:nvPr>
            <p:ph type="title"/>
          </p:nvPr>
        </p:nvSpPr>
        <p:spPr>
          <a:xfrm>
            <a:off x="818347" y="596018"/>
            <a:ext cx="7511473" cy="1312480"/>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extLst>
      <p:ext uri="{BB962C8B-B14F-4D97-AF65-F5344CB8AC3E}">
        <p14:creationId xmlns:p14="http://schemas.microsoft.com/office/powerpoint/2010/main" val="1109139433"/>
      </p:ext>
    </p:extLst>
  </p:cSld>
  <p:clrMapOvr>
    <a:masterClrMapping/>
  </p:clrMapOvr>
  <p:transition spd="slow">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1708" y="596018"/>
            <a:ext cx="1778112" cy="550604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18347" y="596018"/>
            <a:ext cx="5624137" cy="5506042"/>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extLst>
      <p:ext uri="{BB962C8B-B14F-4D97-AF65-F5344CB8AC3E}">
        <p14:creationId xmlns:p14="http://schemas.microsoft.com/office/powerpoint/2010/main" val="1899204627"/>
      </p:ext>
    </p:extLst>
  </p:cSld>
  <p:clrMapOvr>
    <a:masterClrMapping/>
  </p:clrMapOvr>
  <p:transition spd="slow">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8347" y="596018"/>
            <a:ext cx="7511473" cy="131248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18348" y="2060898"/>
            <a:ext cx="7511472" cy="4041162"/>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551708" y="6178260"/>
            <a:ext cx="1287464" cy="365125"/>
          </a:xfrm>
          <a:prstGeom prst="rect">
            <a:avLst/>
          </a:prstGeom>
        </p:spPr>
        <p:txBody>
          <a:bodyPr vert="horz" lIns="91440" tIns="45720" rIns="91440" bIns="45720" rtlCol="0" anchor="ctr"/>
          <a:lstStyle>
            <a:lvl1pPr algn="r">
              <a:defRPr sz="8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a:p>
        </p:txBody>
      </p:sp>
      <p:sp>
        <p:nvSpPr>
          <p:cNvPr id="5" name="Footer Placeholder 4"/>
          <p:cNvSpPr>
            <a:spLocks noGrp="1"/>
          </p:cNvSpPr>
          <p:nvPr>
            <p:ph type="ftr" sz="quarter" idx="3"/>
          </p:nvPr>
        </p:nvSpPr>
        <p:spPr>
          <a:xfrm>
            <a:off x="818347" y="6178260"/>
            <a:ext cx="5624137" cy="365125"/>
          </a:xfrm>
          <a:prstGeom prst="rect">
            <a:avLst/>
          </a:prstGeom>
        </p:spPr>
        <p:txBody>
          <a:bodyPr vert="horz" lIns="91440" tIns="45720" rIns="91440" bIns="45720" rtlCol="0" anchor="ctr"/>
          <a:lstStyle>
            <a:lvl1pPr algn="l">
              <a:defRPr sz="8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a:p>
        </p:txBody>
      </p:sp>
      <p:sp>
        <p:nvSpPr>
          <p:cNvPr id="6" name="Slide Number Placeholder 5"/>
          <p:cNvSpPr>
            <a:spLocks noGrp="1"/>
          </p:cNvSpPr>
          <p:nvPr>
            <p:ph type="sldNum" sz="quarter" idx="4"/>
          </p:nvPr>
        </p:nvSpPr>
        <p:spPr>
          <a:xfrm>
            <a:off x="7917202" y="6178260"/>
            <a:ext cx="413483" cy="365125"/>
          </a:xfrm>
          <a:prstGeom prst="rect">
            <a:avLst/>
          </a:prstGeom>
        </p:spPr>
        <p:txBody>
          <a:bodyPr vert="horz" lIns="91440" tIns="45720" rIns="91440" bIns="45720" rtlCol="0" anchor="ctr"/>
          <a:lstStyle>
            <a:lvl1pPr algn="r">
              <a:defRPr sz="800" b="1" i="0">
                <a:solidFill>
                  <a:schemeClr val="tx1">
                    <a:lumMod val="75000"/>
                  </a:schemeClr>
                </a:solidFill>
                <a:effectLst>
                  <a:outerShdw blurRad="50800" dist="38100" dir="2700000" algn="tl" rotWithShape="0">
                    <a:srgbClr val="000000">
                      <a:alpha val="43000"/>
                    </a:srgbClr>
                  </a:outerShdw>
                </a:effectLst>
                <a:latin typeface="+mn-lt"/>
              </a:defRPr>
            </a:lvl1pPr>
          </a:lstStyle>
          <a:p>
            <a:fld id="{56F08F9C-FCE7-4A61-B8C1-DFAF70FC5AFE}" type="slidenum">
              <a:rPr lang="en-US" smtClean="0"/>
              <a:pPr/>
              <a:t>‹#›</a:t>
            </a:fld>
            <a:endParaRPr lang="en-US"/>
          </a:p>
        </p:txBody>
      </p:sp>
    </p:spTree>
    <p:extLst>
      <p:ext uri="{BB962C8B-B14F-4D97-AF65-F5344CB8AC3E}">
        <p14:creationId xmlns:p14="http://schemas.microsoft.com/office/powerpoint/2010/main" val="1945301733"/>
      </p:ext>
    </p:extLst>
  </p:cSld>
  <p:clrMap bg1="dk1" tx1="lt1" bg2="dk2" tx2="lt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 id="2147483796" r:id="rId12"/>
    <p:sldLayoutId id="2147483797" r:id="rId13"/>
    <p:sldLayoutId id="2147483798" r:id="rId14"/>
    <p:sldLayoutId id="2147483799" r:id="rId15"/>
    <p:sldLayoutId id="2147483800" r:id="rId16"/>
    <p:sldLayoutId id="2147483801" r:id="rId17"/>
  </p:sldLayoutIdLst>
  <p:transition spd="slow">
    <p:fade/>
  </p:transition>
  <p:timing>
    <p:tnLst>
      <p:par>
        <p:cTn id="1" dur="indefinite" restart="never" nodeType="tmRoot"/>
      </p:par>
    </p:tnLst>
  </p:timing>
  <p:hf hdr="0" ftr="0" dt="0"/>
  <p:txStyles>
    <p:titleStyle>
      <a:lvl1pPr algn="l" defTabSz="457200" rtl="0" eaLnBrk="1" latinLnBrk="0" hangingPunct="1">
        <a:spcBef>
          <a:spcPct val="0"/>
        </a:spcBef>
        <a:buNone/>
        <a:defRPr sz="2800" kern="1200" cap="all">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30000"/>
        <a:buFont typeface="Arial"/>
        <a:buChar char="•"/>
        <a:defRPr sz="18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30000"/>
        <a:buFont typeface="Arial"/>
        <a:buChar char="•"/>
        <a:defRPr sz="16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30000"/>
        <a:buFont typeface="Arial"/>
        <a:buChar char="•"/>
        <a:defRPr sz="14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30000"/>
        <a:buFont typeface="Arial"/>
        <a:buChar char="•"/>
        <a:defRPr sz="14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30000"/>
        <a:buFont typeface="Arial"/>
        <a:buChar char="•"/>
        <a:defRPr sz="12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30000"/>
        <a:buFont typeface="Arial"/>
        <a:buChar char="•"/>
        <a:defRPr sz="11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30000"/>
        <a:buFont typeface="Arial"/>
        <a:buChar char="•"/>
        <a:defRPr sz="11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30000"/>
        <a:buFont typeface="Arial"/>
        <a:buChar char="•"/>
        <a:defRPr sz="11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1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4.jpeg"/><Relationship Id="rId5" Type="http://schemas.openxmlformats.org/officeDocument/2006/relationships/image" Target="../media/image3.gi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dsmedia.org/resources/illustrations/sweet-publishing/" TargetMode="External"/><Relationship Id="rId2" Type="http://schemas.openxmlformats.org/officeDocument/2006/relationships/hyperlink" Target="http://blog.lifeway.com/eblifewayadultos/" TargetMode="Externa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hyperlink" Target="http://st-takla.org/Gallery/Bible/Illustrations/Bible-Slides/OT/Jeremiah.html"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5000"/>
          </a:schemeClr>
        </a:solidFill>
        <a:effectLst/>
      </p:bgPr>
    </p:bg>
    <p:spTree>
      <p:nvGrpSpPr>
        <p:cNvPr id="1" name=""/>
        <p:cNvGrpSpPr/>
        <p:nvPr/>
      </p:nvGrpSpPr>
      <p:grpSpPr>
        <a:xfrm>
          <a:off x="0" y="0"/>
          <a:ext cx="0" cy="0"/>
          <a:chOff x="0" y="0"/>
          <a:chExt cx="0" cy="0"/>
        </a:xfrm>
      </p:grpSpPr>
      <p:pic>
        <p:nvPicPr>
          <p:cNvPr id="12" name="Picture 11"/>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778" y="0"/>
            <a:ext cx="9164993" cy="6858000"/>
          </a:xfrm>
          <a:prstGeom prst="rect">
            <a:avLst/>
          </a:prstGeom>
        </p:spPr>
      </p:pic>
      <p:sp>
        <p:nvSpPr>
          <p:cNvPr id="6" name="Text Box 5"/>
          <p:cNvSpPr txBox="1">
            <a:spLocks noChangeArrowheads="1"/>
          </p:cNvSpPr>
          <p:nvPr/>
        </p:nvSpPr>
        <p:spPr bwMode="auto">
          <a:xfrm>
            <a:off x="7315200" y="6273225"/>
            <a:ext cx="18288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i="1" dirty="0" smtClean="0">
                <a:latin typeface="Arial" charset="0"/>
              </a:rPr>
              <a:t>Estudios Bíblicos </a:t>
            </a:r>
            <a:r>
              <a:rPr lang="es-PR" sz="1600" i="1" dirty="0" err="1" smtClean="0">
                <a:latin typeface="Arial" charset="0"/>
              </a:rPr>
              <a:t>Lifeway</a:t>
            </a:r>
            <a:r>
              <a:rPr lang="es-PR" sz="1600" i="1" dirty="0" smtClean="0">
                <a:latin typeface="Arial" charset="0"/>
              </a:rPr>
              <a:t> </a:t>
            </a:r>
            <a:r>
              <a:rPr lang="es-PR" sz="1600" dirty="0" smtClean="0">
                <a:latin typeface="Arial" charset="0"/>
              </a:rPr>
              <a:t>®</a:t>
            </a:r>
            <a:endParaRPr lang="es-PR" sz="1600" dirty="0">
              <a:latin typeface="Arial" charset="0"/>
            </a:endParaRPr>
          </a:p>
        </p:txBody>
      </p:sp>
      <p:sp>
        <p:nvSpPr>
          <p:cNvPr id="7" name="Rectangle 2"/>
          <p:cNvSpPr txBox="1">
            <a:spLocks noChangeArrowheads="1"/>
          </p:cNvSpPr>
          <p:nvPr/>
        </p:nvSpPr>
        <p:spPr>
          <a:xfrm>
            <a:off x="609600" y="685800"/>
            <a:ext cx="7937951" cy="2057400"/>
          </a:xfrm>
          <a:prstGeom prst="rect">
            <a:avLst/>
          </a:prstGeom>
          <a:solidFill>
            <a:schemeClr val="bg1">
              <a:lumMod val="95000"/>
              <a:lumOff val="5000"/>
              <a:alpha val="70000"/>
            </a:schemeClr>
          </a:solidFill>
          <a:ln/>
        </p:spPr>
        <p:txBody>
          <a:bodyPr vert="horz" lIns="91440" tIns="45720" rIns="91440" bIns="45720" rtlCol="0" anchor="ctr">
            <a:noAutofit/>
          </a:bodyPr>
          <a:lstStyle/>
          <a:p>
            <a:pPr marL="401638" lvl="0" indent="-234950" algn="ctr" fontAlgn="auto">
              <a:spcAft>
                <a:spcPts val="1200"/>
              </a:spcAft>
              <a:defRPr/>
            </a:pPr>
            <a:r>
              <a:rPr kumimoji="0" lang="es-PR" sz="4400" b="0" i="0" u="none" strike="noStrike" kern="1200" cap="none" spc="0" normalizeH="0" baseline="0" noProof="0" dirty="0" smtClean="0">
                <a:ln>
                  <a:noFill/>
                </a:ln>
                <a:effectLst/>
                <a:uLnTx/>
                <a:uFillTx/>
                <a:latin typeface="+mj-lt"/>
                <a:ea typeface="+mj-ea"/>
                <a:cs typeface="+mj-cs"/>
              </a:rPr>
              <a:t>  Verano de 2014/Tema </a:t>
            </a:r>
            <a:r>
              <a:rPr lang="es-PR" sz="4400" noProof="0" dirty="0" smtClean="0">
                <a:latin typeface="+mj-lt"/>
              </a:rPr>
              <a:t>4</a:t>
            </a:r>
            <a:r>
              <a:rPr lang="es-PR" sz="4400" smtClean="0">
                <a:latin typeface="+mj-lt"/>
              </a:rPr>
              <a:t>:           </a:t>
            </a:r>
            <a:r>
              <a:rPr lang="es-PR" sz="4400" cap="small" smtClean="0">
                <a:latin typeface="+mj-lt"/>
              </a:rPr>
              <a:t>La </a:t>
            </a:r>
            <a:r>
              <a:rPr lang="es-PR" sz="4400" cap="small" dirty="0" smtClean="0">
                <a:latin typeface="+mj-lt"/>
              </a:rPr>
              <a:t>historia de Dios</a:t>
            </a:r>
            <a:endParaRPr kumimoji="0" lang="es-PR" sz="4400" b="0" i="0" u="none" strike="noStrike" kern="1200" cap="small" spc="0" normalizeH="0" dirty="0" smtClean="0">
              <a:ln>
                <a:noFill/>
              </a:ln>
              <a:effectLst/>
              <a:uLnTx/>
              <a:uFillTx/>
              <a:latin typeface="+mj-lt"/>
              <a:ea typeface="+mj-ea"/>
              <a:cs typeface="+mj-cs"/>
            </a:endParaRPr>
          </a:p>
        </p:txBody>
      </p:sp>
      <p:sp>
        <p:nvSpPr>
          <p:cNvPr id="8" name="Rectangle 3"/>
          <p:cNvSpPr txBox="1">
            <a:spLocks noChangeArrowheads="1"/>
          </p:cNvSpPr>
          <p:nvPr/>
        </p:nvSpPr>
        <p:spPr>
          <a:xfrm>
            <a:off x="609600" y="2895600"/>
            <a:ext cx="7937951" cy="2971800"/>
          </a:xfrm>
          <a:prstGeom prst="rect">
            <a:avLst/>
          </a:prstGeom>
          <a:solidFill>
            <a:schemeClr val="bg1">
              <a:lumMod val="95000"/>
              <a:lumOff val="5000"/>
              <a:alpha val="70000"/>
            </a:schemeClr>
          </a:solidFill>
          <a:ln/>
        </p:spPr>
        <p:txBody>
          <a:bodyPr vert="horz" lIns="91440" tIns="45720" rIns="91440" bIns="45720" rtlCol="0" anchor="ctr">
            <a:normAutofit/>
          </a:bodyPr>
          <a:lstStyle/>
          <a:p>
            <a:pPr marL="401638" indent="-234950" algn="ctr">
              <a:spcAft>
                <a:spcPts val="600"/>
              </a:spcAft>
              <a:buNone/>
            </a:pPr>
            <a:r>
              <a:rPr lang="es-PR" sz="4400" dirty="0" smtClean="0">
                <a:latin typeface="+mn-lt"/>
              </a:rPr>
              <a:t>“</a:t>
            </a:r>
            <a:r>
              <a:rPr lang="es-PR" sz="4400" dirty="0" smtClean="0"/>
              <a:t>Dios restaura a Su pueblo</a:t>
            </a:r>
            <a:r>
              <a:rPr lang="es-PR" sz="4400" dirty="0" smtClean="0">
                <a:latin typeface="+mn-lt"/>
              </a:rPr>
              <a:t>”</a:t>
            </a:r>
          </a:p>
          <a:p>
            <a:pPr marL="401638" indent="-234950" algn="ctr">
              <a:spcAft>
                <a:spcPts val="600"/>
              </a:spcAft>
              <a:buNone/>
            </a:pPr>
            <a:r>
              <a:rPr lang="es-PR" sz="3600" noProof="0" dirty="0" smtClean="0">
                <a:latin typeface="+mn-lt"/>
                <a:cs typeface="+mn-cs"/>
              </a:rPr>
              <a:t>20</a:t>
            </a:r>
            <a:r>
              <a:rPr kumimoji="0" lang="es-PR" sz="3600" b="0" i="0" u="none" strike="noStrike" kern="1200" cap="none" spc="0" normalizeH="0" baseline="0" noProof="0" dirty="0" smtClean="0">
                <a:ln>
                  <a:noFill/>
                </a:ln>
                <a:effectLst/>
                <a:uLnTx/>
                <a:uFillTx/>
                <a:latin typeface="+mn-lt"/>
                <a:ea typeface="+mn-ea"/>
                <a:cs typeface="+mn-cs"/>
              </a:rPr>
              <a:t> de </a:t>
            </a:r>
            <a:r>
              <a:rPr lang="es-PR" sz="3600" dirty="0" smtClean="0">
                <a:latin typeface="+mn-lt"/>
                <a:cs typeface="+mn-cs"/>
              </a:rPr>
              <a:t>julio </a:t>
            </a:r>
            <a:r>
              <a:rPr kumimoji="0" lang="es-PR" sz="3600" b="0" i="0" u="none" strike="noStrike" kern="1200" cap="none" spc="0" normalizeH="0" baseline="0" noProof="0" dirty="0" smtClean="0">
                <a:ln>
                  <a:noFill/>
                </a:ln>
                <a:effectLst/>
                <a:uLnTx/>
                <a:uFillTx/>
                <a:latin typeface="+mn-lt"/>
                <a:ea typeface="+mn-ea"/>
                <a:cs typeface="+mn-cs"/>
              </a:rPr>
              <a:t>de 2014</a:t>
            </a:r>
            <a:endParaRPr kumimoji="0" lang="es-PR" sz="3200" b="0" i="0" u="none" strike="noStrike" kern="1200" cap="none" spc="0" normalizeH="0" baseline="0" noProof="0" dirty="0" smtClean="0">
              <a:ln>
                <a:noFill/>
              </a:ln>
              <a:effectLst/>
              <a:uLnTx/>
              <a:uFillTx/>
              <a:latin typeface="+mn-lt"/>
              <a:ea typeface="+mn-ea"/>
              <a:cs typeface="+mn-cs"/>
            </a:endParaRPr>
          </a:p>
          <a:p>
            <a:pPr marL="401638" lvl="0" indent="-234950" algn="ctr" fontAlgn="auto">
              <a:spcBef>
                <a:spcPct val="20000"/>
              </a:spcBef>
              <a:spcAft>
                <a:spcPts val="0"/>
              </a:spcAft>
              <a:defRPr/>
            </a:pPr>
            <a:r>
              <a:rPr kumimoji="0" lang="es-PR" sz="2800" b="0" i="0" u="none" strike="noStrike" kern="1200" cap="none" spc="0" normalizeH="0" baseline="0" noProof="0" dirty="0" smtClean="0">
                <a:ln>
                  <a:noFill/>
                </a:ln>
                <a:effectLst/>
                <a:uLnTx/>
                <a:uFillTx/>
                <a:latin typeface="+mn-lt"/>
                <a:ea typeface="+mn-ea"/>
                <a:cs typeface="+mn-cs"/>
              </a:rPr>
              <a:t>(</a:t>
            </a:r>
            <a:r>
              <a:rPr lang="es-ES" sz="2800" dirty="0"/>
              <a:t>Esdras 1.1-5; Nehemías 8.1-6; </a:t>
            </a:r>
            <a:r>
              <a:rPr lang="es-ES" sz="2800" dirty="0" smtClean="0"/>
              <a:t>           Jeremías </a:t>
            </a:r>
            <a:r>
              <a:rPr lang="es-ES" sz="2800" dirty="0"/>
              <a:t>29.10-14</a:t>
            </a:r>
            <a:r>
              <a:rPr lang="es-PR" sz="2800" dirty="0" smtClean="0"/>
              <a:t>)</a:t>
            </a:r>
            <a:endParaRPr kumimoji="0" lang="es-PR" sz="2800" b="0" i="0" u="none" strike="noStrike" kern="1200" cap="none" spc="0" normalizeH="0" baseline="0" noProof="0" dirty="0">
              <a:ln>
                <a:noFill/>
              </a:ln>
              <a:effectLst/>
              <a:uLnTx/>
              <a:uFillTx/>
              <a:latin typeface="+mn-lt"/>
              <a:ea typeface="+mn-ea"/>
              <a:cs typeface="+mn-cs"/>
            </a:endParaRPr>
          </a:p>
        </p:txBody>
      </p:sp>
      <p:sp>
        <p:nvSpPr>
          <p:cNvPr id="9" name="Text Box 5"/>
          <p:cNvSpPr txBox="1">
            <a:spLocks noChangeArrowheads="1"/>
          </p:cNvSpPr>
          <p:nvPr/>
        </p:nvSpPr>
        <p:spPr bwMode="auto">
          <a:xfrm>
            <a:off x="0" y="6273225"/>
            <a:ext cx="24384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t>
            </a:r>
            <a:r>
              <a:rPr lang="es-PR" sz="1600" dirty="0" smtClean="0">
                <a:latin typeface="Arial" charset="0"/>
              </a:rPr>
              <a:t>Aguadilla</a:t>
            </a:r>
            <a:endParaRPr lang="es-PR" sz="1600" dirty="0">
              <a:latin typeface="Arial" charset="0"/>
            </a:endParaRPr>
          </a:p>
        </p:txBody>
      </p:sp>
      <p:pic>
        <p:nvPicPr>
          <p:cNvPr id="10" name="Picture 6" descr="jesus_fish_lg_clr"/>
          <p:cNvPicPr>
            <a:picLocks noChangeAspect="1" noChangeArrowheads="1"/>
          </p:cNvPicPr>
          <p:nvPr/>
        </p:nvPicPr>
        <p:blipFill>
          <a:blip r:embed="rId5"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6"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10</a:t>
            </a:fld>
            <a:endParaRPr lang="en-US"/>
          </a:p>
        </p:txBody>
      </p:sp>
      <p:sp>
        <p:nvSpPr>
          <p:cNvPr id="327682" name="Rectangle 2"/>
          <p:cNvSpPr>
            <a:spLocks noGrp="1" noChangeArrowheads="1"/>
          </p:cNvSpPr>
          <p:nvPr>
            <p:ph type="body" idx="1"/>
          </p:nvPr>
        </p:nvSpPr>
        <p:spPr>
          <a:xfrm>
            <a:off x="304800" y="1905000"/>
            <a:ext cx="8458200" cy="4419600"/>
          </a:xfrm>
        </p:spPr>
        <p:txBody>
          <a:bodyPr/>
          <a:lstStyle/>
          <a:p>
            <a:pPr marL="0" indent="0">
              <a:buNone/>
            </a:pPr>
            <a:r>
              <a:rPr lang="es-ES" dirty="0"/>
              <a:t>“En el primer año de Ciro rey de Persia, para que se cumpliese la palabra de Jehová por boca de Jeremías, despertó Jehová el espíritu de Ciro rey de Persia, el cual hizo pregonar de palabra y también por escrito por todo su reino, diciendo: Así ha dicho Ciro rey de Persia: Jehová el Dios de los cielos me ha dado todos los reinos de la tierra, y me ha mandado que le edifique casa en Jerusalén, que está en Judá</a:t>
            </a:r>
            <a:r>
              <a:rPr lang="es-ES" dirty="0" smtClean="0"/>
              <a:t>...”</a:t>
            </a:r>
            <a:endParaRPr lang="es-ES" dirty="0"/>
          </a:p>
        </p:txBody>
      </p:sp>
      <p:sp>
        <p:nvSpPr>
          <p:cNvPr id="6" name="Rectangle 3"/>
          <p:cNvSpPr txBox="1">
            <a:spLocks noChangeArrowheads="1"/>
          </p:cNvSpPr>
          <p:nvPr/>
        </p:nvSpPr>
        <p:spPr bwMode="auto">
          <a:xfrm>
            <a:off x="1143000" y="762000"/>
            <a:ext cx="7924800" cy="914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a:lstStyle>
          <a:p>
            <a:pPr marL="625475" indent="-625475">
              <a:spcAft>
                <a:spcPts val="600"/>
              </a:spcAft>
              <a:buFont typeface="+mj-lt"/>
              <a:buAutoNum type="arabicPeriod" startAt="2"/>
            </a:pPr>
            <a:r>
              <a:rPr lang="es-ES" dirty="0"/>
              <a:t>Cuando seguimos los planes de Dios (Esdras 1.1-5</a:t>
            </a:r>
            <a:r>
              <a:rPr lang="es-ES" dirty="0" smtClean="0"/>
              <a:t>)</a:t>
            </a:r>
            <a:endParaRPr lang="es-PR" kern="0" dirty="0" smtClean="0"/>
          </a:p>
        </p:txBody>
      </p:sp>
    </p:spTree>
    <p:extLst>
      <p:ext uri="{BB962C8B-B14F-4D97-AF65-F5344CB8AC3E}">
        <p14:creationId xmlns:p14="http://schemas.microsoft.com/office/powerpoint/2010/main" val="374255574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11</a:t>
            </a:fld>
            <a:endParaRPr lang="en-US"/>
          </a:p>
        </p:txBody>
      </p:sp>
      <p:sp>
        <p:nvSpPr>
          <p:cNvPr id="327682" name="Rectangle 2"/>
          <p:cNvSpPr>
            <a:spLocks noGrp="1" noChangeArrowheads="1"/>
          </p:cNvSpPr>
          <p:nvPr>
            <p:ph type="body" idx="1"/>
          </p:nvPr>
        </p:nvSpPr>
        <p:spPr>
          <a:xfrm>
            <a:off x="304800" y="1905000"/>
            <a:ext cx="8458200" cy="4419600"/>
          </a:xfrm>
        </p:spPr>
        <p:txBody>
          <a:bodyPr/>
          <a:lstStyle/>
          <a:p>
            <a:pPr marL="0" indent="0">
              <a:buNone/>
            </a:pPr>
            <a:r>
              <a:rPr lang="es-ES" dirty="0" smtClean="0"/>
              <a:t>“</a:t>
            </a:r>
            <a:r>
              <a:rPr lang="es-ES" dirty="0"/>
              <a:t>...</a:t>
            </a:r>
            <a:r>
              <a:rPr lang="es-ES" dirty="0" smtClean="0"/>
              <a:t>Quien </a:t>
            </a:r>
            <a:r>
              <a:rPr lang="es-ES" dirty="0"/>
              <a:t>haya entre vosotros de su pueblo, sea Dios con él, y suba a Jerusalén que está en Judá, y edifique la casa a Jehová Dios de Israel (él es el Dios), la cual está en Jerusalén. Y a todo el que haya quedado, en cualquier lugar donde more, ayúdenle los hombres de su lugar con plata, oro, bienes y ganados, además de ofrendas voluntarias para la casa de Dios, la cual está en Jerusalén</a:t>
            </a:r>
            <a:r>
              <a:rPr lang="es-ES" dirty="0" smtClean="0"/>
              <a:t>...”</a:t>
            </a:r>
            <a:endParaRPr lang="es-ES" dirty="0"/>
          </a:p>
        </p:txBody>
      </p:sp>
      <p:sp>
        <p:nvSpPr>
          <p:cNvPr id="6" name="Rectangle 3"/>
          <p:cNvSpPr txBox="1">
            <a:spLocks noChangeArrowheads="1"/>
          </p:cNvSpPr>
          <p:nvPr/>
        </p:nvSpPr>
        <p:spPr bwMode="auto">
          <a:xfrm>
            <a:off x="1143000" y="762000"/>
            <a:ext cx="7924800" cy="914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a:lstStyle>
          <a:p>
            <a:pPr marL="625475" indent="-625475">
              <a:spcAft>
                <a:spcPts val="600"/>
              </a:spcAft>
              <a:buFont typeface="+mj-lt"/>
              <a:buAutoNum type="arabicPeriod" startAt="2"/>
            </a:pPr>
            <a:r>
              <a:rPr lang="es-ES" dirty="0"/>
              <a:t>Cuando seguimos los planes de Dios (Esdras 1.1-5</a:t>
            </a:r>
            <a:r>
              <a:rPr lang="es-ES" dirty="0" smtClean="0"/>
              <a:t>)</a:t>
            </a:r>
            <a:endParaRPr lang="es-PR" kern="0" dirty="0" smtClean="0"/>
          </a:p>
        </p:txBody>
      </p:sp>
    </p:spTree>
    <p:extLst>
      <p:ext uri="{BB962C8B-B14F-4D97-AF65-F5344CB8AC3E}">
        <p14:creationId xmlns:p14="http://schemas.microsoft.com/office/powerpoint/2010/main" val="309001819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12</a:t>
            </a:fld>
            <a:endParaRPr lang="en-US"/>
          </a:p>
        </p:txBody>
      </p:sp>
      <p:sp>
        <p:nvSpPr>
          <p:cNvPr id="327682" name="Rectangle 2"/>
          <p:cNvSpPr>
            <a:spLocks noGrp="1" noChangeArrowheads="1"/>
          </p:cNvSpPr>
          <p:nvPr>
            <p:ph type="body" idx="1"/>
          </p:nvPr>
        </p:nvSpPr>
        <p:spPr>
          <a:xfrm>
            <a:off x="304800" y="1905000"/>
            <a:ext cx="8458200" cy="4419600"/>
          </a:xfrm>
        </p:spPr>
        <p:txBody>
          <a:bodyPr/>
          <a:lstStyle/>
          <a:p>
            <a:pPr marL="0" indent="0">
              <a:buNone/>
            </a:pPr>
            <a:r>
              <a:rPr lang="es-ES" dirty="0" smtClean="0"/>
              <a:t>“…Entonces </a:t>
            </a:r>
            <a:r>
              <a:rPr lang="es-ES" dirty="0"/>
              <a:t>se levantaron los jefes de las casas paternas de Judá y de Benjamín, y los sacerdotes y levitas, todos aquellos cuyo espíritu despertó Dios para subir a edificar la casa de Jehová, la cual está en Jerusalén</a:t>
            </a:r>
            <a:r>
              <a:rPr lang="es-ES" dirty="0" smtClean="0"/>
              <a:t>.”</a:t>
            </a:r>
            <a:endParaRPr lang="es-ES" dirty="0"/>
          </a:p>
        </p:txBody>
      </p:sp>
      <p:sp>
        <p:nvSpPr>
          <p:cNvPr id="6" name="Rectangle 3"/>
          <p:cNvSpPr txBox="1">
            <a:spLocks noChangeArrowheads="1"/>
          </p:cNvSpPr>
          <p:nvPr/>
        </p:nvSpPr>
        <p:spPr bwMode="auto">
          <a:xfrm>
            <a:off x="1143000" y="762000"/>
            <a:ext cx="7924800" cy="914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a:lstStyle>
          <a:p>
            <a:pPr marL="625475" indent="-625475">
              <a:spcAft>
                <a:spcPts val="600"/>
              </a:spcAft>
              <a:buFont typeface="+mj-lt"/>
              <a:buAutoNum type="arabicPeriod" startAt="2"/>
            </a:pPr>
            <a:r>
              <a:rPr lang="es-ES" dirty="0"/>
              <a:t>Cuando seguimos los planes de Dios (Esdras 1.1-5</a:t>
            </a:r>
            <a:r>
              <a:rPr lang="es-ES" dirty="0" smtClean="0"/>
              <a:t>)</a:t>
            </a:r>
            <a:endParaRPr lang="es-PR" kern="0" dirty="0" smtClean="0"/>
          </a:p>
        </p:txBody>
      </p:sp>
    </p:spTree>
    <p:extLst>
      <p:ext uri="{BB962C8B-B14F-4D97-AF65-F5344CB8AC3E}">
        <p14:creationId xmlns:p14="http://schemas.microsoft.com/office/powerpoint/2010/main" val="98127179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5"/>
          <p:cNvSpPr>
            <a:spLocks noGrp="1"/>
          </p:cNvSpPr>
          <p:nvPr>
            <p:ph type="title"/>
          </p:nvPr>
        </p:nvSpPr>
        <p:spPr>
          <a:xfrm>
            <a:off x="1066800" y="290513"/>
            <a:ext cx="7924800" cy="1462087"/>
          </a:xfrm>
        </p:spPr>
        <p:txBody>
          <a:bodyPr/>
          <a:lstStyle/>
          <a:p>
            <a:pPr marL="569913" indent="-569913">
              <a:spcAft>
                <a:spcPts val="600"/>
              </a:spcAft>
              <a:buFont typeface="+mj-lt"/>
              <a:buAutoNum type="arabicPeriod" startAt="3"/>
            </a:pPr>
            <a:r>
              <a:rPr lang="es-ES" dirty="0"/>
              <a:t>Cuando afirmamos la verdad de Dios (Nehemías 8.1-6)</a:t>
            </a:r>
            <a:endParaRPr lang="es-PR" dirty="0"/>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22400" y="2057400"/>
            <a:ext cx="6197600" cy="4648200"/>
          </a:xfrm>
          <a:prstGeom prst="rect">
            <a:avLst/>
          </a:prstGeom>
        </p:spPr>
      </p:pic>
    </p:spTree>
    <p:extLst>
      <p:ext uri="{BB962C8B-B14F-4D97-AF65-F5344CB8AC3E}">
        <p14:creationId xmlns:p14="http://schemas.microsoft.com/office/powerpoint/2010/main" val="3242382093"/>
      </p:ext>
    </p:extLst>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14</a:t>
            </a:fld>
            <a:endParaRPr lang="en-US" dirty="0"/>
          </a:p>
        </p:txBody>
      </p:sp>
      <p:sp>
        <p:nvSpPr>
          <p:cNvPr id="327682" name="Rectangle 2"/>
          <p:cNvSpPr>
            <a:spLocks noGrp="1" noChangeArrowheads="1"/>
          </p:cNvSpPr>
          <p:nvPr>
            <p:ph type="body" idx="1"/>
          </p:nvPr>
        </p:nvSpPr>
        <p:spPr>
          <a:xfrm>
            <a:off x="228600" y="2024958"/>
            <a:ext cx="8763000" cy="4375842"/>
          </a:xfrm>
        </p:spPr>
        <p:txBody>
          <a:bodyPr/>
          <a:lstStyle/>
          <a:p>
            <a:pPr marL="0" indent="0">
              <a:buNone/>
            </a:pPr>
            <a:r>
              <a:rPr lang="es-ES" dirty="0"/>
              <a:t>“y se juntó todo el pueblo como un solo hombre en la plaza que está delante de la puerta de las Aguas, y dijeron a Esdras el escriba que trajese el libro de la ley de Moisés, la cual Jehová había dado a Israel</a:t>
            </a:r>
            <a:r>
              <a:rPr lang="es-ES" dirty="0" smtClean="0"/>
              <a:t>. Y </a:t>
            </a:r>
            <a:r>
              <a:rPr lang="es-ES" dirty="0"/>
              <a:t>el sacerdote Esdras trajo la ley delante de la congregación, así de hombres como de mujeres y de todos los que podían entender, el primer día del mes séptimo</a:t>
            </a:r>
            <a:r>
              <a:rPr lang="es-ES" dirty="0" smtClean="0"/>
              <a:t>...”</a:t>
            </a:r>
            <a:endParaRPr lang="es-ES" dirty="0"/>
          </a:p>
          <a:p>
            <a:pPr marL="0" indent="0">
              <a:buNone/>
            </a:pPr>
            <a:endParaRPr lang="es-ES" dirty="0"/>
          </a:p>
        </p:txBody>
      </p:sp>
      <p:sp>
        <p:nvSpPr>
          <p:cNvPr id="7" name="Title 5"/>
          <p:cNvSpPr>
            <a:spLocks noGrp="1"/>
          </p:cNvSpPr>
          <p:nvPr>
            <p:ph type="title"/>
          </p:nvPr>
        </p:nvSpPr>
        <p:spPr>
          <a:xfrm>
            <a:off x="1066800" y="290513"/>
            <a:ext cx="7924800" cy="1462087"/>
          </a:xfrm>
        </p:spPr>
        <p:txBody>
          <a:bodyPr/>
          <a:lstStyle/>
          <a:p>
            <a:pPr marL="569913" indent="-569913">
              <a:spcAft>
                <a:spcPts val="600"/>
              </a:spcAft>
              <a:buFont typeface="+mj-lt"/>
              <a:buAutoNum type="arabicPeriod" startAt="3"/>
            </a:pPr>
            <a:r>
              <a:rPr lang="es-ES" dirty="0"/>
              <a:t>Cuando afirmamos la verdad de Dios (Nehemías 8.1-6)</a:t>
            </a:r>
            <a:endParaRPr lang="es-PR" dirty="0"/>
          </a:p>
        </p:txBody>
      </p:sp>
    </p:spTree>
    <p:extLst>
      <p:ext uri="{BB962C8B-B14F-4D97-AF65-F5344CB8AC3E}">
        <p14:creationId xmlns:p14="http://schemas.microsoft.com/office/powerpoint/2010/main" val="402358263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15</a:t>
            </a:fld>
            <a:endParaRPr lang="en-US" dirty="0"/>
          </a:p>
        </p:txBody>
      </p:sp>
      <p:sp>
        <p:nvSpPr>
          <p:cNvPr id="327682" name="Rectangle 2"/>
          <p:cNvSpPr>
            <a:spLocks noGrp="1" noChangeArrowheads="1"/>
          </p:cNvSpPr>
          <p:nvPr>
            <p:ph type="body" idx="1"/>
          </p:nvPr>
        </p:nvSpPr>
        <p:spPr>
          <a:xfrm>
            <a:off x="228600" y="2024958"/>
            <a:ext cx="8763000" cy="4375842"/>
          </a:xfrm>
        </p:spPr>
        <p:txBody>
          <a:bodyPr/>
          <a:lstStyle/>
          <a:p>
            <a:pPr marL="0" indent="0">
              <a:buNone/>
            </a:pPr>
            <a:r>
              <a:rPr lang="es-ES" dirty="0" smtClean="0"/>
              <a:t>“</a:t>
            </a:r>
            <a:r>
              <a:rPr lang="es-ES" dirty="0"/>
              <a:t>...</a:t>
            </a:r>
            <a:r>
              <a:rPr lang="es-ES" dirty="0" smtClean="0"/>
              <a:t>Y </a:t>
            </a:r>
            <a:r>
              <a:rPr lang="es-ES" dirty="0"/>
              <a:t>leyó en el libro delante de la plaza que está delante de la puerta de las Aguas, desde el alba hasta el mediodía, en presencia de hombres y mujeres y de todos los que podían entender; y los oídos de todo el pueblo estaban atentos al libro de la ley</a:t>
            </a:r>
            <a:r>
              <a:rPr lang="es-ES" dirty="0" smtClean="0"/>
              <a:t>. Y </a:t>
            </a:r>
            <a:r>
              <a:rPr lang="es-ES" dirty="0"/>
              <a:t>el escriba Esdras estaba sobre un púlpito de madera que habían hecho para ello, y junto a él estaban Matatías, Sema, </a:t>
            </a:r>
            <a:r>
              <a:rPr lang="es-ES" dirty="0" err="1"/>
              <a:t>Anías</a:t>
            </a:r>
            <a:r>
              <a:rPr lang="es-ES" dirty="0"/>
              <a:t>, Urías, </a:t>
            </a:r>
            <a:r>
              <a:rPr lang="es-ES" dirty="0" err="1"/>
              <a:t>Hilcías</a:t>
            </a:r>
            <a:r>
              <a:rPr lang="es-ES" dirty="0"/>
              <a:t> y </a:t>
            </a:r>
            <a:r>
              <a:rPr lang="es-ES" dirty="0" err="1" smtClean="0"/>
              <a:t>Maasías</a:t>
            </a:r>
            <a:r>
              <a:rPr lang="es-ES" dirty="0" smtClean="0"/>
              <a:t>...”</a:t>
            </a:r>
            <a:endParaRPr lang="es-ES" dirty="0"/>
          </a:p>
          <a:p>
            <a:pPr marL="0" indent="0">
              <a:buNone/>
            </a:pPr>
            <a:endParaRPr lang="es-ES" dirty="0"/>
          </a:p>
        </p:txBody>
      </p:sp>
      <p:sp>
        <p:nvSpPr>
          <p:cNvPr id="7" name="Title 5"/>
          <p:cNvSpPr>
            <a:spLocks noGrp="1"/>
          </p:cNvSpPr>
          <p:nvPr>
            <p:ph type="title"/>
          </p:nvPr>
        </p:nvSpPr>
        <p:spPr>
          <a:xfrm>
            <a:off x="1066800" y="290513"/>
            <a:ext cx="7924800" cy="1462087"/>
          </a:xfrm>
        </p:spPr>
        <p:txBody>
          <a:bodyPr/>
          <a:lstStyle/>
          <a:p>
            <a:pPr marL="569913" indent="-569913">
              <a:spcAft>
                <a:spcPts val="600"/>
              </a:spcAft>
              <a:buFont typeface="+mj-lt"/>
              <a:buAutoNum type="arabicPeriod" startAt="3"/>
            </a:pPr>
            <a:r>
              <a:rPr lang="es-ES" dirty="0"/>
              <a:t>Cuando afirmamos la verdad de Dios (Nehemías 8.1-6)</a:t>
            </a:r>
            <a:endParaRPr lang="es-PR" dirty="0"/>
          </a:p>
        </p:txBody>
      </p:sp>
    </p:spTree>
    <p:extLst>
      <p:ext uri="{BB962C8B-B14F-4D97-AF65-F5344CB8AC3E}">
        <p14:creationId xmlns:p14="http://schemas.microsoft.com/office/powerpoint/2010/main" val="223502976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16</a:t>
            </a:fld>
            <a:endParaRPr lang="en-US" dirty="0"/>
          </a:p>
        </p:txBody>
      </p:sp>
      <p:sp>
        <p:nvSpPr>
          <p:cNvPr id="327682" name="Rectangle 2"/>
          <p:cNvSpPr>
            <a:spLocks noGrp="1" noChangeArrowheads="1"/>
          </p:cNvSpPr>
          <p:nvPr>
            <p:ph type="body" idx="1"/>
          </p:nvPr>
        </p:nvSpPr>
        <p:spPr>
          <a:xfrm>
            <a:off x="228600" y="1905000"/>
            <a:ext cx="8763000" cy="4375842"/>
          </a:xfrm>
        </p:spPr>
        <p:txBody>
          <a:bodyPr/>
          <a:lstStyle/>
          <a:p>
            <a:pPr marL="0" indent="0">
              <a:buNone/>
            </a:pPr>
            <a:r>
              <a:rPr lang="es-ES" dirty="0" smtClean="0"/>
              <a:t>“…a </a:t>
            </a:r>
            <a:r>
              <a:rPr lang="es-ES" dirty="0"/>
              <a:t>su mano derecha; y a su mano izquierda, </a:t>
            </a:r>
            <a:r>
              <a:rPr lang="es-ES" dirty="0" err="1"/>
              <a:t>Pedaías</a:t>
            </a:r>
            <a:r>
              <a:rPr lang="es-ES" dirty="0"/>
              <a:t>, Misael, </a:t>
            </a:r>
            <a:r>
              <a:rPr lang="es-ES" dirty="0" err="1"/>
              <a:t>Malquías</a:t>
            </a:r>
            <a:r>
              <a:rPr lang="es-ES" dirty="0"/>
              <a:t>, </a:t>
            </a:r>
            <a:r>
              <a:rPr lang="es-ES" dirty="0" err="1"/>
              <a:t>Hasum</a:t>
            </a:r>
            <a:r>
              <a:rPr lang="es-ES" dirty="0"/>
              <a:t>, </a:t>
            </a:r>
            <a:r>
              <a:rPr lang="es-ES" dirty="0" err="1"/>
              <a:t>Hasbadana</a:t>
            </a:r>
            <a:r>
              <a:rPr lang="es-ES" dirty="0"/>
              <a:t>, Zacarías y </a:t>
            </a:r>
            <a:r>
              <a:rPr lang="es-ES" dirty="0" err="1"/>
              <a:t>Mesulam</a:t>
            </a:r>
            <a:r>
              <a:rPr lang="es-ES" dirty="0" smtClean="0"/>
              <a:t>. Abrió</a:t>
            </a:r>
            <a:r>
              <a:rPr lang="es-ES" dirty="0"/>
              <a:t>, pues, Esdras el libro a ojos de todo el pueblo, porque estaba más alto que todo el pueblo; y cuando lo abrió, todo el pueblo estuvo atento</a:t>
            </a:r>
            <a:r>
              <a:rPr lang="es-ES" dirty="0" smtClean="0"/>
              <a:t>. Bendijo </a:t>
            </a:r>
            <a:r>
              <a:rPr lang="es-ES" dirty="0"/>
              <a:t>entonces Esdras a Jehová, Dios grande. Y todo el pueblo respondió: ¡Amén! ¡Amén! alzando sus manos; y se humillaron y adoraron a Jehová inclinados a tierra</a:t>
            </a:r>
            <a:r>
              <a:rPr lang="es-ES" dirty="0" smtClean="0"/>
              <a:t>.”</a:t>
            </a:r>
            <a:endParaRPr lang="es-ES" dirty="0"/>
          </a:p>
          <a:p>
            <a:pPr marL="0" indent="0">
              <a:buNone/>
            </a:pPr>
            <a:endParaRPr lang="es-ES" dirty="0"/>
          </a:p>
        </p:txBody>
      </p:sp>
      <p:sp>
        <p:nvSpPr>
          <p:cNvPr id="7" name="Title 5"/>
          <p:cNvSpPr>
            <a:spLocks noGrp="1"/>
          </p:cNvSpPr>
          <p:nvPr>
            <p:ph type="title"/>
          </p:nvPr>
        </p:nvSpPr>
        <p:spPr>
          <a:xfrm>
            <a:off x="1066800" y="290513"/>
            <a:ext cx="7924800" cy="1462087"/>
          </a:xfrm>
        </p:spPr>
        <p:txBody>
          <a:bodyPr/>
          <a:lstStyle/>
          <a:p>
            <a:pPr marL="569913" indent="-569913">
              <a:spcAft>
                <a:spcPts val="600"/>
              </a:spcAft>
              <a:buFont typeface="+mj-lt"/>
              <a:buAutoNum type="arabicPeriod" startAt="3"/>
            </a:pPr>
            <a:r>
              <a:rPr lang="es-ES" dirty="0"/>
              <a:t>Cuando afirmamos la verdad de Dios (Nehemías 8.1-6)</a:t>
            </a:r>
            <a:endParaRPr lang="es-PR" dirty="0"/>
          </a:p>
        </p:txBody>
      </p:sp>
    </p:spTree>
    <p:extLst>
      <p:ext uri="{BB962C8B-B14F-4D97-AF65-F5344CB8AC3E}">
        <p14:creationId xmlns:p14="http://schemas.microsoft.com/office/powerpoint/2010/main" val="341247193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Aplicaciones</a:t>
            </a:r>
            <a:endParaRPr lang="es-PR" dirty="0"/>
          </a:p>
        </p:txBody>
      </p:sp>
      <p:sp>
        <p:nvSpPr>
          <p:cNvPr id="3" name="Content Placeholder 2"/>
          <p:cNvSpPr>
            <a:spLocks noGrp="1"/>
          </p:cNvSpPr>
          <p:nvPr>
            <p:ph idx="1"/>
          </p:nvPr>
        </p:nvSpPr>
        <p:spPr>
          <a:xfrm>
            <a:off x="381000" y="2133600"/>
            <a:ext cx="8458200" cy="4114800"/>
          </a:xfrm>
        </p:spPr>
        <p:txBody>
          <a:bodyPr/>
          <a:lstStyle/>
          <a:p>
            <a:r>
              <a:rPr lang="es-ES" dirty="0"/>
              <a:t>Podemos confiar en el Señor porque Él siempre cumple Sus promesas.</a:t>
            </a:r>
          </a:p>
          <a:p>
            <a:r>
              <a:rPr lang="es-ES" dirty="0"/>
              <a:t>Dios prepara el camino para que Su pueblo avance en Su plan aunque esto parezca imposible.</a:t>
            </a:r>
          </a:p>
          <a:p>
            <a:r>
              <a:rPr lang="es-ES" dirty="0"/>
              <a:t>Al reafirmar la validez de la Palabra de Dios, podemos vivir basándonos en Sus verdades.</a:t>
            </a:r>
          </a:p>
        </p:txBody>
      </p:sp>
      <p:sp>
        <p:nvSpPr>
          <p:cNvPr id="4" name="Slide Number Placeholder 3"/>
          <p:cNvSpPr>
            <a:spLocks noGrp="1"/>
          </p:cNvSpPr>
          <p:nvPr>
            <p:ph type="sldNum" sz="quarter" idx="12"/>
          </p:nvPr>
        </p:nvSpPr>
        <p:spPr/>
        <p:txBody>
          <a:bodyPr/>
          <a:lstStyle/>
          <a:p>
            <a:fld id="{921E7F7E-33AA-4283-8B9E-027FB821B55F}" type="slidenum">
              <a:rPr lang="en-US" smtClean="0"/>
              <a:pPr/>
              <a:t>17</a:t>
            </a:fld>
            <a:endParaRPr lang="en-US" dirty="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grpId="0" nodeType="clickEffect">
                                  <p:stCondLst>
                                    <p:cond delay="0"/>
                                  </p:stCondLst>
                                  <p:childTnLst>
                                    <p:set>
                                      <p:cBhvr rctx="PPT">
                                        <p:cTn id="11" dur="indefinite"/>
                                        <p:tgtEl>
                                          <p:spTgt spid="3">
                                            <p:txEl>
                                              <p:pRg st="0" end="0"/>
                                            </p:txEl>
                                          </p:spTgt>
                                        </p:tgtEl>
                                        <p:attrNameLst>
                                          <p:attrName>style.opacity</p:attrName>
                                        </p:attrNameLst>
                                      </p:cBhvr>
                                      <p:to>
                                        <p:strVal val="0.5"/>
                                      </p:to>
                                    </p:set>
                                    <p:animEffect filter="image" prLst="opacity: 0.5">
                                      <p:cBhvr rctx="IE">
                                        <p:cTn id="12" dur="indefinite"/>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mph" presetSubtype="0" grpId="0" nodeType="clickEffect">
                                  <p:stCondLst>
                                    <p:cond delay="0"/>
                                  </p:stCondLst>
                                  <p:childTnLst>
                                    <p:set>
                                      <p:cBhvr rctx="PPT">
                                        <p:cTn id="19" dur="indefinite"/>
                                        <p:tgtEl>
                                          <p:spTgt spid="3">
                                            <p:txEl>
                                              <p:pRg st="1" end="1"/>
                                            </p:txEl>
                                          </p:spTgt>
                                        </p:tgtEl>
                                        <p:attrNameLst>
                                          <p:attrName>style.opacity</p:attrName>
                                        </p:attrNameLst>
                                      </p:cBhvr>
                                      <p:to>
                                        <p:strVal val="0.5"/>
                                      </p:to>
                                    </p:set>
                                    <p:animEffect filter="image" prLst="opacity: 0.5">
                                      <p:cBhvr rctx="IE">
                                        <p:cTn id="20" dur="indefinite"/>
                                        <p:tgtEl>
                                          <p:spTgt spid="3">
                                            <p:txEl>
                                              <p:pRg st="1" end="1"/>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18</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381000" y="2133600"/>
            <a:ext cx="8305800" cy="4230687"/>
          </a:xfrm>
        </p:spPr>
        <p:txBody>
          <a:bodyPr/>
          <a:lstStyle/>
          <a:p>
            <a:pPr marL="342900" lvl="1" indent="-342900">
              <a:lnSpc>
                <a:spcPct val="90000"/>
              </a:lnSpc>
              <a:spcAft>
                <a:spcPts val="1200"/>
              </a:spcAft>
              <a:buClr>
                <a:schemeClr val="folHlink"/>
              </a:buClr>
              <a:buSzPct val="60000"/>
              <a:buNone/>
            </a:pPr>
            <a:r>
              <a:rPr lang="es-ES" sz="1600" dirty="0" smtClean="0"/>
              <a:t>Carson</a:t>
            </a:r>
            <a:r>
              <a:rPr lang="es-ES" sz="1600" dirty="0"/>
              <a:t>, D.A. et al. </a:t>
            </a:r>
            <a:r>
              <a:rPr lang="es-ES" sz="1600" i="1" dirty="0"/>
              <a:t>Nuevo comentario </a:t>
            </a:r>
            <a:r>
              <a:rPr lang="es-ES" sz="1600" i="1" dirty="0" err="1"/>
              <a:t>Bı́blico</a:t>
            </a:r>
            <a:r>
              <a:rPr lang="es-ES" sz="1600" i="1" dirty="0"/>
              <a:t>: Siglo veintiuno</a:t>
            </a:r>
            <a:r>
              <a:rPr lang="es-ES" sz="1600" dirty="0"/>
              <a:t>. </a:t>
            </a:r>
            <a:r>
              <a:rPr lang="es-ES" sz="1600" dirty="0" err="1"/>
              <a:t>electronic</a:t>
            </a:r>
            <a:r>
              <a:rPr lang="es-ES" sz="1600" dirty="0"/>
              <a:t> ed. Miami: Sociedades </a:t>
            </a:r>
            <a:r>
              <a:rPr lang="es-ES" sz="1600" dirty="0" err="1"/>
              <a:t>Bı́blicas</a:t>
            </a:r>
            <a:r>
              <a:rPr lang="es-ES" sz="1600" dirty="0"/>
              <a:t> Unidas, 2000</a:t>
            </a:r>
            <a:r>
              <a:rPr lang="es-ES" sz="1600" dirty="0" smtClean="0"/>
              <a:t>.</a:t>
            </a:r>
            <a:endParaRPr lang="es-ES" sz="1600" dirty="0"/>
          </a:p>
          <a:p>
            <a:pPr marL="342900" lvl="1" indent="-342900">
              <a:lnSpc>
                <a:spcPct val="90000"/>
              </a:lnSpc>
              <a:spcAft>
                <a:spcPts val="1200"/>
              </a:spcAft>
              <a:buClr>
                <a:schemeClr val="folHlink"/>
              </a:buClr>
              <a:buSzPct val="60000"/>
              <a:buNone/>
            </a:pPr>
            <a:r>
              <a:rPr lang="es-PR" sz="1600" dirty="0" smtClean="0"/>
              <a:t>Fernández, Óscar J. et al. Eds. </a:t>
            </a:r>
            <a:r>
              <a:rPr lang="es-PR" sz="1600" i="1" dirty="0" smtClean="0"/>
              <a:t>Estudios Bíblicos </a:t>
            </a:r>
            <a:r>
              <a:rPr lang="es-PR" sz="1600" i="1" dirty="0" err="1" smtClean="0"/>
              <a:t>Lifeway</a:t>
            </a:r>
            <a:r>
              <a:rPr lang="es-PR" sz="1600" i="1" dirty="0" smtClean="0"/>
              <a:t> para Adultos. </a:t>
            </a:r>
            <a:r>
              <a:rPr lang="es-PR" sz="1600" dirty="0" smtClean="0"/>
              <a:t>Vol. 13, Núm. 4.</a:t>
            </a:r>
            <a:r>
              <a:rPr lang="es-PR" sz="1600" i="1" dirty="0" smtClean="0"/>
              <a:t>  </a:t>
            </a:r>
            <a:r>
              <a:rPr lang="es-PR" sz="1600" dirty="0" smtClean="0"/>
              <a:t>Nashville, TN: </a:t>
            </a:r>
            <a:r>
              <a:rPr lang="es-PR" sz="1600" dirty="0" err="1" smtClean="0"/>
              <a:t>Lifeway</a:t>
            </a:r>
            <a:r>
              <a:rPr lang="es-PR" sz="1600" dirty="0" smtClean="0"/>
              <a:t> </a:t>
            </a:r>
            <a:r>
              <a:rPr lang="es-PR" sz="1600" dirty="0" err="1" smtClean="0"/>
              <a:t>Church</a:t>
            </a:r>
            <a:r>
              <a:rPr lang="es-PR" sz="1600" dirty="0" smtClean="0"/>
              <a:t> </a:t>
            </a:r>
            <a:r>
              <a:rPr lang="es-PR" sz="1600" dirty="0" err="1" smtClean="0"/>
              <a:t>Resources</a:t>
            </a:r>
            <a:r>
              <a:rPr lang="es-PR" sz="1600" dirty="0" smtClean="0"/>
              <a:t>, 2014. 84-93.</a:t>
            </a:r>
          </a:p>
          <a:p>
            <a:pPr>
              <a:lnSpc>
                <a:spcPct val="90000"/>
              </a:lnSpc>
              <a:spcAft>
                <a:spcPts val="600"/>
              </a:spcAft>
              <a:buNone/>
            </a:pPr>
            <a:r>
              <a:rPr lang="en-US" sz="1600" dirty="0"/>
              <a:t>Henry, Matthew, y Francisco </a:t>
            </a:r>
            <a:r>
              <a:rPr lang="en-US" sz="1600" dirty="0" err="1"/>
              <a:t>Lacueva</a:t>
            </a:r>
            <a:r>
              <a:rPr lang="en-US" sz="1600" dirty="0"/>
              <a:t>. </a:t>
            </a:r>
            <a:r>
              <a:rPr lang="en-US" sz="1600" i="1" dirty="0" err="1"/>
              <a:t>Comentario</a:t>
            </a:r>
            <a:r>
              <a:rPr lang="en-US" sz="1600" i="1" dirty="0"/>
              <a:t> </a:t>
            </a:r>
            <a:r>
              <a:rPr lang="en-US" sz="1600" i="1" dirty="0" err="1"/>
              <a:t>Bı́blico</a:t>
            </a:r>
            <a:r>
              <a:rPr lang="en-US" sz="1600" i="1" dirty="0"/>
              <a:t> de Matthew Henry.</a:t>
            </a:r>
            <a:r>
              <a:rPr lang="en-US" sz="1600" dirty="0"/>
              <a:t> </a:t>
            </a:r>
            <a:r>
              <a:rPr lang="en-US" sz="1600" dirty="0" smtClean="0"/>
              <a:t>Barcelona: </a:t>
            </a:r>
            <a:r>
              <a:rPr lang="en-US" sz="1600" dirty="0"/>
              <a:t>Editorial CLIE, 1999</a:t>
            </a:r>
            <a:r>
              <a:rPr lang="en-US" sz="1600" dirty="0" smtClean="0"/>
              <a:t>.</a:t>
            </a:r>
            <a:endParaRPr lang="en-US" sz="1600" dirty="0"/>
          </a:p>
          <a:p>
            <a:pPr marL="342900" lvl="1" indent="-342900">
              <a:lnSpc>
                <a:spcPct val="90000"/>
              </a:lnSpc>
              <a:spcAft>
                <a:spcPts val="600"/>
              </a:spcAft>
              <a:buClr>
                <a:schemeClr val="folHlink"/>
              </a:buClr>
              <a:buSzPct val="60000"/>
              <a:buNone/>
            </a:pPr>
            <a:r>
              <a:rPr lang="en-US" sz="1600" dirty="0"/>
              <a:t>MacDonald, William. </a:t>
            </a:r>
            <a:r>
              <a:rPr lang="en-US" sz="1600" dirty="0" err="1"/>
              <a:t>Comentario</a:t>
            </a:r>
            <a:r>
              <a:rPr lang="en-US" sz="1600" dirty="0"/>
              <a:t> B</a:t>
            </a:r>
            <a:r>
              <a:rPr lang="el-GR" sz="1600" dirty="0"/>
              <a:t>φ</a:t>
            </a:r>
            <a:r>
              <a:rPr lang="en-US" sz="1600" dirty="0" err="1"/>
              <a:t>blico</a:t>
            </a:r>
            <a:r>
              <a:rPr lang="en-US" sz="1600" dirty="0"/>
              <a:t> de William MacDonald: </a:t>
            </a:r>
            <a:r>
              <a:rPr lang="en-US" sz="1600" dirty="0" err="1"/>
              <a:t>Antiguo</a:t>
            </a:r>
            <a:r>
              <a:rPr lang="en-US" sz="1600" dirty="0"/>
              <a:t> </a:t>
            </a:r>
            <a:r>
              <a:rPr lang="en-US" sz="1600" dirty="0" err="1"/>
              <a:t>Testamento</a:t>
            </a:r>
            <a:r>
              <a:rPr lang="en-US" sz="1600" dirty="0"/>
              <a:t> y Nuevo </a:t>
            </a:r>
            <a:r>
              <a:rPr lang="en-US" sz="1600" dirty="0" err="1"/>
              <a:t>Testamento</a:t>
            </a:r>
            <a:r>
              <a:rPr lang="en-US" sz="1600" dirty="0"/>
              <a:t>. </a:t>
            </a:r>
            <a:r>
              <a:rPr lang="en-US" sz="1600" dirty="0" err="1"/>
              <a:t>Viladecavalls</a:t>
            </a:r>
            <a:r>
              <a:rPr lang="en-US" sz="1600" dirty="0"/>
              <a:t> (Barcelona), </a:t>
            </a:r>
            <a:r>
              <a:rPr lang="en-US" sz="1600" dirty="0" err="1"/>
              <a:t>Espa±a</a:t>
            </a:r>
            <a:r>
              <a:rPr lang="en-US" sz="1600" dirty="0"/>
              <a:t>: Editorial CLIE, 2004.</a:t>
            </a:r>
          </a:p>
          <a:p>
            <a:pPr>
              <a:lnSpc>
                <a:spcPct val="90000"/>
              </a:lnSpc>
              <a:spcAft>
                <a:spcPts val="600"/>
              </a:spcAft>
              <a:buNone/>
            </a:pPr>
            <a:r>
              <a:rPr lang="es-PR" sz="1600" dirty="0" smtClean="0"/>
              <a:t>Reina Valera Revisada (1960). Miami: Sociedades Bíblicas Unidas, 1998.</a:t>
            </a:r>
          </a:p>
          <a:p>
            <a:pPr>
              <a:lnSpc>
                <a:spcPct val="90000"/>
              </a:lnSpc>
              <a:spcAft>
                <a:spcPts val="600"/>
              </a:spcAft>
              <a:buNone/>
            </a:pPr>
            <a:r>
              <a:rPr lang="es-PR" sz="1600" dirty="0">
                <a:hlinkClick r:id="rId2"/>
              </a:rPr>
              <a:t>http://blog.lifeway.com/eblifewayadultos</a:t>
            </a:r>
            <a:r>
              <a:rPr lang="es-PR" sz="1600" dirty="0" smtClean="0">
                <a:hlinkClick r:id="rId2"/>
              </a:rPr>
              <a:t>/</a:t>
            </a:r>
            <a:endParaRPr lang="es-PR" sz="1600" dirty="0" smtClean="0"/>
          </a:p>
          <a:p>
            <a:pPr>
              <a:lnSpc>
                <a:spcPct val="90000"/>
              </a:lnSpc>
              <a:spcAft>
                <a:spcPts val="600"/>
              </a:spcAft>
              <a:buNone/>
            </a:pPr>
            <a:r>
              <a:rPr lang="es-ES" sz="1600" dirty="0" smtClean="0">
                <a:hlinkClick r:id="rId3"/>
              </a:rPr>
              <a:t>http://www.dsmedia.org/resources/illustrations/sweet-publishing/</a:t>
            </a:r>
            <a:r>
              <a:rPr lang="es-ES" sz="1600" dirty="0" smtClean="0"/>
              <a:t>  (imágenes bíblicas).</a:t>
            </a:r>
          </a:p>
          <a:p>
            <a:pPr>
              <a:lnSpc>
                <a:spcPct val="90000"/>
              </a:lnSpc>
              <a:spcAft>
                <a:spcPts val="600"/>
              </a:spcAft>
              <a:buNone/>
            </a:pPr>
            <a:r>
              <a:rPr lang="en-US" sz="1600" dirty="0" smtClean="0">
                <a:hlinkClick r:id="rId4"/>
              </a:rPr>
              <a:t>http://st-takla.org/Gallery/Bible/Illustrations/Bible-Slides/OT/Jeremiah.html</a:t>
            </a:r>
            <a:r>
              <a:rPr lang="en-US" sz="1600" dirty="0" smtClean="0"/>
              <a:t> </a:t>
            </a:r>
            <a:r>
              <a:rPr lang="es-ES" sz="1600" dirty="0" smtClean="0">
                <a:latin typeface="+mj-lt"/>
              </a:rPr>
              <a:t>(imágenes bíblicas).</a:t>
            </a:r>
            <a:endParaRPr lang="en-US" sz="1600" dirty="0">
              <a:latin typeface="+mj-lt"/>
            </a:endParaRPr>
          </a:p>
          <a:p>
            <a:pPr>
              <a:lnSpc>
                <a:spcPct val="90000"/>
              </a:lnSpc>
              <a:spcAft>
                <a:spcPts val="600"/>
              </a:spcAft>
              <a:buNone/>
            </a:pPr>
            <a:endParaRPr lang="es-PR" sz="1600" dirty="0" smtClean="0"/>
          </a:p>
        </p:txBody>
      </p:sp>
      <p:pic>
        <p:nvPicPr>
          <p:cNvPr id="29700" name="Picture 4" descr="doveg"/>
          <p:cNvPicPr>
            <a:picLocks noChangeAspect="1" noChangeArrowheads="1"/>
          </p:cNvPicPr>
          <p:nvPr/>
        </p:nvPicPr>
        <p:blipFill>
          <a:blip r:embed="rId5" cstate="screen"/>
          <a:srcRect/>
          <a:stretch>
            <a:fillRect/>
          </a:stretch>
        </p:blipFill>
        <p:spPr bwMode="auto">
          <a:xfrm>
            <a:off x="7620000" y="381000"/>
            <a:ext cx="1143000" cy="12954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6386" name="Rectangle 2"/>
          <p:cNvSpPr>
            <a:spLocks noGrp="1" noChangeArrowheads="1"/>
          </p:cNvSpPr>
          <p:nvPr>
            <p:ph type="title"/>
          </p:nvPr>
        </p:nvSpPr>
        <p:spPr>
          <a:xfrm>
            <a:off x="742808" y="381000"/>
            <a:ext cx="7705531" cy="571500"/>
          </a:xfrm>
          <a:solidFill>
            <a:schemeClr val="tx1">
              <a:lumMod val="95000"/>
              <a:lumOff val="5000"/>
              <a:alpha val="65000"/>
            </a:schemeClr>
          </a:solidFill>
          <a:ln/>
        </p:spPr>
        <p:txBody>
          <a:bodyPr anchor="ctr">
            <a:noAutofit/>
          </a:bodyPr>
          <a:lstStyle/>
          <a:p>
            <a:pPr algn="ctr"/>
            <a:r>
              <a:rPr lang="es-PR" dirty="0" smtClean="0">
                <a:solidFill>
                  <a:schemeClr val="bg1"/>
                </a:solidFill>
              </a:rPr>
              <a:t>Próximo Estudio Dominical</a:t>
            </a:r>
            <a:endParaRPr lang="es-PR" dirty="0">
              <a:solidFill>
                <a:schemeClr val="bg1"/>
              </a:solidFill>
            </a:endParaRPr>
          </a:p>
        </p:txBody>
      </p:sp>
      <p:sp>
        <p:nvSpPr>
          <p:cNvPr id="16387" name="Rectangle 3"/>
          <p:cNvSpPr>
            <a:spLocks noGrp="1" noChangeArrowheads="1"/>
          </p:cNvSpPr>
          <p:nvPr>
            <p:ph idx="1"/>
          </p:nvPr>
        </p:nvSpPr>
        <p:spPr>
          <a:xfrm>
            <a:off x="742807" y="952500"/>
            <a:ext cx="7705531" cy="5486400"/>
          </a:xfrm>
          <a:solidFill>
            <a:schemeClr val="tx1">
              <a:lumMod val="95000"/>
              <a:lumOff val="5000"/>
              <a:alpha val="65000"/>
            </a:schemeClr>
          </a:solidFill>
          <a:ln/>
        </p:spPr>
        <p:txBody>
          <a:bodyPr anchor="ctr">
            <a:noAutofit/>
          </a:bodyPr>
          <a:lstStyle/>
          <a:p>
            <a:pPr marL="166688" lvl="0" indent="0" algn="ctr" fontAlgn="auto">
              <a:spcAft>
                <a:spcPts val="1200"/>
              </a:spcAft>
              <a:buNone/>
              <a:defRPr/>
            </a:pPr>
            <a:r>
              <a:rPr lang="es-PR" sz="4400" dirty="0" smtClean="0">
                <a:solidFill>
                  <a:schemeClr val="bg1"/>
                </a:solidFill>
              </a:rPr>
              <a:t>Verano de 2014/Tema: </a:t>
            </a:r>
            <a:r>
              <a:rPr lang="es-PR" sz="4400" cap="small" dirty="0" smtClean="0">
                <a:solidFill>
                  <a:schemeClr val="bg1"/>
                </a:solidFill>
              </a:rPr>
              <a:t>La historia de Dios</a:t>
            </a:r>
            <a:endParaRPr lang="es-PR" sz="4400" cap="small" dirty="0">
              <a:solidFill>
                <a:schemeClr val="bg1"/>
              </a:solidFill>
            </a:endParaRPr>
          </a:p>
          <a:p>
            <a:pPr marL="166688" lvl="0" indent="0" algn="ctr" fontAlgn="auto">
              <a:spcAft>
                <a:spcPts val="1200"/>
              </a:spcAft>
              <a:buNone/>
              <a:defRPr/>
            </a:pPr>
            <a:r>
              <a:rPr lang="es-PR" sz="4000" dirty="0" smtClean="0">
                <a:solidFill>
                  <a:schemeClr val="bg1"/>
                </a:solidFill>
              </a:rPr>
              <a:t>“Dios promete al Mesías”</a:t>
            </a:r>
          </a:p>
          <a:p>
            <a:pPr marL="401638" indent="-234950" algn="ctr">
              <a:spcAft>
                <a:spcPts val="600"/>
              </a:spcAft>
              <a:buNone/>
            </a:pPr>
            <a:r>
              <a:rPr lang="es-PR" dirty="0" smtClean="0">
                <a:solidFill>
                  <a:schemeClr val="bg1"/>
                </a:solidFill>
              </a:rPr>
              <a:t>27 de julio de 2014</a:t>
            </a:r>
            <a:endParaRPr lang="es-PR" sz="2800" dirty="0" smtClean="0">
              <a:solidFill>
                <a:schemeClr val="bg1"/>
              </a:solidFill>
            </a:endParaRPr>
          </a:p>
          <a:p>
            <a:pPr marL="401638" indent="-234950" algn="ctr">
              <a:buNone/>
            </a:pPr>
            <a:r>
              <a:rPr lang="es-PR" dirty="0" smtClean="0">
                <a:solidFill>
                  <a:schemeClr val="bg1"/>
                </a:solidFill>
              </a:rPr>
              <a:t>Leer </a:t>
            </a:r>
            <a:r>
              <a:rPr lang="es-PR" dirty="0">
                <a:solidFill>
                  <a:schemeClr val="bg1"/>
                </a:solidFill>
              </a:rPr>
              <a:t>y meditar en</a:t>
            </a:r>
            <a:r>
              <a:rPr lang="es-PR" dirty="0" smtClean="0">
                <a:solidFill>
                  <a:schemeClr val="bg1"/>
                </a:solidFill>
              </a:rPr>
              <a:t>:</a:t>
            </a:r>
          </a:p>
          <a:p>
            <a:pPr marL="401638" indent="-234950" algn="ctr">
              <a:buNone/>
            </a:pPr>
            <a:r>
              <a:rPr lang="es-PR" dirty="0" smtClean="0">
                <a:solidFill>
                  <a:schemeClr val="bg1"/>
                </a:solidFill>
              </a:rPr>
              <a:t>(Isaías</a:t>
            </a:r>
            <a:r>
              <a:rPr lang="en-US" dirty="0" smtClean="0">
                <a:solidFill>
                  <a:schemeClr val="bg1"/>
                </a:solidFill>
              </a:rPr>
              <a:t> 53:2-12</a:t>
            </a:r>
            <a:r>
              <a:rPr lang="es-PR" dirty="0" smtClean="0">
                <a:solidFill>
                  <a:schemeClr val="bg1"/>
                </a:solidFill>
              </a:rPr>
              <a:t>)</a:t>
            </a:r>
            <a:endParaRPr lang="es-PR" dirty="0">
              <a:solidFill>
                <a:schemeClr val="bg1"/>
              </a:solidFill>
            </a:endParaRPr>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5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5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5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5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5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5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5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uiExpand="1"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77000">
              <a:srgbClr val="00B0F0"/>
            </a:gs>
            <a:gs pos="43000">
              <a:schemeClr val="bg1"/>
            </a:gs>
            <a:gs pos="15000">
              <a:schemeClr val="accent1">
                <a:lumMod val="75000"/>
              </a:schemeClr>
            </a:gs>
          </a:gsLst>
          <a:path path="circle">
            <a:fillToRect l="50000" t="50000" r="50000" b="50000"/>
          </a:path>
        </a:gradFill>
        <a:effectLst/>
      </p:bgPr>
    </p:bg>
    <p:spTree>
      <p:nvGrpSpPr>
        <p:cNvPr id="1" name=""/>
        <p:cNvGrpSpPr/>
        <p:nvPr/>
      </p:nvGrpSpPr>
      <p:grpSpPr>
        <a:xfrm>
          <a:off x="0" y="0"/>
          <a:ext cx="0" cy="0"/>
          <a:chOff x="0" y="0"/>
          <a:chExt cx="0" cy="0"/>
        </a:xfrm>
      </p:grpSpPr>
      <p:pic>
        <p:nvPicPr>
          <p:cNvPr id="1026" name="Picture 2" descr="http://lifewayblog.wpengine.netdna-cdn.com/eblifewayadultos/files/2012/05/005075090_2014-SUM_01.jpg"/>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838200" y="-23328"/>
            <a:ext cx="7315200" cy="6874525"/>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921E7F7E-33AA-4283-8B9E-027FB821B55F}" type="slidenum">
              <a:rPr lang="en-US" smtClean="0"/>
              <a:pPr/>
              <a:t>2</a:t>
            </a:fld>
            <a:endParaRPr lang="en-US"/>
          </a:p>
        </p:txBody>
      </p:sp>
    </p:spTree>
    <p:extLst>
      <p:ext uri="{BB962C8B-B14F-4D97-AF65-F5344CB8AC3E}">
        <p14:creationId xmlns:p14="http://schemas.microsoft.com/office/powerpoint/2010/main" val="976180418"/>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20</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3</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Tema General</a:t>
            </a:r>
            <a:endParaRPr lang="en-US" dirty="0"/>
          </a:p>
        </p:txBody>
      </p:sp>
      <p:sp>
        <p:nvSpPr>
          <p:cNvPr id="315395" name="Rectangle 3"/>
          <p:cNvSpPr>
            <a:spLocks noGrp="1" noChangeArrowheads="1"/>
          </p:cNvSpPr>
          <p:nvPr>
            <p:ph type="body" sz="half" idx="1"/>
          </p:nvPr>
        </p:nvSpPr>
        <p:spPr>
          <a:xfrm>
            <a:off x="228600" y="2138362"/>
            <a:ext cx="5105400" cy="4643438"/>
          </a:xfrm>
          <a:solidFill>
            <a:schemeClr val="bg1">
              <a:alpha val="45000"/>
            </a:schemeClr>
          </a:solidFill>
        </p:spPr>
        <p:txBody>
          <a:bodyPr>
            <a:normAutofit/>
          </a:bodyPr>
          <a:lstStyle/>
          <a:p>
            <a:r>
              <a:rPr lang="es-ES" sz="3600" dirty="0"/>
              <a:t>Todos fallamos, pero es </a:t>
            </a:r>
            <a:r>
              <a:rPr lang="es-ES" sz="3600" dirty="0" smtClean="0"/>
              <a:t>reconfortante saber </a:t>
            </a:r>
            <a:r>
              <a:rPr lang="es-ES" sz="3600" dirty="0"/>
              <a:t>que Dios desea hacernos volver a Él.</a:t>
            </a:r>
            <a:endParaRPr lang="es-PR" sz="3600" dirty="0"/>
          </a:p>
        </p:txBody>
      </p:sp>
      <p:pic>
        <p:nvPicPr>
          <p:cNvPr id="6" name="Picture 5" descr="j0400145.jpg"/>
          <p:cNvPicPr>
            <a:picLocks noChangeAspect="1"/>
          </p:cNvPicPr>
          <p:nvPr/>
        </p:nvPicPr>
        <p:blipFill>
          <a:blip r:embed="rId3" cstate="screen"/>
          <a:stretch>
            <a:fillRect/>
          </a:stretch>
        </p:blipFill>
        <p:spPr>
          <a:xfrm>
            <a:off x="5638800" y="2212848"/>
            <a:ext cx="2615481" cy="3921307"/>
          </a:xfrm>
          <a:prstGeom prst="rect">
            <a:avLst/>
          </a:prstGeom>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3" name="Rectangle 3"/>
          <p:cNvSpPr>
            <a:spLocks noGrp="1" noChangeArrowheads="1"/>
          </p:cNvSpPr>
          <p:nvPr>
            <p:ph type="body" idx="1"/>
          </p:nvPr>
        </p:nvSpPr>
        <p:spPr>
          <a:xfrm>
            <a:off x="685799" y="2209800"/>
            <a:ext cx="8153401" cy="4191000"/>
          </a:xfrm>
          <a:solidFill>
            <a:schemeClr val="bg1">
              <a:alpha val="45000"/>
            </a:schemeClr>
          </a:solidFill>
          <a:ln/>
        </p:spPr>
        <p:txBody>
          <a:bodyPr/>
          <a:lstStyle/>
          <a:p>
            <a:pPr marL="344488" indent="-344488">
              <a:buFont typeface="+mj-lt"/>
              <a:buAutoNum type="arabicPeriod"/>
            </a:pPr>
            <a:r>
              <a:rPr lang="es-ES" sz="3600" dirty="0"/>
              <a:t>Cuando buscamos a Dios de todo corazón (</a:t>
            </a:r>
            <a:r>
              <a:rPr lang="es-ES" sz="3600" dirty="0">
                <a:solidFill>
                  <a:schemeClr val="tx2"/>
                </a:solidFill>
              </a:rPr>
              <a:t>Jeremías 29.10-14</a:t>
            </a:r>
            <a:r>
              <a:rPr lang="es-ES" sz="3600" dirty="0"/>
              <a:t>)</a:t>
            </a:r>
          </a:p>
          <a:p>
            <a:pPr marL="344488" indent="-344488">
              <a:buFont typeface="+mj-lt"/>
              <a:buAutoNum type="arabicPeriod"/>
            </a:pPr>
            <a:r>
              <a:rPr lang="es-ES" sz="3600" dirty="0"/>
              <a:t>Cuando seguimos los planes de Dios (</a:t>
            </a:r>
            <a:r>
              <a:rPr lang="es-ES" sz="3600" dirty="0">
                <a:solidFill>
                  <a:schemeClr val="tx2"/>
                </a:solidFill>
              </a:rPr>
              <a:t>Esdras 1.1-5</a:t>
            </a:r>
            <a:r>
              <a:rPr lang="es-ES" sz="3600" dirty="0"/>
              <a:t>)</a:t>
            </a:r>
          </a:p>
          <a:p>
            <a:pPr marL="344488" indent="-344488">
              <a:buFont typeface="+mj-lt"/>
              <a:buAutoNum type="arabicPeriod"/>
            </a:pPr>
            <a:r>
              <a:rPr lang="es-ES" sz="3600" dirty="0"/>
              <a:t>Cuando afirmamos la verdad de Dios (</a:t>
            </a:r>
            <a:r>
              <a:rPr lang="es-ES" sz="3600" dirty="0">
                <a:solidFill>
                  <a:schemeClr val="tx2"/>
                </a:solidFill>
              </a:rPr>
              <a:t>Nehemías 8.1-6</a:t>
            </a:r>
            <a:r>
              <a:rPr lang="es-ES" sz="3600" dirty="0"/>
              <a:t>)</a:t>
            </a:r>
          </a:p>
        </p:txBody>
      </p:sp>
      <p:sp>
        <p:nvSpPr>
          <p:cNvPr id="7" name="Slide Number Placeholder 5"/>
          <p:cNvSpPr>
            <a:spLocks noGrp="1"/>
          </p:cNvSpPr>
          <p:nvPr>
            <p:ph type="sldNum" sz="quarter" idx="12"/>
          </p:nvPr>
        </p:nvSpPr>
        <p:spPr/>
        <p:txBody>
          <a:bodyPr/>
          <a:lstStyle/>
          <a:p>
            <a:fld id="{5A691704-8AD3-4869-913C-6C059867AFF4}" type="slidenum">
              <a:rPr lang="en-US"/>
              <a:pPr/>
              <a:t>4</a:t>
            </a:fld>
            <a:endParaRPr lang="en-US"/>
          </a:p>
        </p:txBody>
      </p:sp>
      <p:sp>
        <p:nvSpPr>
          <p:cNvPr id="317442" name="Rectangle 2"/>
          <p:cNvSpPr>
            <a:spLocks noGrp="1" noChangeArrowheads="1"/>
          </p:cNvSpPr>
          <p:nvPr>
            <p:ph type="title"/>
          </p:nvPr>
        </p:nvSpPr>
        <p:spPr>
          <a:xfrm>
            <a:off x="1150938" y="914400"/>
            <a:ext cx="5478463" cy="762000"/>
          </a:xfrm>
          <a:solidFill>
            <a:schemeClr val="bg1">
              <a:alpha val="45000"/>
            </a:schemeClr>
          </a:solidFill>
          <a:ln/>
        </p:spPr>
        <p:txBody>
          <a:bodyPr/>
          <a:lstStyle/>
          <a:p>
            <a:r>
              <a:rPr lang="es-PR" dirty="0"/>
              <a:t>Bosquejo de Estudio</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17443">
                                            <p:txEl>
                                              <p:pRg st="0" end="0"/>
                                            </p:txEl>
                                          </p:spTgt>
                                        </p:tgtEl>
                                        <p:attrNameLst>
                                          <p:attrName>style.visibility</p:attrName>
                                        </p:attrNameLst>
                                      </p:cBhvr>
                                      <p:to>
                                        <p:strVal val="visible"/>
                                      </p:to>
                                    </p:set>
                                    <p:animEffect transition="in" filter="fade">
                                      <p:cBhvr>
                                        <p:cTn id="7" dur="2000"/>
                                        <p:tgtEl>
                                          <p:spTgt spid="317443">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17443">
                                            <p:txEl>
                                              <p:pRg st="1" end="1"/>
                                            </p:txEl>
                                          </p:spTgt>
                                        </p:tgtEl>
                                        <p:attrNameLst>
                                          <p:attrName>style.visibility</p:attrName>
                                        </p:attrNameLst>
                                      </p:cBhvr>
                                      <p:to>
                                        <p:strVal val="visible"/>
                                      </p:to>
                                    </p:set>
                                    <p:animEffect transition="in" filter="fade">
                                      <p:cBhvr>
                                        <p:cTn id="11" dur="2000"/>
                                        <p:tgtEl>
                                          <p:spTgt spid="317443">
                                            <p:txEl>
                                              <p:pRg st="1" end="1"/>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317443">
                                            <p:txEl>
                                              <p:pRg st="2" end="2"/>
                                            </p:txEl>
                                          </p:spTgt>
                                        </p:tgtEl>
                                        <p:attrNameLst>
                                          <p:attrName>style.visibility</p:attrName>
                                        </p:attrNameLst>
                                      </p:cBhvr>
                                      <p:to>
                                        <p:strVal val="visible"/>
                                      </p:to>
                                    </p:set>
                                    <p:animEffect transition="in" filter="fade">
                                      <p:cBhvr>
                                        <p:cTn id="15" dur="2000"/>
                                        <p:tgtEl>
                                          <p:spTgt spid="3174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oll.jpg"/>
          <p:cNvPicPr>
            <a:picLocks noChangeAspect="1"/>
          </p:cNvPicPr>
          <p:nvPr/>
        </p:nvPicPr>
        <p:blipFill>
          <a:blip r:embed="rId3" cstate="screen">
            <a:clrChange>
              <a:clrFrom>
                <a:srgbClr val="FFFFFF"/>
              </a:clrFrom>
              <a:clrTo>
                <a:srgbClr val="FFFFFF">
                  <a:alpha val="0"/>
                </a:srgbClr>
              </a:clrTo>
            </a:clrChange>
          </a:blip>
          <a:stretch>
            <a:fillRect/>
          </a:stretch>
        </p:blipFill>
        <p:spPr>
          <a:xfrm>
            <a:off x="-152400" y="2057400"/>
            <a:ext cx="9525000" cy="4191000"/>
          </a:xfrm>
          <a:prstGeom prst="rect">
            <a:avLst/>
          </a:prstGeom>
        </p:spPr>
      </p:pic>
      <p:sp>
        <p:nvSpPr>
          <p:cNvPr id="65539" name="Rectangle 3"/>
          <p:cNvSpPr>
            <a:spLocks noGrp="1" noChangeArrowheads="1"/>
          </p:cNvSpPr>
          <p:nvPr>
            <p:ph type="body" idx="1"/>
          </p:nvPr>
        </p:nvSpPr>
        <p:spPr>
          <a:xfrm>
            <a:off x="685800" y="2743200"/>
            <a:ext cx="8001000" cy="1570182"/>
          </a:xfrm>
          <a:noFill/>
          <a:ln/>
        </p:spPr>
        <p:txBody>
          <a:bodyPr/>
          <a:lstStyle/>
          <a:p>
            <a:pPr marL="0" indent="0">
              <a:buNone/>
            </a:pPr>
            <a:r>
              <a:rPr lang="es-ES" dirty="0">
                <a:latin typeface="Papyrus" panose="03070502060502030205" pitchFamily="66" charset="0"/>
              </a:rPr>
              <a:t>“</a:t>
            </a:r>
            <a:r>
              <a:rPr lang="es-ES" i="1" dirty="0">
                <a:latin typeface="Papyrus" panose="03070502060502030205" pitchFamily="66" charset="0"/>
              </a:rPr>
              <a:t>Y seré hallado por vosotros, dice Jehová, y haré volver vuestra cautividad, y os reuniré de todas las naciones y de todos los lugares adonde os arrojé, dice Jehová; y os haré volver al lugar de donde os hice llevar.</a:t>
            </a:r>
            <a:r>
              <a:rPr lang="es-ES" dirty="0">
                <a:latin typeface="Papyrus" panose="03070502060502030205" pitchFamily="66" charset="0"/>
              </a:rPr>
              <a:t>” (Jeremías 29.14, RVR60) </a:t>
            </a:r>
          </a:p>
          <a:p>
            <a:pPr marL="0" indent="0">
              <a:buNone/>
            </a:pPr>
            <a:endParaRPr lang="es-ES" dirty="0">
              <a:latin typeface="Papyrus" panose="03070502060502030205" pitchFamily="66" charset="0"/>
            </a:endParaRPr>
          </a:p>
        </p:txBody>
      </p:sp>
      <p:sp>
        <p:nvSpPr>
          <p:cNvPr id="65538" name="Rectangle 2"/>
          <p:cNvSpPr>
            <a:spLocks noGrp="1" noChangeArrowheads="1"/>
          </p:cNvSpPr>
          <p:nvPr>
            <p:ph type="title"/>
          </p:nvPr>
        </p:nvSpPr>
        <p:spPr/>
        <p:txBody>
          <a:bodyPr/>
          <a:lstStyle/>
          <a:p>
            <a:r>
              <a:rPr lang="es-PR" dirty="0"/>
              <a:t>Texto </a:t>
            </a:r>
            <a:r>
              <a:rPr lang="es-PR" dirty="0" smtClean="0"/>
              <a:t>Clave</a:t>
            </a:r>
            <a:endParaRPr lang="es-PR" dirty="0"/>
          </a:p>
        </p:txBody>
      </p:sp>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6</a:t>
            </a:fld>
            <a:endParaRPr lang="en-US" dirty="0"/>
          </a:p>
        </p:txBody>
      </p:sp>
      <p:sp>
        <p:nvSpPr>
          <p:cNvPr id="7" name="Rectangle 3"/>
          <p:cNvSpPr>
            <a:spLocks noGrp="1" noChangeArrowheads="1"/>
          </p:cNvSpPr>
          <p:nvPr>
            <p:ph type="title"/>
          </p:nvPr>
        </p:nvSpPr>
        <p:spPr>
          <a:xfrm>
            <a:off x="257174" y="671512"/>
            <a:ext cx="8963026" cy="1004888"/>
          </a:xfrm>
        </p:spPr>
        <p:txBody>
          <a:bodyPr/>
          <a:lstStyle/>
          <a:p>
            <a:pPr marL="512763" indent="-512763">
              <a:buFont typeface="+mj-lt"/>
              <a:buAutoNum type="arabicPeriod"/>
            </a:pPr>
            <a:r>
              <a:rPr lang="es-ES" dirty="0"/>
              <a:t>Cuando buscamos a Dios de todo corazón (Jeremías 29.10-14</a:t>
            </a:r>
            <a:r>
              <a:rPr lang="es-ES" dirty="0" smtClean="0"/>
              <a:t>)</a:t>
            </a:r>
            <a:endParaRPr lang="es-ES" dirty="0"/>
          </a:p>
        </p:txBody>
      </p:sp>
      <p:sp>
        <p:nvSpPr>
          <p:cNvPr id="2" name="AutoShape 2"/>
          <p:cNvSpPr>
            <a:spLocks noChangeAspect="1" noChangeArrowheads="1"/>
          </p:cNvSpPr>
          <p:nvPr/>
        </p:nvSpPr>
        <p:spPr bwMode="auto">
          <a:xfrm>
            <a:off x="63500" y="-136525"/>
            <a:ext cx="9172575" cy="666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p:cNvSpPr>
            <a:spLocks noChangeAspect="1" noChangeArrowheads="1"/>
          </p:cNvSpPr>
          <p:nvPr/>
        </p:nvSpPr>
        <p:spPr bwMode="auto">
          <a:xfrm>
            <a:off x="-533400" y="304800"/>
            <a:ext cx="9172575" cy="666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6"/>
          <p:cNvSpPr>
            <a:spLocks noChangeAspect="1" noChangeArrowheads="1"/>
          </p:cNvSpPr>
          <p:nvPr/>
        </p:nvSpPr>
        <p:spPr bwMode="auto">
          <a:xfrm>
            <a:off x="215900" y="15875"/>
            <a:ext cx="9172575" cy="666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2948" y="2352674"/>
            <a:ext cx="7639052" cy="3819526"/>
          </a:xfrm>
          <a:prstGeom prst="rect">
            <a:avLst/>
          </a:prstGeom>
        </p:spPr>
      </p:pic>
    </p:spTree>
    <p:extLst>
      <p:ext uri="{BB962C8B-B14F-4D97-AF65-F5344CB8AC3E}">
        <p14:creationId xmlns:p14="http://schemas.microsoft.com/office/powerpoint/2010/main" val="4137218768"/>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7</a:t>
            </a:fld>
            <a:endParaRPr lang="en-US" dirty="0"/>
          </a:p>
        </p:txBody>
      </p:sp>
      <p:sp>
        <p:nvSpPr>
          <p:cNvPr id="327682" name="Rectangle 2"/>
          <p:cNvSpPr>
            <a:spLocks noGrp="1" noChangeArrowheads="1"/>
          </p:cNvSpPr>
          <p:nvPr>
            <p:ph type="body" idx="1"/>
          </p:nvPr>
        </p:nvSpPr>
        <p:spPr>
          <a:xfrm>
            <a:off x="304800" y="2212482"/>
            <a:ext cx="8610600" cy="3731118"/>
          </a:xfrm>
        </p:spPr>
        <p:txBody>
          <a:bodyPr/>
          <a:lstStyle/>
          <a:p>
            <a:pPr marL="0" indent="0">
              <a:buNone/>
            </a:pPr>
            <a:r>
              <a:rPr lang="es-ES" dirty="0"/>
              <a:t>“Porque así dijo Jehová: Cuando en Babilonia se cumplan los setenta años, yo os visitaré, y despertaré sobre vosotros mi buena palabra, para haceros volver a este lugar</a:t>
            </a:r>
            <a:r>
              <a:rPr lang="es-ES" dirty="0" smtClean="0"/>
              <a:t>. Porque </a:t>
            </a:r>
            <a:r>
              <a:rPr lang="es-ES" dirty="0"/>
              <a:t>yo sé los pensamientos que tengo acerca de vosotros, dice Jehová, pensamientos de paz, y no de mal, para daros el fin que esperáis</a:t>
            </a:r>
            <a:r>
              <a:rPr lang="es-ES" dirty="0" smtClean="0"/>
              <a:t>...”</a:t>
            </a:r>
            <a:endParaRPr lang="es-ES" dirty="0"/>
          </a:p>
        </p:txBody>
      </p:sp>
      <p:sp>
        <p:nvSpPr>
          <p:cNvPr id="6" name="Rectangle 3"/>
          <p:cNvSpPr>
            <a:spLocks noGrp="1" noChangeArrowheads="1"/>
          </p:cNvSpPr>
          <p:nvPr>
            <p:ph type="title"/>
          </p:nvPr>
        </p:nvSpPr>
        <p:spPr>
          <a:xfrm>
            <a:off x="257174" y="671512"/>
            <a:ext cx="8963026" cy="1004888"/>
          </a:xfrm>
        </p:spPr>
        <p:txBody>
          <a:bodyPr/>
          <a:lstStyle/>
          <a:p>
            <a:pPr marL="512763" indent="-512763">
              <a:buFont typeface="+mj-lt"/>
              <a:buAutoNum type="arabicPeriod"/>
            </a:pPr>
            <a:r>
              <a:rPr lang="es-ES" dirty="0"/>
              <a:t>Cuando buscamos a Dios de todo corazón (Jeremías 29.10-14</a:t>
            </a:r>
            <a:r>
              <a:rPr lang="es-ES" dirty="0" smtClean="0"/>
              <a:t>)</a:t>
            </a:r>
            <a:endParaRPr lang="es-ES" dirty="0"/>
          </a:p>
        </p:txBody>
      </p:sp>
    </p:spTree>
    <p:extLst>
      <p:ext uri="{BB962C8B-B14F-4D97-AF65-F5344CB8AC3E}">
        <p14:creationId xmlns:p14="http://schemas.microsoft.com/office/powerpoint/2010/main" val="128272367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8</a:t>
            </a:fld>
            <a:endParaRPr lang="en-US" dirty="0"/>
          </a:p>
        </p:txBody>
      </p:sp>
      <p:sp>
        <p:nvSpPr>
          <p:cNvPr id="327682" name="Rectangle 2"/>
          <p:cNvSpPr>
            <a:spLocks noGrp="1" noChangeArrowheads="1"/>
          </p:cNvSpPr>
          <p:nvPr>
            <p:ph type="body" idx="1"/>
          </p:nvPr>
        </p:nvSpPr>
        <p:spPr>
          <a:xfrm>
            <a:off x="304800" y="2212482"/>
            <a:ext cx="8610600" cy="3731118"/>
          </a:xfrm>
        </p:spPr>
        <p:txBody>
          <a:bodyPr/>
          <a:lstStyle/>
          <a:p>
            <a:pPr marL="0" indent="0">
              <a:buNone/>
            </a:pPr>
            <a:r>
              <a:rPr lang="es-ES" dirty="0" smtClean="0"/>
              <a:t>“</a:t>
            </a:r>
            <a:r>
              <a:rPr lang="es-ES" dirty="0"/>
              <a:t>...</a:t>
            </a:r>
            <a:r>
              <a:rPr lang="es-ES" dirty="0" smtClean="0"/>
              <a:t>Entonces </a:t>
            </a:r>
            <a:r>
              <a:rPr lang="es-ES" dirty="0"/>
              <a:t>me invocaréis, y vendréis y oraréis a mí, y yo os oiré</a:t>
            </a:r>
            <a:r>
              <a:rPr lang="es-ES" dirty="0" smtClean="0"/>
              <a:t>; y </a:t>
            </a:r>
            <a:r>
              <a:rPr lang="es-ES" dirty="0"/>
              <a:t>me buscaréis y me hallaréis, porque me buscaréis de todo vuestro corazón</a:t>
            </a:r>
            <a:r>
              <a:rPr lang="es-ES" dirty="0" smtClean="0"/>
              <a:t>. Y </a:t>
            </a:r>
            <a:r>
              <a:rPr lang="es-ES" dirty="0"/>
              <a:t>seré hallado por vosotros, dice Jehová, y haré volver vuestra cautividad, y os reuniré de todas las naciones y de todos los lugares adonde os arrojé, dice Jehová; y os haré volver al lugar de donde os hice llevar</a:t>
            </a:r>
            <a:r>
              <a:rPr lang="es-ES" dirty="0" smtClean="0"/>
              <a:t>.”</a:t>
            </a:r>
            <a:endParaRPr lang="es-ES" dirty="0"/>
          </a:p>
        </p:txBody>
      </p:sp>
      <p:sp>
        <p:nvSpPr>
          <p:cNvPr id="6" name="Rectangle 3"/>
          <p:cNvSpPr>
            <a:spLocks noGrp="1" noChangeArrowheads="1"/>
          </p:cNvSpPr>
          <p:nvPr>
            <p:ph type="title"/>
          </p:nvPr>
        </p:nvSpPr>
        <p:spPr>
          <a:xfrm>
            <a:off x="257174" y="671512"/>
            <a:ext cx="8963026" cy="1004888"/>
          </a:xfrm>
        </p:spPr>
        <p:txBody>
          <a:bodyPr/>
          <a:lstStyle/>
          <a:p>
            <a:pPr marL="512763" indent="-512763">
              <a:buFont typeface="+mj-lt"/>
              <a:buAutoNum type="arabicPeriod"/>
            </a:pPr>
            <a:r>
              <a:rPr lang="es-ES" dirty="0"/>
              <a:t>Cuando buscamos a Dios de todo corazón (Jeremías 29.10-14</a:t>
            </a:r>
            <a:r>
              <a:rPr lang="es-ES" dirty="0" smtClean="0"/>
              <a:t>)</a:t>
            </a:r>
            <a:endParaRPr lang="es-ES" dirty="0"/>
          </a:p>
        </p:txBody>
      </p:sp>
    </p:spTree>
    <p:extLst>
      <p:ext uri="{BB962C8B-B14F-4D97-AF65-F5344CB8AC3E}">
        <p14:creationId xmlns:p14="http://schemas.microsoft.com/office/powerpoint/2010/main" val="398775279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9</a:t>
            </a:fld>
            <a:endParaRPr lang="en-US"/>
          </a:p>
        </p:txBody>
      </p:sp>
      <p:sp>
        <p:nvSpPr>
          <p:cNvPr id="7" name="Rectangle 3"/>
          <p:cNvSpPr txBox="1">
            <a:spLocks noChangeArrowheads="1"/>
          </p:cNvSpPr>
          <p:nvPr/>
        </p:nvSpPr>
        <p:spPr bwMode="auto">
          <a:xfrm>
            <a:off x="1143000" y="762000"/>
            <a:ext cx="7924800" cy="914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a:lstStyle>
          <a:p>
            <a:pPr marL="625475" indent="-625475">
              <a:spcAft>
                <a:spcPts val="600"/>
              </a:spcAft>
              <a:buFont typeface="+mj-lt"/>
              <a:buAutoNum type="arabicPeriod" startAt="2"/>
            </a:pPr>
            <a:r>
              <a:rPr lang="es-ES" dirty="0"/>
              <a:t>Cuando seguimos los planes de Dios (Esdras 1.1-5</a:t>
            </a:r>
            <a:r>
              <a:rPr lang="es-ES" dirty="0" smtClean="0"/>
              <a:t>)</a:t>
            </a:r>
            <a:endParaRPr lang="es-PR" kern="0" dirty="0" smtClean="0"/>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r="2427"/>
          <a:stretch/>
        </p:blipFill>
        <p:spPr>
          <a:xfrm>
            <a:off x="1524000" y="2088851"/>
            <a:ext cx="6127751" cy="4540549"/>
          </a:xfrm>
          <a:prstGeom prst="rect">
            <a:avLst/>
          </a:prstGeom>
        </p:spPr>
      </p:pic>
    </p:spTree>
  </p:cSld>
  <p:clrMapOvr>
    <a:masterClrMapping/>
  </p:clrMapOvr>
  <p:transition spd="slow">
    <p:fade/>
  </p:transition>
  <p:timing>
    <p:tnLst>
      <p:par>
        <p:cTn id="1" dur="indefinite" restart="never" nodeType="tmRoot"/>
      </p:par>
    </p:tnLst>
  </p:timing>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esh">
  <a:themeElements>
    <a:clrScheme name="Mesh">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Mesh">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90945</TotalTime>
  <Words>1135</Words>
  <Application>Microsoft Office PowerPoint</Application>
  <PresentationFormat>On-screen Show (4:3)</PresentationFormat>
  <Paragraphs>73</Paragraphs>
  <Slides>20</Slides>
  <Notes>5</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20</vt:i4>
      </vt:variant>
    </vt:vector>
  </HeadingPairs>
  <TitlesOfParts>
    <vt:vector size="29" baseType="lpstr">
      <vt:lpstr>Arial</vt:lpstr>
      <vt:lpstr>Calibri</vt:lpstr>
      <vt:lpstr>Century Gothic</vt:lpstr>
      <vt:lpstr>Papyrus</vt:lpstr>
      <vt:lpstr>Tahoma</vt:lpstr>
      <vt:lpstr>Wingdings</vt:lpstr>
      <vt:lpstr>Blends</vt:lpstr>
      <vt:lpstr>1_Office Theme</vt:lpstr>
      <vt:lpstr>Mesh</vt:lpstr>
      <vt:lpstr>PowerPoint Presentation</vt:lpstr>
      <vt:lpstr>PowerPoint Presentation</vt:lpstr>
      <vt:lpstr>Tema General</vt:lpstr>
      <vt:lpstr>Bosquejo de Estudio</vt:lpstr>
      <vt:lpstr>Texto Clave</vt:lpstr>
      <vt:lpstr>Cuando buscamos a Dios de todo corazón (Jeremías 29.10-14)</vt:lpstr>
      <vt:lpstr>Cuando buscamos a Dios de todo corazón (Jeremías 29.10-14)</vt:lpstr>
      <vt:lpstr>Cuando buscamos a Dios de todo corazón (Jeremías 29.10-14)</vt:lpstr>
      <vt:lpstr>PowerPoint Presentation</vt:lpstr>
      <vt:lpstr>PowerPoint Presentation</vt:lpstr>
      <vt:lpstr>PowerPoint Presentation</vt:lpstr>
      <vt:lpstr>PowerPoint Presentation</vt:lpstr>
      <vt:lpstr>Cuando afirmamos la verdad de Dios (Nehemías 8.1-6)</vt:lpstr>
      <vt:lpstr>Cuando afirmamos la verdad de Dios (Nehemías 8.1-6)</vt:lpstr>
      <vt:lpstr>Cuando afirmamos la verdad de Dios (Nehemías 8.1-6)</vt:lpstr>
      <vt:lpstr>Cuando afirmamos la verdad de Dios (Nehemías 8.1-6)</vt:lpstr>
      <vt:lpstr>Aplicaciones</vt:lpstr>
      <vt:lpstr>Recursos</vt:lpstr>
      <vt:lpstr>Próximo Estudio Dominical</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dios_restaura_a _su_pueblo_072014.pptx</dc:title>
  <dc:creator>JRIVERA</dc:creator>
  <cp:lastModifiedBy>Tito Ortega</cp:lastModifiedBy>
  <cp:revision>4205</cp:revision>
  <dcterms:created xsi:type="dcterms:W3CDTF">2007-01-24T21:53:34Z</dcterms:created>
  <dcterms:modified xsi:type="dcterms:W3CDTF">2014-07-22T18:59:30Z</dcterms:modified>
</cp:coreProperties>
</file>