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84" r:id="rId3"/>
  </p:sldMasterIdLst>
  <p:notesMasterIdLst>
    <p:notesMasterId r:id="rId24"/>
  </p:notesMasterIdLst>
  <p:handoutMasterIdLst>
    <p:handoutMasterId r:id="rId25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70" r:id="rId10"/>
    <p:sldId id="1271" r:id="rId11"/>
    <p:sldId id="1084" r:id="rId12"/>
    <p:sldId id="1254" r:id="rId13"/>
    <p:sldId id="1272" r:id="rId14"/>
    <p:sldId id="1273" r:id="rId15"/>
    <p:sldId id="1260" r:id="rId16"/>
    <p:sldId id="1261" r:id="rId17"/>
    <p:sldId id="1274" r:id="rId18"/>
    <p:sldId id="1275" r:id="rId19"/>
    <p:sldId id="1155" r:id="rId20"/>
    <p:sldId id="561" r:id="rId21"/>
    <p:sldId id="1133" r:id="rId22"/>
    <p:sldId id="908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FF"/>
    <a:srgbClr val="FFFFD1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1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23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6/18/2014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20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29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85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15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062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94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1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90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25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1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4402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761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496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40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4530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722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39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046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01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7" r="226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Primavera de 2014/Tema </a:t>
            </a:r>
            <a:r>
              <a:rPr lang="es-PR" sz="4400" noProof="0" dirty="0" smtClean="0">
                <a:latin typeface="+mj-lt"/>
              </a:rPr>
              <a:t>4</a:t>
            </a:r>
            <a:r>
              <a:rPr lang="es-PR" sz="4400" dirty="0" smtClean="0">
                <a:latin typeface="+mj-lt"/>
              </a:rPr>
              <a:t>:     </a:t>
            </a:r>
            <a:r>
              <a:rPr lang="es-PR" sz="4400" cap="small" dirty="0" smtClean="0">
                <a:latin typeface="+mj-lt"/>
              </a:rPr>
              <a:t>La historia de Dios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Dios libera a su pueblo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15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junio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n-US" sz="2800" dirty="0">
                <a:latin typeface="+mn-lt"/>
                <a:cs typeface="+mn-cs"/>
              </a:rPr>
              <a:t>É</a:t>
            </a:r>
            <a:r>
              <a:rPr lang="es-PR" sz="2800" dirty="0" err="1" smtClean="0"/>
              <a:t>xodo</a:t>
            </a:r>
            <a:r>
              <a:rPr lang="es-PR" sz="2800" noProof="0" dirty="0" smtClean="0"/>
              <a:t> 2</a:t>
            </a:r>
            <a:r>
              <a:rPr lang="es-PR" sz="2800" dirty="0" smtClean="0"/>
              <a:t>:7-10; 12:12-13, 29-31;                 14:5-6,13-14,21,26)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“Pues yo pasaré aquella noche por la tierra de Egipto, y heriré a todo primogénito en la tierra de Egipto, así de los hombres como de las bestias; y ejecutaré mis juicios en todos los dioses de Egipto. Yo Jehová</a:t>
            </a:r>
            <a:r>
              <a:rPr lang="es-ES" dirty="0" smtClean="0"/>
              <a:t>. Y </a:t>
            </a:r>
            <a:r>
              <a:rPr lang="es-ES" dirty="0"/>
              <a:t>la sangre os será por señal en las casas donde vosotros estéis; y veré la sangre y pasaré de vosotros, y no habrá en vosotros plaga de mortandad cuando hiera la tierra de Egipto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19455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Dios juzga                              (Éxodo </a:t>
            </a:r>
            <a:r>
              <a:rPr lang="es-ES" dirty="0" smtClean="0"/>
              <a:t>12.12-13)</a:t>
            </a:r>
            <a:endParaRPr lang="es-PR" kern="0" dirty="0" smtClean="0"/>
          </a:p>
        </p:txBody>
      </p:sp>
    </p:spTree>
    <p:extLst>
      <p:ext uri="{BB962C8B-B14F-4D97-AF65-F5344CB8AC3E}">
        <p14:creationId xmlns:p14="http://schemas.microsoft.com/office/powerpoint/2010/main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Y aconteció que a la medianoche Jehová hirió a todo primogénito en la tierra de Egipto, desde el primogénito de Faraón que se sentaba sobre su trono hasta el primogénito del cautivo que estaba en la cárcel, y todo primogénito de los animales</a:t>
            </a:r>
            <a:r>
              <a:rPr lang="es-ES" dirty="0" smtClean="0"/>
              <a:t>. Y </a:t>
            </a:r>
            <a:r>
              <a:rPr lang="es-ES" dirty="0"/>
              <a:t>se levantó aquella noche Faraón, él y todos sus siervos, y todos los </a:t>
            </a:r>
            <a:r>
              <a:rPr lang="es-ES" dirty="0" smtClean="0"/>
              <a:t>egipcios...”</a:t>
            </a:r>
            <a:endParaRPr lang="es-E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19455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Dios juzga                              (Éxodo </a:t>
            </a:r>
            <a:r>
              <a:rPr lang="es-ES" dirty="0" smtClean="0"/>
              <a:t>12.29-31)</a:t>
            </a:r>
            <a:endParaRPr lang="es-PR" kern="0" dirty="0" smtClean="0"/>
          </a:p>
        </p:txBody>
      </p:sp>
    </p:spTree>
    <p:extLst>
      <p:ext uri="{BB962C8B-B14F-4D97-AF65-F5344CB8AC3E}">
        <p14:creationId xmlns:p14="http://schemas.microsoft.com/office/powerpoint/2010/main" val="20881990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hubo un gran clamor en Egipto, porque no había casa donde no hubiese un muerto</a:t>
            </a:r>
            <a:r>
              <a:rPr lang="es-ES" dirty="0" smtClean="0"/>
              <a:t>. E </a:t>
            </a:r>
            <a:r>
              <a:rPr lang="es-ES" dirty="0"/>
              <a:t>hizo llamar a Moisés y a Aarón de noche, y les dijo: Salid de en medio de mi pueblo vosotros y los hijos de Israel, e id, servid a Jehová, como habéis dicho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19455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Dios juzga                              (Éxodo </a:t>
            </a:r>
            <a:r>
              <a:rPr lang="es-ES" dirty="0" smtClean="0"/>
              <a:t>12.29-31)</a:t>
            </a:r>
            <a:endParaRPr lang="es-PR" kern="0" dirty="0" smtClean="0"/>
          </a:p>
        </p:txBody>
      </p:sp>
    </p:spTree>
    <p:extLst>
      <p:ext uri="{BB962C8B-B14F-4D97-AF65-F5344CB8AC3E}">
        <p14:creationId xmlns:p14="http://schemas.microsoft.com/office/powerpoint/2010/main" val="10034273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371600" y="2905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dirty="0"/>
              <a:t>Dios </a:t>
            </a:r>
            <a:r>
              <a:rPr lang="es-ES" dirty="0" smtClean="0"/>
              <a:t>libera (Éxodo </a:t>
            </a:r>
            <a:r>
              <a:rPr lang="es-ES" dirty="0"/>
              <a:t>14.5-6, 13-14, 21, 26)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1983866"/>
            <a:ext cx="6477000" cy="472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82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1649" y="2209800"/>
            <a:ext cx="8261351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fue dado aviso al rey de Egipto, que el pueblo huía; y el corazón de Faraón y de sus siervos se volvió contra el pueblo, y dijeron: ¿Cómo hemos hecho esto de haber dejado ir a Israel, para que no nos sirva? Y unció su carro, y tomó consigo su pueblo</a:t>
            </a:r>
            <a:r>
              <a:rPr lang="es-ES" dirty="0" smtClean="0"/>
              <a:t>;”</a:t>
            </a:r>
            <a:endParaRPr lang="es-ES" dirty="0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371600" y="2905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dirty="0"/>
              <a:t>Dios </a:t>
            </a:r>
            <a:r>
              <a:rPr lang="es-ES" dirty="0" smtClean="0"/>
              <a:t>libera (Éxodo 14.5-6)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023582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1649" y="2209800"/>
            <a:ext cx="8261351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Y Moisés dijo al pueblo: No temáis; estad firmes, y ved la salvación que Jehová hará hoy con vosotros; porque los egipcios que hoy habéis visto, nunca más para siempre los veréis. Jehová peleará por vosotros, y vosotros estaréis tranquilos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143000" y="290513"/>
            <a:ext cx="80772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dirty="0"/>
              <a:t>Dios </a:t>
            </a:r>
            <a:r>
              <a:rPr lang="es-ES" dirty="0" smtClean="0"/>
              <a:t>libera (Éxodo 14.13-14)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803228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1649" y="2101158"/>
            <a:ext cx="8261351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Y extendió Moisés su mano sobre el mar, e hizo Jehová que el mar se retirase por recio viento oriental toda aquella noche; y volvió el mar en seco, y las aguas quedaron divididas.” (</a:t>
            </a:r>
            <a:r>
              <a:rPr lang="es-ES" dirty="0">
                <a:solidFill>
                  <a:schemeClr val="tx2"/>
                </a:solidFill>
              </a:rPr>
              <a:t>Éxodo 14.21, RVR60</a:t>
            </a:r>
            <a:r>
              <a:rPr lang="es-ES" dirty="0"/>
              <a:t>) </a:t>
            </a:r>
          </a:p>
          <a:p>
            <a:pPr marL="0" indent="0">
              <a:buNone/>
            </a:pPr>
            <a:r>
              <a:rPr lang="es-ES" dirty="0"/>
              <a:t>“Y Jehová dijo a Moisés: Extiende tu mano sobre el mar, para que las aguas vuelvan sobre los egipcios, sobre sus carros, y sobre su caballería.” (</a:t>
            </a:r>
            <a:r>
              <a:rPr lang="es-ES" dirty="0">
                <a:solidFill>
                  <a:schemeClr val="tx2"/>
                </a:solidFill>
              </a:rPr>
              <a:t>Éxodo 14.26, RVR60</a:t>
            </a:r>
            <a:r>
              <a:rPr lang="es-ES" dirty="0"/>
              <a:t>) </a:t>
            </a:r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143000" y="290513"/>
            <a:ext cx="8229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dirty="0"/>
              <a:t>Dios </a:t>
            </a:r>
            <a:r>
              <a:rPr lang="es-ES" dirty="0" smtClean="0"/>
              <a:t>libera (Éxodo 14.21,26</a:t>
            </a:r>
            <a:r>
              <a:rPr lang="es-ES" dirty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8340215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09800"/>
            <a:ext cx="8534400" cy="4114800"/>
          </a:xfrm>
        </p:spPr>
        <p:txBody>
          <a:bodyPr/>
          <a:lstStyle/>
          <a:p>
            <a:r>
              <a:rPr lang="es-ES" dirty="0"/>
              <a:t>Dios se interesa en Su pueblo e interviene activamente para ministrar sus necesidades.</a:t>
            </a:r>
          </a:p>
          <a:p>
            <a:r>
              <a:rPr lang="es-ES" dirty="0"/>
              <a:t>Dios juzga los pecados de personas y naciones. Solo por medio de la fe en Jesús puede evitarse el juicio.</a:t>
            </a:r>
          </a:p>
          <a:p>
            <a:r>
              <a:rPr lang="es-ES" dirty="0"/>
              <a:t>Dado que Dios es tanto omnipotente como digno de confianza, podemos descansar en Él cuando necesitamos liberación.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4.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2014. 32-41.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" r="162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5715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143000"/>
            <a:ext cx="7705531" cy="54864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Verano de 2014/Tema: </a:t>
            </a:r>
            <a:r>
              <a:rPr lang="es-PR" sz="4400" cap="small" dirty="0" smtClean="0">
                <a:solidFill>
                  <a:schemeClr val="bg1"/>
                </a:solidFill>
              </a:rPr>
              <a:t>La historia de Dios</a:t>
            </a:r>
            <a:endParaRPr lang="es-PR" sz="4400" cap="small" dirty="0">
              <a:solidFill>
                <a:schemeClr val="bg1"/>
              </a:solidFill>
            </a:endParaRPr>
          </a:p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000" dirty="0" smtClean="0">
                <a:solidFill>
                  <a:schemeClr val="bg1"/>
                </a:solidFill>
              </a:rPr>
              <a:t>“Dios instruye a Su pueblo”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22 de junio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(Éxodo </a:t>
            </a:r>
            <a:r>
              <a:rPr lang="en-US" dirty="0" smtClean="0">
                <a:solidFill>
                  <a:schemeClr val="bg1"/>
                </a:solidFill>
              </a:rPr>
              <a:t>20:1-4, 7-8, 12-17; 24:4-8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7000">
              <a:srgbClr val="00B0F0"/>
            </a:gs>
            <a:gs pos="43000">
              <a:schemeClr val="bg1"/>
            </a:gs>
            <a:gs pos="15000">
              <a:schemeClr val="accent1">
                <a:lumMod val="7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fewayblog.wpengine.netdna-cdn.com/eblifewayadultos/files/2012/05/005075090_2014-SUM_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8200" y="-23328"/>
            <a:ext cx="7315200" cy="687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20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8362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 lnSpcReduction="10000"/>
          </a:bodyPr>
          <a:lstStyle/>
          <a:p>
            <a:r>
              <a:rPr lang="es-ES" sz="3600" dirty="0"/>
              <a:t>Muchas veces los hijos de Dios suelen hallarse en circunstancias difíciles sin tener culpa alguna. Pero Dios siempre está obrando en la historia para liberarlos.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599" y="2286000"/>
            <a:ext cx="8153401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4488" indent="-344488">
              <a:buFont typeface="+mj-lt"/>
              <a:buAutoNum type="arabicPeriod"/>
            </a:pPr>
            <a:r>
              <a:rPr lang="es-ES" sz="3600" dirty="0"/>
              <a:t>Dios se interesa en nosotros </a:t>
            </a:r>
            <a:r>
              <a:rPr lang="es-ES" sz="3600" dirty="0" smtClean="0"/>
              <a:t>   (</a:t>
            </a:r>
            <a:r>
              <a:rPr lang="es-ES" sz="3600" dirty="0">
                <a:solidFill>
                  <a:schemeClr val="tx2"/>
                </a:solidFill>
              </a:rPr>
              <a:t>Éxodo </a:t>
            </a:r>
            <a:r>
              <a:rPr lang="es-ES" sz="3600" dirty="0" smtClean="0">
                <a:solidFill>
                  <a:schemeClr val="tx2"/>
                </a:solidFill>
              </a:rPr>
              <a:t>3.7–10</a:t>
            </a:r>
            <a:r>
              <a:rPr lang="es-ES" sz="3600" dirty="0"/>
              <a:t>)</a:t>
            </a:r>
          </a:p>
          <a:p>
            <a:pPr marL="344488" indent="-344488">
              <a:buFont typeface="+mj-lt"/>
              <a:buAutoNum type="arabicPeriod"/>
            </a:pPr>
            <a:r>
              <a:rPr lang="es-ES" sz="3600" dirty="0"/>
              <a:t>Dios juzga </a:t>
            </a:r>
            <a:r>
              <a:rPr lang="es-ES" sz="3600" dirty="0" smtClean="0"/>
              <a:t>                             (</a:t>
            </a:r>
            <a:r>
              <a:rPr lang="es-ES" sz="3600" dirty="0">
                <a:solidFill>
                  <a:schemeClr val="tx2"/>
                </a:solidFill>
              </a:rPr>
              <a:t>Éxodo 12.12-13, 29-31</a:t>
            </a:r>
            <a:r>
              <a:rPr lang="es-ES" sz="3600" dirty="0"/>
              <a:t>)</a:t>
            </a:r>
          </a:p>
          <a:p>
            <a:pPr marL="344488" indent="-344488">
              <a:buFont typeface="+mj-lt"/>
              <a:buAutoNum type="arabicPeriod"/>
            </a:pPr>
            <a:r>
              <a:rPr lang="es-ES" sz="3600" dirty="0"/>
              <a:t>Dios libera </a:t>
            </a:r>
            <a:r>
              <a:rPr lang="es-ES" sz="3600" dirty="0" smtClean="0"/>
              <a:t>                             (</a:t>
            </a:r>
            <a:r>
              <a:rPr lang="es-ES" sz="3600" dirty="0">
                <a:solidFill>
                  <a:schemeClr val="tx2"/>
                </a:solidFill>
              </a:rPr>
              <a:t>Éxodo 14.5-6, 13-14, 21, 26</a:t>
            </a:r>
            <a:r>
              <a:rPr lang="es-ES" sz="3600" dirty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2400" y="2590800"/>
            <a:ext cx="9525000" cy="25146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3048000"/>
            <a:ext cx="80010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Papyrus" panose="03070502060502030205" pitchFamily="66" charset="0"/>
              </a:rPr>
              <a:t>“</a:t>
            </a:r>
            <a:r>
              <a:rPr lang="es-ES" i="1" dirty="0">
                <a:latin typeface="Papyrus" panose="03070502060502030205" pitchFamily="66" charset="0"/>
              </a:rPr>
              <a:t>Y Moisés dijo al pueblo: No temáis; estad firmes, y ved la salvación que Jehová hará hoy con </a:t>
            </a:r>
            <a:r>
              <a:rPr lang="es-ES" i="1" dirty="0" smtClean="0">
                <a:latin typeface="Papyrus" panose="03070502060502030205" pitchFamily="66" charset="0"/>
              </a:rPr>
              <a:t>vosotros...</a:t>
            </a:r>
            <a:r>
              <a:rPr lang="es-ES" dirty="0" smtClean="0">
                <a:latin typeface="Papyrus" panose="03070502060502030205" pitchFamily="66" charset="0"/>
              </a:rPr>
              <a:t>” </a:t>
            </a:r>
            <a:r>
              <a:rPr lang="es-ES" dirty="0">
                <a:latin typeface="Papyrus" panose="03070502060502030205" pitchFamily="66" charset="0"/>
              </a:rPr>
              <a:t>(Éxodo </a:t>
            </a:r>
            <a:r>
              <a:rPr lang="es-ES" dirty="0" smtClean="0">
                <a:latin typeface="Papyrus" panose="03070502060502030205" pitchFamily="66" charset="0"/>
              </a:rPr>
              <a:t>14.13a, </a:t>
            </a:r>
            <a:r>
              <a:rPr lang="es-ES" dirty="0">
                <a:latin typeface="Papyrus" panose="03070502060502030205" pitchFamily="66" charset="0"/>
              </a:rPr>
              <a:t>RVR60) </a:t>
            </a:r>
          </a:p>
          <a:p>
            <a:pPr marL="0" indent="0">
              <a:buNone/>
            </a:pPr>
            <a:endParaRPr lang="es-ES" dirty="0">
              <a:latin typeface="Papyrus" panose="03070502060502030205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924800" cy="1004888"/>
          </a:xfrm>
        </p:spPr>
        <p:txBody>
          <a:bodyPr/>
          <a:lstStyle/>
          <a:p>
            <a:pPr marL="344488" indent="-344488">
              <a:buFont typeface="+mj-lt"/>
              <a:buAutoNum type="arabicPeriod"/>
            </a:pPr>
            <a:r>
              <a:rPr lang="es-ES" dirty="0"/>
              <a:t>Dios se interesa en nosotros    (Éxodo 3.7–10</a:t>
            </a:r>
            <a:r>
              <a:rPr lang="es-ES" dirty="0" smtClean="0"/>
              <a:t>)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1942229"/>
            <a:ext cx="6553200" cy="476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6106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“Dijo luego Jehová: Bien he visto la aflicción de mi pueblo que está en Egipto, y he oído su clamor a causa de sus exactores; pues he conocido sus angustias, y he descendido para librarlos de mano de los egipcios, y sacarlos de aquella tierra a una tierra buena y ancha, a tierra que fluye leche y miel, a los lugares del cananeo, del heteo, del amorreo, del </a:t>
            </a:r>
            <a:r>
              <a:rPr lang="es-ES" dirty="0" err="1"/>
              <a:t>ferezeo</a:t>
            </a:r>
            <a:r>
              <a:rPr lang="es-ES" dirty="0"/>
              <a:t>, del </a:t>
            </a:r>
            <a:r>
              <a:rPr lang="es-ES" dirty="0" err="1"/>
              <a:t>heveo</a:t>
            </a:r>
            <a:r>
              <a:rPr lang="es-ES" dirty="0"/>
              <a:t> y del jebuseo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924800" cy="1004888"/>
          </a:xfrm>
        </p:spPr>
        <p:txBody>
          <a:bodyPr/>
          <a:lstStyle/>
          <a:p>
            <a:pPr marL="344488" indent="-344488">
              <a:buFont typeface="+mj-lt"/>
              <a:buAutoNum type="arabicPeriod"/>
            </a:pPr>
            <a:r>
              <a:rPr lang="es-ES" dirty="0"/>
              <a:t>Dios se interesa en nosotros    (Éxodo 3.7–10</a:t>
            </a:r>
            <a:r>
              <a:rPr lang="es-ES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2723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6106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El </a:t>
            </a:r>
            <a:r>
              <a:rPr lang="es-ES" dirty="0"/>
              <a:t>clamor, pues, de los hijos de Israel ha venido delante de mí, y también he visto la opresión con que los egipcios los oprimen. Ven, por tanto, ahora, y te enviaré a Faraón, para que saques de Egipto a mi pueblo, los hijos de Israel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924800" cy="1004888"/>
          </a:xfrm>
        </p:spPr>
        <p:txBody>
          <a:bodyPr/>
          <a:lstStyle/>
          <a:p>
            <a:pPr marL="344488" indent="-344488">
              <a:buFont typeface="+mj-lt"/>
              <a:buAutoNum type="arabicPeriod"/>
            </a:pPr>
            <a:r>
              <a:rPr lang="es-ES" dirty="0"/>
              <a:t>Dios se interesa en nosotros    (Éxodo 3.7–10</a:t>
            </a:r>
            <a:r>
              <a:rPr lang="es-ES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639248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19455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Dios juzga                              (Éxodo 12.12-13, 29-31</a:t>
            </a:r>
            <a:r>
              <a:rPr lang="es-ES" dirty="0" smtClean="0"/>
              <a:t>)</a:t>
            </a:r>
            <a:endParaRPr lang="es-PR" kern="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1912620"/>
            <a:ext cx="6477000" cy="479298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92133</TotalTime>
  <Words>1024</Words>
  <Application>Microsoft Office PowerPoint</Application>
  <PresentationFormat>On-screen Show (4:3)</PresentationFormat>
  <Paragraphs>74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Century Gothic</vt:lpstr>
      <vt:lpstr>Papyrus</vt:lpstr>
      <vt:lpstr>Tahoma</vt:lpstr>
      <vt:lpstr>Wingdings</vt:lpstr>
      <vt:lpstr>Blends</vt:lpstr>
      <vt:lpstr>1_Office Theme</vt:lpstr>
      <vt:lpstr>Mesh</vt:lpstr>
      <vt:lpstr>PowerPoint Presentation</vt:lpstr>
      <vt:lpstr>PowerPoint Presentation</vt:lpstr>
      <vt:lpstr>Tema General</vt:lpstr>
      <vt:lpstr>Bosquejo de Estudio</vt:lpstr>
      <vt:lpstr>Texto Clave</vt:lpstr>
      <vt:lpstr>Dios se interesa en nosotros    (Éxodo 3.7–10)</vt:lpstr>
      <vt:lpstr>Dios se interesa en nosotros    (Éxodo 3.7–10)</vt:lpstr>
      <vt:lpstr>Dios se interesa en nosotros    (Éxodo 3.7–10)</vt:lpstr>
      <vt:lpstr>PowerPoint Presentation</vt:lpstr>
      <vt:lpstr>PowerPoint Presentation</vt:lpstr>
      <vt:lpstr>PowerPoint Presentation</vt:lpstr>
      <vt:lpstr>PowerPoint Presentation</vt:lpstr>
      <vt:lpstr>Dios libera (Éxodo 14.5-6, 13-14, 21, 26)</vt:lpstr>
      <vt:lpstr>Dios libera (Éxodo 14.5-6)</vt:lpstr>
      <vt:lpstr>Dios libera (Éxodo 14.13-14)</vt:lpstr>
      <vt:lpstr>Dios libera (Éxodo 14.21,26)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dios_libera_a_su_pueblo_061514.pptx</dc:title>
  <dc:creator>JRIVERA</dc:creator>
  <cp:lastModifiedBy>Tito Ortega</cp:lastModifiedBy>
  <cp:revision>4166</cp:revision>
  <dcterms:created xsi:type="dcterms:W3CDTF">2007-01-24T21:53:34Z</dcterms:created>
  <dcterms:modified xsi:type="dcterms:W3CDTF">2014-06-20T03:56:06Z</dcterms:modified>
</cp:coreProperties>
</file>