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700" r:id="rId2"/>
    <p:sldMasterId id="2147483784" r:id="rId3"/>
  </p:sldMasterIdLst>
  <p:notesMasterIdLst>
    <p:notesMasterId r:id="rId21"/>
  </p:notesMasterIdLst>
  <p:handoutMasterIdLst>
    <p:handoutMasterId r:id="rId22"/>
  </p:handoutMasterIdLst>
  <p:sldIdLst>
    <p:sldId id="794" r:id="rId4"/>
    <p:sldId id="1228" r:id="rId5"/>
    <p:sldId id="804" r:id="rId6"/>
    <p:sldId id="416" r:id="rId7"/>
    <p:sldId id="287" r:id="rId8"/>
    <p:sldId id="1237" r:id="rId9"/>
    <p:sldId id="1270" r:id="rId10"/>
    <p:sldId id="1271" r:id="rId11"/>
    <p:sldId id="1084" r:id="rId12"/>
    <p:sldId id="1254" r:id="rId13"/>
    <p:sldId id="1260" r:id="rId14"/>
    <p:sldId id="1261" r:id="rId15"/>
    <p:sldId id="1272" r:id="rId16"/>
    <p:sldId id="1155" r:id="rId17"/>
    <p:sldId id="561" r:id="rId18"/>
    <p:sldId id="1133" r:id="rId19"/>
    <p:sldId id="908" r:id="rId2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0000FF"/>
    <a:srgbClr val="FFFFD1"/>
    <a:srgbClr val="A6925A"/>
    <a:srgbClr val="285633"/>
    <a:srgbClr val="CC9900"/>
    <a:srgbClr val="CB7935"/>
    <a:srgbClr val="303030"/>
    <a:srgbClr val="663300"/>
    <a:srgbClr val="993B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6709" autoAdjust="0"/>
  </p:normalViewPr>
  <p:slideViewPr>
    <p:cSldViewPr>
      <p:cViewPr varScale="1">
        <p:scale>
          <a:sx n="74" d="100"/>
          <a:sy n="74" d="100"/>
        </p:scale>
        <p:origin x="-354" y="-90"/>
      </p:cViewPr>
      <p:guideLst>
        <p:guide orient="horz" pos="2160"/>
        <p:guide pos="2880"/>
      </p:guideLst>
    </p:cSldViewPr>
  </p:slideViewPr>
  <p:outlineViewPr>
    <p:cViewPr>
      <p:scale>
        <a:sx n="33" d="100"/>
        <a:sy n="33" d="100"/>
      </p:scale>
      <p:origin x="48" y="250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CE3FCA5-A52A-443B-A5B1-7E194A08C435}" type="datetimeFigureOut">
              <a:rPr lang="en-US" smtClean="0"/>
              <a:pPr/>
              <a:t>6/22/2014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val="22557224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419452986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a:t>
            </a:fld>
            <a:endParaRPr lang="en-US"/>
          </a:p>
        </p:txBody>
      </p:sp>
    </p:spTree>
    <p:extLst>
      <p:ext uri="{BB962C8B-B14F-4D97-AF65-F5344CB8AC3E}">
        <p14:creationId xmlns:p14="http://schemas.microsoft.com/office/powerpoint/2010/main" val="18282130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3</a:t>
            </a:fld>
            <a:endParaRPr lang="en-US"/>
          </a:p>
        </p:txBody>
      </p:sp>
      <p:sp>
        <p:nvSpPr>
          <p:cNvPr id="316418" name="Rectangle 2"/>
          <p:cNvSpPr>
            <a:spLocks noGrp="1" noRot="1" noChangeAspect="1" noChangeArrowheads="1" noTextEdit="1"/>
          </p:cNvSpPr>
          <p:nvPr>
            <p:ph type="sldImg"/>
          </p:nvPr>
        </p:nvSpPr>
        <p:spPr>
          <a:xfrm>
            <a:off x="1143000" y="685800"/>
            <a:ext cx="4572000" cy="342900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401128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5</a:t>
            </a:fld>
            <a:endParaRPr lang="en-US"/>
          </a:p>
        </p:txBody>
      </p:sp>
    </p:spTree>
    <p:extLst>
      <p:ext uri="{BB962C8B-B14F-4D97-AF65-F5344CB8AC3E}">
        <p14:creationId xmlns:p14="http://schemas.microsoft.com/office/powerpoint/2010/main" val="1278947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16</a:t>
            </a:fld>
            <a:endParaRPr lang="en-US"/>
          </a:p>
        </p:txBody>
      </p:sp>
    </p:spTree>
    <p:extLst>
      <p:ext uri="{BB962C8B-B14F-4D97-AF65-F5344CB8AC3E}">
        <p14:creationId xmlns:p14="http://schemas.microsoft.com/office/powerpoint/2010/main" val="838188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17</a:t>
            </a:fld>
            <a:endParaRPr lang="en-US"/>
          </a:p>
        </p:txBody>
      </p:sp>
      <p:sp>
        <p:nvSpPr>
          <p:cNvPr id="18434" name="Rectangle 2"/>
          <p:cNvSpPr>
            <a:spLocks noGrp="1" noRot="1" noChangeAspect="1" noChangeArrowheads="1" noTextEdit="1"/>
          </p:cNvSpPr>
          <p:nvPr>
            <p:ph type="sldImg"/>
          </p:nvPr>
        </p:nvSpPr>
        <p:spPr>
          <a:xfrm>
            <a:off x="1143000" y="685800"/>
            <a:ext cx="4572000" cy="342900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121948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19314" y="596019"/>
            <a:ext cx="7510506" cy="3213982"/>
          </a:xfrm>
        </p:spPr>
        <p:txBody>
          <a:bodyPr anchor="b">
            <a:normAutofit/>
          </a:bodyPr>
          <a:lstStyle>
            <a:lvl1pPr algn="ctr">
              <a:defRPr sz="40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819314" y="3886200"/>
            <a:ext cx="7510506" cy="2219108"/>
          </a:xfrm>
        </p:spPr>
        <p:txBody>
          <a:bodyPr anchor="t">
            <a:normAutofit/>
          </a:bodyPr>
          <a:lstStyle>
            <a:lvl1pPr marL="0" indent="0" algn="ctr">
              <a:buNone/>
              <a:defRPr sz="1800">
                <a:gradFill flip="none" rotWithShape="1">
                  <a:gsLst>
                    <a:gs pos="0">
                      <a:schemeClr val="tx1"/>
                    </a:gs>
                    <a:gs pos="100000">
                      <a:schemeClr val="tx1">
                        <a:lumMod val="75000"/>
                      </a:schemeClr>
                    </a:gs>
                  </a:gsLst>
                  <a:lin ang="0" scaled="1"/>
                  <a:tileRect/>
                </a:gra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extLst>
      <p:ext uri="{BB962C8B-B14F-4D97-AF65-F5344CB8AC3E}">
        <p14:creationId xmlns:p14="http://schemas.microsoft.com/office/powerpoint/2010/main" val="1798829952"/>
      </p:ext>
    </p:extLst>
  </p:cSld>
  <p:clrMapOvr>
    <a:masterClrMapping/>
  </p:clrMapOvr>
  <p:transition spd="slow">
    <p:fade/>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extLst>
      <p:ext uri="{BB962C8B-B14F-4D97-AF65-F5344CB8AC3E}">
        <p14:creationId xmlns:p14="http://schemas.microsoft.com/office/powerpoint/2010/main" val="810385468"/>
      </p:ext>
    </p:extLst>
  </p:cSld>
  <p:clrMapOvr>
    <a:masterClrMapping/>
  </p:clrMapOvr>
  <p:transition spd="slow">
    <p:fade/>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19314" y="3270698"/>
            <a:ext cx="7510506" cy="1823305"/>
          </a:xfrm>
        </p:spPr>
        <p:txBody>
          <a:bodyPr anchor="b">
            <a:normAutofit/>
          </a:bodyPr>
          <a:lstStyle>
            <a:lvl1pPr algn="r">
              <a:defRPr sz="2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819314" y="5103810"/>
            <a:ext cx="7510506" cy="998250"/>
          </a:xfrm>
        </p:spPr>
        <p:txBody>
          <a:bodyPr anchor="t">
            <a:normAutofit/>
          </a:bodyPr>
          <a:lstStyle>
            <a:lvl1pPr marL="0" indent="0" algn="r">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extLst>
      <p:ext uri="{BB962C8B-B14F-4D97-AF65-F5344CB8AC3E}">
        <p14:creationId xmlns:p14="http://schemas.microsoft.com/office/powerpoint/2010/main" val="1981415042"/>
      </p:ext>
    </p:extLst>
  </p:cSld>
  <p:clrMapOvr>
    <a:masterClrMapping/>
  </p:clrMapOvr>
  <p:transition spd="slow">
    <p:fade/>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18347" y="2060898"/>
            <a:ext cx="3685073" cy="4031331"/>
          </a:xfrm>
        </p:spPr>
        <p:txBody>
          <a:bodyPr>
            <a:normAutofit/>
          </a:bodyPr>
          <a:lstStyle>
            <a:lvl1pPr>
              <a:defRPr sz="1600"/>
            </a:lvl1pPr>
            <a:lvl2pPr>
              <a:defRPr sz="1400"/>
            </a:lvl2pPr>
            <a:lvl3pPr>
              <a:defRPr sz="12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0580" y="2060898"/>
            <a:ext cx="3689239" cy="4031330"/>
          </a:xfrm>
        </p:spPr>
        <p:txBody>
          <a:bodyPr>
            <a:normAutofit/>
          </a:bodyPr>
          <a:lstStyle>
            <a:lvl1pPr>
              <a:defRPr sz="1600"/>
            </a:lvl1pPr>
            <a:lvl2pPr>
              <a:defRPr sz="1400"/>
            </a:lvl2pPr>
            <a:lvl3pPr>
              <a:defRPr sz="12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extLst>
      <p:ext uri="{BB962C8B-B14F-4D97-AF65-F5344CB8AC3E}">
        <p14:creationId xmlns:p14="http://schemas.microsoft.com/office/powerpoint/2010/main" val="3831062385"/>
      </p:ext>
    </p:extLst>
  </p:cSld>
  <p:clrMapOvr>
    <a:masterClrMapping/>
  </p:clrMapOvr>
  <p:transition spd="slow">
    <p:fade/>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6306" y="2060898"/>
            <a:ext cx="3397113" cy="733596"/>
          </a:xfrm>
        </p:spPr>
        <p:txBody>
          <a:bodyPr anchor="b">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18347" y="2786027"/>
            <a:ext cx="3685073" cy="3316033"/>
          </a:xfrm>
        </p:spPr>
        <p:txBody>
          <a:bodyPr anchor="t">
            <a:normAutofit/>
          </a:bodyPr>
          <a:lstStyle>
            <a:lvl1pPr>
              <a:defRPr sz="1600"/>
            </a:lvl1pPr>
            <a:lvl2pPr>
              <a:defRPr sz="1400"/>
            </a:lvl2pPr>
            <a:lvl3pPr>
              <a:defRPr sz="12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910150" y="2060898"/>
            <a:ext cx="3419670" cy="725129"/>
          </a:xfrm>
        </p:spPr>
        <p:txBody>
          <a:bodyPr anchor="b">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65" y="2786027"/>
            <a:ext cx="3701520" cy="3316033"/>
          </a:xfrm>
        </p:spPr>
        <p:txBody>
          <a:bodyPr anchor="t">
            <a:normAutofit/>
          </a:bodyPr>
          <a:lstStyle>
            <a:lvl1pPr>
              <a:defRPr sz="1600"/>
            </a:lvl1pPr>
            <a:lvl2pPr>
              <a:defRPr sz="1400"/>
            </a:lvl2pPr>
            <a:lvl3pPr>
              <a:defRPr sz="12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extLst>
      <p:ext uri="{BB962C8B-B14F-4D97-AF65-F5344CB8AC3E}">
        <p14:creationId xmlns:p14="http://schemas.microsoft.com/office/powerpoint/2010/main" val="600994139"/>
      </p:ext>
    </p:extLst>
  </p:cSld>
  <p:clrMapOvr>
    <a:masterClrMapping/>
  </p:clrMapOvr>
  <p:transition spd="slow">
    <p:fade/>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600"/>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extLst>
      <p:ext uri="{BB962C8B-B14F-4D97-AF65-F5344CB8AC3E}">
        <p14:creationId xmlns:p14="http://schemas.microsoft.com/office/powerpoint/2010/main" val="144971888"/>
      </p:ext>
    </p:extLst>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extLst>
      <p:ext uri="{BB962C8B-B14F-4D97-AF65-F5344CB8AC3E}">
        <p14:creationId xmlns:p14="http://schemas.microsoft.com/office/powerpoint/2010/main" val="3385690264"/>
      </p:ext>
    </p:extLst>
  </p:cSld>
  <p:clrMapOvr>
    <a:masterClrMapping/>
  </p:clrMapOvr>
  <p:transition spd="slow">
    <p:fade/>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8347" y="1754928"/>
            <a:ext cx="2729523" cy="1371600"/>
          </a:xfrm>
        </p:spPr>
        <p:txBody>
          <a:bodyPr anchor="b">
            <a:normAutofit/>
          </a:bodyPr>
          <a:lstStyle>
            <a:lvl1pPr algn="l">
              <a:defRPr sz="2200" b="0"/>
            </a:lvl1pPr>
          </a:lstStyle>
          <a:p>
            <a:r>
              <a:rPr lang="en-US" smtClean="0"/>
              <a:t>Click to edit Master title style</a:t>
            </a:r>
            <a:endParaRPr lang="en-US" dirty="0"/>
          </a:p>
        </p:txBody>
      </p:sp>
      <p:sp>
        <p:nvSpPr>
          <p:cNvPr id="3" name="Content Placeholder 2"/>
          <p:cNvSpPr>
            <a:spLocks noGrp="1"/>
          </p:cNvSpPr>
          <p:nvPr>
            <p:ph idx="1"/>
          </p:nvPr>
        </p:nvSpPr>
        <p:spPr>
          <a:xfrm>
            <a:off x="3828856" y="596018"/>
            <a:ext cx="4500964" cy="5506041"/>
          </a:xfrm>
        </p:spPr>
        <p:txBody>
          <a:bodyPr anchor="ctr">
            <a:normAutofit/>
          </a:bodyPr>
          <a:lstStyle>
            <a:lvl1pPr>
              <a:defRPr sz="1800"/>
            </a:lvl1pPr>
            <a:lvl2pPr>
              <a:defRPr sz="1600"/>
            </a:lvl2pPr>
            <a:lvl3pPr>
              <a:defRPr sz="1400"/>
            </a:lvl3pPr>
            <a:lvl4pPr>
              <a:defRPr sz="12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18347" y="3126528"/>
            <a:ext cx="2729523"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extLst>
      <p:ext uri="{BB962C8B-B14F-4D97-AF65-F5344CB8AC3E}">
        <p14:creationId xmlns:p14="http://schemas.microsoft.com/office/powerpoint/2010/main" val="4111625108"/>
      </p:ext>
    </p:extLst>
  </p:cSld>
  <p:clrMapOvr>
    <a:masterClrMapping/>
  </p:clrMapOvr>
  <p:transition spd="slow">
    <p:fade/>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8347" y="1898269"/>
            <a:ext cx="4423803" cy="1371600"/>
          </a:xfrm>
        </p:spPr>
        <p:txBody>
          <a:bodyPr anchor="b">
            <a:normAutofit/>
          </a:bodyPr>
          <a:lstStyle>
            <a:lvl1pPr algn="l">
              <a:defRPr sz="24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5515442" y="-18288"/>
            <a:ext cx="2500062"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817318" y="3269869"/>
            <a:ext cx="4423803"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23649" y="6181344"/>
            <a:ext cx="718502" cy="365125"/>
          </a:xfrm>
        </p:spPr>
        <p:txBody>
          <a:bodyPr/>
          <a:lstStyle/>
          <a:p>
            <a:endParaRPr lang="en-US"/>
          </a:p>
        </p:txBody>
      </p:sp>
      <p:sp>
        <p:nvSpPr>
          <p:cNvPr id="6" name="Footer Placeholder 5"/>
          <p:cNvSpPr>
            <a:spLocks noGrp="1"/>
          </p:cNvSpPr>
          <p:nvPr>
            <p:ph type="ftr" sz="quarter" idx="11"/>
          </p:nvPr>
        </p:nvSpPr>
        <p:spPr>
          <a:xfrm>
            <a:off x="818348" y="6181344"/>
            <a:ext cx="3705300" cy="365125"/>
          </a:xfrm>
        </p:spPr>
        <p:txBody>
          <a:bodyPr/>
          <a:lstStyle/>
          <a:p>
            <a:endParaRPr lang="en-US"/>
          </a:p>
        </p:txBody>
      </p:sp>
      <p:sp>
        <p:nvSpPr>
          <p:cNvPr id="7" name="Slide Number Placeholder 6"/>
          <p:cNvSpPr>
            <a:spLocks noGrp="1"/>
          </p:cNvSpPr>
          <p:nvPr>
            <p:ph type="sldNum" sz="quarter" idx="12"/>
          </p:nvPr>
        </p:nvSpPr>
        <p:spPr>
          <a:xfrm>
            <a:off x="8024262" y="6181344"/>
            <a:ext cx="305186" cy="329250"/>
          </a:xfrm>
        </p:spPr>
        <p:txBody>
          <a:bodyPr/>
          <a:lstStyle/>
          <a:p>
            <a:fld id="{3E64993C-7D65-48A2-93F3-36FEC830A3C6}" type="slidenum">
              <a:rPr lang="en-US" smtClean="0"/>
              <a:pPr/>
              <a:t>‹#›</a:t>
            </a:fld>
            <a:endParaRPr lang="en-US"/>
          </a:p>
        </p:txBody>
      </p:sp>
    </p:spTree>
    <p:extLst>
      <p:ext uri="{BB962C8B-B14F-4D97-AF65-F5344CB8AC3E}">
        <p14:creationId xmlns:p14="http://schemas.microsoft.com/office/powerpoint/2010/main" val="159401399"/>
      </p:ext>
    </p:extLst>
  </p:cSld>
  <p:clrMapOvr>
    <a:masterClrMapping/>
  </p:clrMapOvr>
  <p:transition spd="slow">
    <p:fade/>
  </p:transition>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677" y="4377485"/>
            <a:ext cx="7413007" cy="907505"/>
          </a:xfrm>
        </p:spPr>
        <p:txBody>
          <a:bodyPr anchor="b">
            <a:normAutofit/>
          </a:bodyPr>
          <a:lstStyle>
            <a:lvl1pPr algn="l">
              <a:defRPr sz="20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917678" y="996188"/>
            <a:ext cx="7301427" cy="298112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917677" y="5284990"/>
            <a:ext cx="7413007" cy="81707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a:xfrm>
            <a:off x="917678" y="6181344"/>
            <a:ext cx="5337278" cy="365125"/>
          </a:xfrm>
        </p:spPr>
        <p:txBody>
          <a:bodyPr/>
          <a:lstStyle/>
          <a:p>
            <a:endParaRPr lang="en-US"/>
          </a:p>
        </p:txBody>
      </p:sp>
      <p:sp>
        <p:nvSpPr>
          <p:cNvPr id="7" name="Slide Number Placeholder 6"/>
          <p:cNvSpPr>
            <a:spLocks noGrp="1"/>
          </p:cNvSpPr>
          <p:nvPr>
            <p:ph type="sldNum" sz="quarter" idx="12"/>
          </p:nvPr>
        </p:nvSpPr>
        <p:spPr/>
        <p:txBody>
          <a:bodyPr/>
          <a:lstStyle/>
          <a:p>
            <a:fld id="{56F08F9C-FCE7-4A61-B8C1-DFAF70FC5AFE}" type="slidenum">
              <a:rPr lang="en-US" smtClean="0"/>
              <a:pPr/>
              <a:t>‹#›</a:t>
            </a:fld>
            <a:endParaRPr lang="en-US"/>
          </a:p>
        </p:txBody>
      </p:sp>
    </p:spTree>
    <p:extLst>
      <p:ext uri="{BB962C8B-B14F-4D97-AF65-F5344CB8AC3E}">
        <p14:creationId xmlns:p14="http://schemas.microsoft.com/office/powerpoint/2010/main" val="1164244022"/>
      </p:ext>
    </p:extLst>
  </p:cSld>
  <p:clrMapOvr>
    <a:masterClrMapping/>
  </p:clrMapOvr>
  <p:timing>
    <p:tnLst>
      <p:par>
        <p:cTn id="1" dur="indefinite" restart="never" nodeType="tmRoot"/>
      </p:par>
    </p:tnLst>
  </p:timing>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18347" y="596018"/>
            <a:ext cx="7511474" cy="3137782"/>
          </a:xfrm>
        </p:spPr>
        <p:txBody>
          <a:bodyPr anchor="ctr">
            <a:normAutofit/>
          </a:bodyPr>
          <a:lstStyle>
            <a:lvl1pPr algn="l">
              <a:defRPr sz="2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818347" y="4343400"/>
            <a:ext cx="7511474" cy="1758660"/>
          </a:xfrm>
        </p:spPr>
        <p:txBody>
          <a:bodyPr anchor="ctr">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F08F9C-FCE7-4A61-B8C1-DFAF70FC5AFE}" type="slidenum">
              <a:rPr lang="en-US" smtClean="0"/>
              <a:pPr/>
              <a:t>‹#›</a:t>
            </a:fld>
            <a:endParaRPr lang="en-US"/>
          </a:p>
        </p:txBody>
      </p:sp>
    </p:spTree>
    <p:extLst>
      <p:ext uri="{BB962C8B-B14F-4D97-AF65-F5344CB8AC3E}">
        <p14:creationId xmlns:p14="http://schemas.microsoft.com/office/powerpoint/2010/main" val="2869176119"/>
      </p:ext>
    </p:extLst>
  </p:cSld>
  <p:clrMapOvr>
    <a:masterClrMapping/>
  </p:clrMapOvr>
  <p:timing>
    <p:tnLst>
      <p:par>
        <p:cTn id="1" dur="indefinite" restart="never" nodeType="tmRoot"/>
      </p:par>
    </p:tnLst>
  </p:timing>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583818" y="860276"/>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7888822" y="29859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084942" y="596018"/>
            <a:ext cx="6974115" cy="3044079"/>
          </a:xfrm>
        </p:spPr>
        <p:txBody>
          <a:bodyPr anchor="ctr">
            <a:normAutofit/>
          </a:bodyPr>
          <a:lstStyle>
            <a:lvl1pPr algn="l">
              <a:defRPr sz="2800" b="0" cap="all">
                <a:gradFill flip="none" rotWithShape="1">
                  <a:gsLst>
                    <a:gs pos="0">
                      <a:schemeClr val="tx1"/>
                    </a:gs>
                    <a:gs pos="100000">
                      <a:schemeClr val="tx1">
                        <a:lumMod val="75000"/>
                      </a:schemeClr>
                    </a:gs>
                  </a:gsLst>
                  <a:lin ang="5400000" scaled="0"/>
                  <a:tileRect/>
                </a:gra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256436" y="3650606"/>
            <a:ext cx="6631128" cy="381000"/>
          </a:xfrm>
        </p:spPr>
        <p:txBody>
          <a:bodyPr anchor="ctr">
            <a:normAutofit/>
          </a:bodyPr>
          <a:lstStyle>
            <a:lvl1pPr marL="0" indent="0">
              <a:buFontTx/>
              <a:buNone/>
              <a:defRPr sz="1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818347" y="4641206"/>
            <a:ext cx="7511473" cy="1447800"/>
          </a:xfrm>
        </p:spPr>
        <p:txBody>
          <a:bodyPr anchor="ctr">
            <a:normAutofit/>
          </a:bodyPr>
          <a:lstStyle>
            <a:lvl1pPr marL="0" indent="0" algn="l">
              <a:buNone/>
              <a:defRPr sz="1800">
                <a:gradFill flip="none" rotWithShape="1">
                  <a:gsLst>
                    <a:gs pos="0">
                      <a:schemeClr val="tx1"/>
                    </a:gs>
                    <a:gs pos="100000">
                      <a:schemeClr val="tx1">
                        <a:lumMod val="75000"/>
                      </a:schemeClr>
                    </a:gs>
                  </a:gsLst>
                  <a:lin ang="0" scaled="1"/>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F08F9C-FCE7-4A61-B8C1-DFAF70FC5AFE}" type="slidenum">
              <a:rPr lang="en-US" smtClean="0"/>
              <a:pPr/>
              <a:t>‹#›</a:t>
            </a:fld>
            <a:endParaRPr lang="en-US"/>
          </a:p>
        </p:txBody>
      </p:sp>
    </p:spTree>
    <p:extLst>
      <p:ext uri="{BB962C8B-B14F-4D97-AF65-F5344CB8AC3E}">
        <p14:creationId xmlns:p14="http://schemas.microsoft.com/office/powerpoint/2010/main" val="4078449695"/>
      </p:ext>
    </p:extLst>
  </p:cSld>
  <p:clrMapOvr>
    <a:masterClrMapping/>
  </p:clrMapOvr>
  <p:timing>
    <p:tnLst>
      <p:par>
        <p:cTn id="1" dur="indefinite" restart="never" nodeType="tmRoot"/>
      </p:par>
    </p:tnLst>
  </p:timing>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18347" y="3603566"/>
            <a:ext cx="7512338" cy="1468800"/>
          </a:xfrm>
        </p:spPr>
        <p:txBody>
          <a:bodyPr anchor="b">
            <a:normAutofit/>
          </a:bodyPr>
          <a:lstStyle>
            <a:lvl1pPr algn="l">
              <a:defRPr sz="2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821015" y="5072366"/>
            <a:ext cx="7512339" cy="1029694"/>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F08F9C-FCE7-4A61-B8C1-DFAF70FC5AFE}" type="slidenum">
              <a:rPr lang="en-US" smtClean="0"/>
              <a:pPr/>
              <a:t>‹#›</a:t>
            </a:fld>
            <a:endParaRPr lang="en-US"/>
          </a:p>
        </p:txBody>
      </p:sp>
    </p:spTree>
    <p:extLst>
      <p:ext uri="{BB962C8B-B14F-4D97-AF65-F5344CB8AC3E}">
        <p14:creationId xmlns:p14="http://schemas.microsoft.com/office/powerpoint/2010/main" val="2566740097"/>
      </p:ext>
    </p:extLst>
  </p:cSld>
  <p:clrMapOvr>
    <a:masterClrMapping/>
  </p:clrMapOvr>
  <p:timing>
    <p:tnLst>
      <p:par>
        <p:cTn id="1" dur="indefinite" restart="never" nodeType="tmRoot"/>
      </p:par>
    </p:tnLst>
  </p:timing>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extBox 12"/>
          <p:cNvSpPr txBox="1"/>
          <p:nvPr/>
        </p:nvSpPr>
        <p:spPr>
          <a:xfrm>
            <a:off x="583818" y="753851"/>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6" name="TextBox 15"/>
          <p:cNvSpPr txBox="1"/>
          <p:nvPr/>
        </p:nvSpPr>
        <p:spPr>
          <a:xfrm>
            <a:off x="7887556" y="2879498"/>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084942" y="596018"/>
            <a:ext cx="6974115" cy="2844369"/>
          </a:xfrm>
        </p:spPr>
        <p:txBody>
          <a:bodyPr anchor="ctr">
            <a:normAutofit/>
          </a:bodyPr>
          <a:lstStyle>
            <a:lvl1pPr algn="l">
              <a:defRPr sz="2800" b="0" cap="all">
                <a:gradFill flip="none" rotWithShape="1">
                  <a:gsLst>
                    <a:gs pos="0">
                      <a:schemeClr val="tx1"/>
                    </a:gs>
                    <a:gs pos="100000">
                      <a:schemeClr val="tx1">
                        <a:lumMod val="75000"/>
                      </a:schemeClr>
                    </a:gs>
                  </a:gsLst>
                  <a:lin ang="5400000" scaled="0"/>
                  <a:tileRect/>
                </a:gra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818347" y="3886200"/>
            <a:ext cx="7512338" cy="1053662"/>
          </a:xfrm>
        </p:spPr>
        <p:txBody>
          <a:bodyPr vert="horz" lIns="91440" tIns="45720" rIns="91440" bIns="45720" rtlCol="0" anchor="b">
            <a:normAutofit/>
          </a:bodyPr>
          <a:lstStyle>
            <a:lvl1pPr>
              <a:buNone/>
              <a:defRPr lang="en-US" sz="2000" b="0" cap="all" dirty="0">
                <a:ln w="3175" cmpd="sng">
                  <a:noFill/>
                </a:ln>
                <a:gradFill flip="none" rotWithShape="1">
                  <a:gsLst>
                    <a:gs pos="0">
                      <a:schemeClr val="tx1"/>
                    </a:gs>
                    <a:gs pos="100000">
                      <a:schemeClr val="tx1">
                        <a:lumMod val="75000"/>
                      </a:schemeClr>
                    </a:gs>
                  </a:gsLst>
                  <a:lin ang="0" scaled="1"/>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818347" y="4939862"/>
            <a:ext cx="7512338" cy="1162198"/>
          </a:xfrm>
        </p:spPr>
        <p:txBody>
          <a:bodyPr anchor="t">
            <a:normAutofit/>
          </a:bodyPr>
          <a:lstStyle>
            <a:lvl1pPr marL="0" indent="0" algn="l">
              <a:buNone/>
              <a:defRPr sz="1600">
                <a:gradFill flip="none" rotWithShape="1">
                  <a:gsLst>
                    <a:gs pos="0">
                      <a:schemeClr val="tx1"/>
                    </a:gs>
                    <a:gs pos="100000">
                      <a:schemeClr val="tx1">
                        <a:lumMod val="75000"/>
                      </a:schemeClr>
                    </a:gs>
                  </a:gsLst>
                  <a:lin ang="5400000" scaled="0"/>
                  <a:tileRect/>
                </a:gra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F08F9C-FCE7-4A61-B8C1-DFAF70FC5AFE}" type="slidenum">
              <a:rPr lang="en-US" smtClean="0"/>
              <a:pPr/>
              <a:t>‹#›</a:t>
            </a:fld>
            <a:endParaRPr lang="en-US"/>
          </a:p>
        </p:txBody>
      </p:sp>
    </p:spTree>
    <p:extLst>
      <p:ext uri="{BB962C8B-B14F-4D97-AF65-F5344CB8AC3E}">
        <p14:creationId xmlns:p14="http://schemas.microsoft.com/office/powerpoint/2010/main" val="3137745308"/>
      </p:ext>
    </p:extLst>
  </p:cSld>
  <p:clrMapOvr>
    <a:masterClrMapping/>
  </p:clrMapOvr>
  <p:timing>
    <p:tnLst>
      <p:par>
        <p:cTn id="1" dur="indefinite" restart="never" nodeType="tmRoot"/>
      </p:par>
    </p:tnLst>
  </p:timing>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818346" y="596018"/>
            <a:ext cx="7511473" cy="2756783"/>
          </a:xfrm>
        </p:spPr>
        <p:txBody>
          <a:bodyPr vert="horz" lIns="91440" tIns="45720" rIns="91440" bIns="45720" rtlCol="0" anchor="ctr">
            <a:normAutofit/>
          </a:bodyPr>
          <a:lstStyle>
            <a:lvl1pPr>
              <a:defRPr lang="en-US" sz="2800"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818346" y="3682941"/>
            <a:ext cx="7511473" cy="1049283"/>
          </a:xfrm>
        </p:spPr>
        <p:txBody>
          <a:bodyPr vert="horz" lIns="91440" tIns="45720" rIns="91440" bIns="45720" rtlCol="0" anchor="b">
            <a:normAutofit/>
          </a:bodyPr>
          <a:lstStyle>
            <a:lvl1pPr>
              <a:buNone/>
              <a:defRPr lang="en-US" sz="24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818347" y="4732224"/>
            <a:ext cx="7511472" cy="1369836"/>
          </a:xfrm>
        </p:spPr>
        <p:txBody>
          <a:bodyPr anchor="t">
            <a:normAutofit/>
          </a:bodyPr>
          <a:lstStyle>
            <a:lvl1pPr marL="0" indent="0" algn="l">
              <a:buNone/>
              <a:defRPr sz="1600">
                <a:gradFill flip="none" rotWithShape="1">
                  <a:gsLst>
                    <a:gs pos="0">
                      <a:schemeClr val="tx1"/>
                    </a:gs>
                    <a:gs pos="100000">
                      <a:schemeClr val="tx1">
                        <a:lumMod val="75000"/>
                      </a:schemeClr>
                    </a:gs>
                  </a:gsLst>
                  <a:lin ang="5400000" scaled="0"/>
                  <a:tileRect/>
                </a:gra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F08F9C-FCE7-4A61-B8C1-DFAF70FC5AFE}" type="slidenum">
              <a:rPr lang="en-US" smtClean="0"/>
              <a:pPr/>
              <a:t>‹#›</a:t>
            </a:fld>
            <a:endParaRPr lang="en-US"/>
          </a:p>
        </p:txBody>
      </p:sp>
    </p:spTree>
    <p:extLst>
      <p:ext uri="{BB962C8B-B14F-4D97-AF65-F5344CB8AC3E}">
        <p14:creationId xmlns:p14="http://schemas.microsoft.com/office/powerpoint/2010/main" val="3950872246"/>
      </p:ext>
    </p:extLst>
  </p:cSld>
  <p:clrMapOvr>
    <a:masterClrMapping/>
  </p:clrMapOvr>
  <p:timing>
    <p:tnLst>
      <p:par>
        <p:cTn id="1" dur="indefinite" restart="never" nodeType="tmRoot"/>
      </p:par>
    </p:tnLst>
  </p:timing>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Title 1"/>
          <p:cNvSpPr>
            <a:spLocks noGrp="1"/>
          </p:cNvSpPr>
          <p:nvPr>
            <p:ph type="title"/>
          </p:nvPr>
        </p:nvSpPr>
        <p:spPr>
          <a:xfrm>
            <a:off x="818347" y="596018"/>
            <a:ext cx="7511473" cy="1312480"/>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extLst>
      <p:ext uri="{BB962C8B-B14F-4D97-AF65-F5344CB8AC3E}">
        <p14:creationId xmlns:p14="http://schemas.microsoft.com/office/powerpoint/2010/main" val="1109139433"/>
      </p:ext>
    </p:extLst>
  </p:cSld>
  <p:clrMapOvr>
    <a:masterClrMapping/>
  </p:clrMapOvr>
  <p:transition spd="slow">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1708" y="596018"/>
            <a:ext cx="1778112" cy="550604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18347" y="596018"/>
            <a:ext cx="5624137" cy="5506042"/>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extLst>
      <p:ext uri="{BB962C8B-B14F-4D97-AF65-F5344CB8AC3E}">
        <p14:creationId xmlns:p14="http://schemas.microsoft.com/office/powerpoint/2010/main" val="1899204627"/>
      </p:ext>
    </p:extLst>
  </p:cSld>
  <p:clrMapOvr>
    <a:masterClrMapping/>
  </p:clrMapOvr>
  <p:transition spd="slow">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8347" y="596018"/>
            <a:ext cx="7511473" cy="131248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18348" y="2060898"/>
            <a:ext cx="7511472" cy="4041162"/>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551708" y="6178260"/>
            <a:ext cx="1287464" cy="365125"/>
          </a:xfrm>
          <a:prstGeom prst="rect">
            <a:avLst/>
          </a:prstGeom>
        </p:spPr>
        <p:txBody>
          <a:bodyPr vert="horz" lIns="91440" tIns="45720" rIns="91440" bIns="45720" rtlCol="0" anchor="ctr"/>
          <a:lstStyle>
            <a:lvl1pPr algn="r">
              <a:defRPr sz="8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n-US"/>
          </a:p>
        </p:txBody>
      </p:sp>
      <p:sp>
        <p:nvSpPr>
          <p:cNvPr id="5" name="Footer Placeholder 4"/>
          <p:cNvSpPr>
            <a:spLocks noGrp="1"/>
          </p:cNvSpPr>
          <p:nvPr>
            <p:ph type="ftr" sz="quarter" idx="3"/>
          </p:nvPr>
        </p:nvSpPr>
        <p:spPr>
          <a:xfrm>
            <a:off x="818347" y="6178260"/>
            <a:ext cx="5624137" cy="365125"/>
          </a:xfrm>
          <a:prstGeom prst="rect">
            <a:avLst/>
          </a:prstGeom>
        </p:spPr>
        <p:txBody>
          <a:bodyPr vert="horz" lIns="91440" tIns="45720" rIns="91440" bIns="45720" rtlCol="0" anchor="ctr"/>
          <a:lstStyle>
            <a:lvl1pPr algn="l">
              <a:defRPr sz="8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n-US"/>
          </a:p>
        </p:txBody>
      </p:sp>
      <p:sp>
        <p:nvSpPr>
          <p:cNvPr id="6" name="Slide Number Placeholder 5"/>
          <p:cNvSpPr>
            <a:spLocks noGrp="1"/>
          </p:cNvSpPr>
          <p:nvPr>
            <p:ph type="sldNum" sz="quarter" idx="4"/>
          </p:nvPr>
        </p:nvSpPr>
        <p:spPr>
          <a:xfrm>
            <a:off x="7917202" y="6178260"/>
            <a:ext cx="413483" cy="365125"/>
          </a:xfrm>
          <a:prstGeom prst="rect">
            <a:avLst/>
          </a:prstGeom>
        </p:spPr>
        <p:txBody>
          <a:bodyPr vert="horz" lIns="91440" tIns="45720" rIns="91440" bIns="45720" rtlCol="0" anchor="ctr"/>
          <a:lstStyle>
            <a:lvl1pPr algn="r">
              <a:defRPr sz="800" b="1" i="0">
                <a:solidFill>
                  <a:schemeClr val="tx1">
                    <a:lumMod val="75000"/>
                  </a:schemeClr>
                </a:solidFill>
                <a:effectLst>
                  <a:outerShdw blurRad="50800" dist="38100" dir="2700000" algn="tl" rotWithShape="0">
                    <a:srgbClr val="000000">
                      <a:alpha val="43000"/>
                    </a:srgbClr>
                  </a:outerShdw>
                </a:effectLst>
                <a:latin typeface="+mn-lt"/>
              </a:defRPr>
            </a:lvl1pPr>
          </a:lstStyle>
          <a:p>
            <a:fld id="{56F08F9C-FCE7-4A61-B8C1-DFAF70FC5AFE}" type="slidenum">
              <a:rPr lang="en-US" smtClean="0"/>
              <a:pPr/>
              <a:t>‹#›</a:t>
            </a:fld>
            <a:endParaRPr lang="en-US"/>
          </a:p>
        </p:txBody>
      </p:sp>
    </p:spTree>
    <p:extLst>
      <p:ext uri="{BB962C8B-B14F-4D97-AF65-F5344CB8AC3E}">
        <p14:creationId xmlns:p14="http://schemas.microsoft.com/office/powerpoint/2010/main" val="1945301733"/>
      </p:ext>
    </p:extLst>
  </p:cSld>
  <p:clrMap bg1="dk1" tx1="lt1" bg2="dk2" tx2="lt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 id="2147483796" r:id="rId12"/>
    <p:sldLayoutId id="2147483797" r:id="rId13"/>
    <p:sldLayoutId id="2147483798" r:id="rId14"/>
    <p:sldLayoutId id="2147483799" r:id="rId15"/>
    <p:sldLayoutId id="2147483800" r:id="rId16"/>
    <p:sldLayoutId id="2147483801" r:id="rId17"/>
  </p:sldLayoutIdLst>
  <p:transition spd="slow">
    <p:fade/>
  </p:transition>
  <p:timing>
    <p:tnLst>
      <p:par>
        <p:cTn id="1" dur="indefinite" restart="never" nodeType="tmRoot"/>
      </p:par>
    </p:tnLst>
  </p:timing>
  <p:hf hdr="0" ftr="0" dt="0"/>
  <p:txStyles>
    <p:titleStyle>
      <a:lvl1pPr algn="l" defTabSz="457200" rtl="0" eaLnBrk="1" latinLnBrk="0" hangingPunct="1">
        <a:spcBef>
          <a:spcPct val="0"/>
        </a:spcBef>
        <a:buNone/>
        <a:defRPr sz="2800" kern="1200" cap="all">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130000"/>
        <a:buFont typeface="Arial"/>
        <a:buChar char="•"/>
        <a:defRPr sz="18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30000"/>
        <a:buFont typeface="Arial"/>
        <a:buChar char="•"/>
        <a:defRPr sz="16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30000"/>
        <a:buFont typeface="Arial"/>
        <a:buChar char="•"/>
        <a:defRPr sz="14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30000"/>
        <a:buFont typeface="Arial"/>
        <a:buChar char="•"/>
        <a:defRPr sz="14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30000"/>
        <a:buFont typeface="Arial"/>
        <a:buChar char="•"/>
        <a:defRPr sz="12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30000"/>
        <a:buFont typeface="Arial"/>
        <a:buChar char="•"/>
        <a:defRPr sz="11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30000"/>
        <a:buFont typeface="Arial"/>
        <a:buChar char="•"/>
        <a:defRPr sz="11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30000"/>
        <a:buFont typeface="Arial"/>
        <a:buChar char="•"/>
        <a:defRPr sz="11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1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4.jpeg"/><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dsmedia.org/resources/illustrations/sweet-publishing/" TargetMode="External"/><Relationship Id="rId2" Type="http://schemas.openxmlformats.org/officeDocument/2006/relationships/hyperlink" Target="http://blog.lifeway.com/eblifewayadultos/" TargetMode="Externa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hyperlink" Target="http://st-takla.org/Gallery/Bible/Illustrations/Bible-Slides/OT/Jeremiah.html"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5000"/>
          </a:schemeClr>
        </a:solidFill>
        <a:effectLst/>
      </p:bgPr>
    </p:bg>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3" cstate="print">
            <a:extLst>
              <a:ext uri="{28A0092B-C50C-407E-A947-70E740481C1C}">
                <a14:useLocalDpi xmlns:a14="http://schemas.microsoft.com/office/drawing/2010/main" val="0"/>
              </a:ext>
            </a:extLst>
          </a:blip>
          <a:srcRect l="1045" r="1622"/>
          <a:stretch/>
        </p:blipFill>
        <p:spPr>
          <a:xfrm>
            <a:off x="0" y="0"/>
            <a:ext cx="9144000" cy="6858000"/>
          </a:xfrm>
          <a:prstGeom prst="rect">
            <a:avLst/>
          </a:prstGeom>
        </p:spPr>
      </p:pic>
      <p:sp>
        <p:nvSpPr>
          <p:cNvPr id="6" name="Text Box 5"/>
          <p:cNvSpPr txBox="1">
            <a:spLocks noChangeArrowheads="1"/>
          </p:cNvSpPr>
          <p:nvPr/>
        </p:nvSpPr>
        <p:spPr bwMode="auto">
          <a:xfrm>
            <a:off x="7315200" y="6273225"/>
            <a:ext cx="18288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i="1" dirty="0" smtClean="0">
                <a:latin typeface="Arial" charset="0"/>
              </a:rPr>
              <a:t>Estudios Bíblicos </a:t>
            </a:r>
            <a:r>
              <a:rPr lang="es-PR" sz="1600" i="1" dirty="0" err="1" smtClean="0">
                <a:latin typeface="Arial" charset="0"/>
              </a:rPr>
              <a:t>Lifeway</a:t>
            </a:r>
            <a:r>
              <a:rPr lang="es-PR" sz="1600" i="1" dirty="0" smtClean="0">
                <a:latin typeface="Arial" charset="0"/>
              </a:rPr>
              <a:t> </a:t>
            </a:r>
            <a:r>
              <a:rPr lang="es-PR" sz="1600" dirty="0" smtClean="0">
                <a:latin typeface="Arial" charset="0"/>
              </a:rPr>
              <a:t>®</a:t>
            </a:r>
            <a:endParaRPr lang="es-PR" sz="1600" dirty="0">
              <a:latin typeface="Arial" charset="0"/>
            </a:endParaRPr>
          </a:p>
        </p:txBody>
      </p:sp>
      <p:sp>
        <p:nvSpPr>
          <p:cNvPr id="7" name="Rectangle 2"/>
          <p:cNvSpPr txBox="1">
            <a:spLocks noChangeArrowheads="1"/>
          </p:cNvSpPr>
          <p:nvPr/>
        </p:nvSpPr>
        <p:spPr>
          <a:xfrm>
            <a:off x="609600" y="685800"/>
            <a:ext cx="7937951" cy="2057400"/>
          </a:xfrm>
          <a:prstGeom prst="rect">
            <a:avLst/>
          </a:prstGeom>
          <a:solidFill>
            <a:schemeClr val="bg1">
              <a:lumMod val="95000"/>
              <a:lumOff val="5000"/>
              <a:alpha val="70000"/>
            </a:schemeClr>
          </a:solidFill>
          <a:ln/>
        </p:spPr>
        <p:txBody>
          <a:bodyPr vert="horz" lIns="91440" tIns="45720" rIns="91440" bIns="45720" rtlCol="0" anchor="ctr">
            <a:noAutofit/>
          </a:bodyPr>
          <a:lstStyle/>
          <a:p>
            <a:pPr marL="401638" lvl="0" indent="-234950" algn="ctr" fontAlgn="auto">
              <a:spcAft>
                <a:spcPts val="1200"/>
              </a:spcAft>
              <a:defRPr/>
            </a:pPr>
            <a:r>
              <a:rPr kumimoji="0" lang="es-PR" sz="4400" b="0" i="0" u="none" strike="noStrike" kern="1200" cap="none" spc="0" normalizeH="0" baseline="0" noProof="0" dirty="0" smtClean="0">
                <a:ln>
                  <a:noFill/>
                </a:ln>
                <a:effectLst/>
                <a:uLnTx/>
                <a:uFillTx/>
                <a:latin typeface="+mj-lt"/>
                <a:ea typeface="+mj-ea"/>
                <a:cs typeface="+mj-cs"/>
              </a:rPr>
              <a:t>  Verano de 2014/Tema </a:t>
            </a:r>
            <a:r>
              <a:rPr lang="es-PR" sz="4400" noProof="0" dirty="0" smtClean="0">
                <a:latin typeface="+mj-lt"/>
              </a:rPr>
              <a:t>4</a:t>
            </a:r>
            <a:r>
              <a:rPr lang="es-PR" sz="4400" smtClean="0">
                <a:latin typeface="+mj-lt"/>
              </a:rPr>
              <a:t>:           </a:t>
            </a:r>
            <a:r>
              <a:rPr lang="es-PR" sz="4400" cap="small" smtClean="0">
                <a:latin typeface="+mj-lt"/>
              </a:rPr>
              <a:t>La </a:t>
            </a:r>
            <a:r>
              <a:rPr lang="es-PR" sz="4400" cap="small" dirty="0" smtClean="0">
                <a:latin typeface="+mj-lt"/>
              </a:rPr>
              <a:t>historia de Dios</a:t>
            </a:r>
            <a:endParaRPr kumimoji="0" lang="es-PR" sz="4400" b="0" i="0" u="none" strike="noStrike" kern="1200" cap="small" spc="0" normalizeH="0" dirty="0" smtClean="0">
              <a:ln>
                <a:noFill/>
              </a:ln>
              <a:effectLst/>
              <a:uLnTx/>
              <a:uFillTx/>
              <a:latin typeface="+mj-lt"/>
              <a:ea typeface="+mj-ea"/>
              <a:cs typeface="+mj-cs"/>
            </a:endParaRPr>
          </a:p>
        </p:txBody>
      </p:sp>
      <p:sp>
        <p:nvSpPr>
          <p:cNvPr id="8" name="Rectangle 3"/>
          <p:cNvSpPr txBox="1">
            <a:spLocks noChangeArrowheads="1"/>
          </p:cNvSpPr>
          <p:nvPr/>
        </p:nvSpPr>
        <p:spPr>
          <a:xfrm>
            <a:off x="609600" y="2895600"/>
            <a:ext cx="7937951" cy="2971800"/>
          </a:xfrm>
          <a:prstGeom prst="rect">
            <a:avLst/>
          </a:prstGeom>
          <a:solidFill>
            <a:schemeClr val="bg1">
              <a:lumMod val="95000"/>
              <a:lumOff val="5000"/>
              <a:alpha val="70000"/>
            </a:schemeClr>
          </a:solidFill>
          <a:ln/>
        </p:spPr>
        <p:txBody>
          <a:bodyPr vert="horz" lIns="91440" tIns="45720" rIns="91440" bIns="45720" rtlCol="0" anchor="ctr">
            <a:normAutofit/>
          </a:bodyPr>
          <a:lstStyle/>
          <a:p>
            <a:pPr marL="401638" indent="-234950" algn="ctr">
              <a:spcAft>
                <a:spcPts val="600"/>
              </a:spcAft>
              <a:buNone/>
            </a:pPr>
            <a:r>
              <a:rPr lang="es-PR" sz="4400" dirty="0" smtClean="0">
                <a:latin typeface="+mn-lt"/>
              </a:rPr>
              <a:t>“</a:t>
            </a:r>
            <a:r>
              <a:rPr lang="es-PR" sz="4400" dirty="0" smtClean="0"/>
              <a:t>Dios instruye a su pueblo</a:t>
            </a:r>
            <a:r>
              <a:rPr lang="es-PR" sz="4400" dirty="0" smtClean="0">
                <a:latin typeface="+mn-lt"/>
              </a:rPr>
              <a:t>”</a:t>
            </a:r>
          </a:p>
          <a:p>
            <a:pPr marL="401638" indent="-234950" algn="ctr">
              <a:spcAft>
                <a:spcPts val="600"/>
              </a:spcAft>
              <a:buNone/>
            </a:pPr>
            <a:r>
              <a:rPr lang="es-PR" sz="3600" noProof="0" dirty="0" smtClean="0">
                <a:latin typeface="+mn-lt"/>
                <a:cs typeface="+mn-cs"/>
              </a:rPr>
              <a:t>22</a:t>
            </a:r>
            <a:r>
              <a:rPr kumimoji="0" lang="es-PR" sz="3600" b="0" i="0" u="none" strike="noStrike" kern="1200" cap="none" spc="0" normalizeH="0" baseline="0" noProof="0" dirty="0" smtClean="0">
                <a:ln>
                  <a:noFill/>
                </a:ln>
                <a:effectLst/>
                <a:uLnTx/>
                <a:uFillTx/>
                <a:latin typeface="+mn-lt"/>
                <a:ea typeface="+mn-ea"/>
                <a:cs typeface="+mn-cs"/>
              </a:rPr>
              <a:t> de </a:t>
            </a:r>
            <a:r>
              <a:rPr lang="es-PR" sz="3600" dirty="0" smtClean="0">
                <a:latin typeface="+mn-lt"/>
                <a:cs typeface="+mn-cs"/>
              </a:rPr>
              <a:t>junio </a:t>
            </a:r>
            <a:r>
              <a:rPr kumimoji="0" lang="es-PR" sz="3600" b="0" i="0" u="none" strike="noStrike" kern="1200" cap="none" spc="0" normalizeH="0" baseline="0" noProof="0" dirty="0" smtClean="0">
                <a:ln>
                  <a:noFill/>
                </a:ln>
                <a:effectLst/>
                <a:uLnTx/>
                <a:uFillTx/>
                <a:latin typeface="+mn-lt"/>
                <a:ea typeface="+mn-ea"/>
                <a:cs typeface="+mn-cs"/>
              </a:rPr>
              <a:t>de 2014</a:t>
            </a:r>
            <a:endParaRPr kumimoji="0" lang="es-PR" sz="3200" b="0" i="0" u="none" strike="noStrike" kern="1200" cap="none" spc="0" normalizeH="0" baseline="0" noProof="0" dirty="0" smtClean="0">
              <a:ln>
                <a:noFill/>
              </a:ln>
              <a:effectLst/>
              <a:uLnTx/>
              <a:uFillTx/>
              <a:latin typeface="+mn-lt"/>
              <a:ea typeface="+mn-ea"/>
              <a:cs typeface="+mn-cs"/>
            </a:endParaRPr>
          </a:p>
          <a:p>
            <a:pPr marL="401638" lvl="0" indent="-234950" algn="ctr" fontAlgn="auto">
              <a:spcBef>
                <a:spcPct val="20000"/>
              </a:spcBef>
              <a:spcAft>
                <a:spcPts val="0"/>
              </a:spcAft>
              <a:defRPr/>
            </a:pPr>
            <a:r>
              <a:rPr kumimoji="0" lang="es-PR" sz="2800" b="0" i="0" u="none" strike="noStrike" kern="1200" cap="none" spc="0" normalizeH="0" baseline="0" noProof="0" dirty="0" smtClean="0">
                <a:ln>
                  <a:noFill/>
                </a:ln>
                <a:effectLst/>
                <a:uLnTx/>
                <a:uFillTx/>
                <a:latin typeface="+mn-lt"/>
                <a:ea typeface="+mn-ea"/>
                <a:cs typeface="+mn-cs"/>
              </a:rPr>
              <a:t>(</a:t>
            </a:r>
            <a:r>
              <a:rPr lang="en-US" sz="2800" dirty="0">
                <a:latin typeface="+mn-lt"/>
                <a:cs typeface="+mn-cs"/>
              </a:rPr>
              <a:t>É</a:t>
            </a:r>
            <a:r>
              <a:rPr lang="es-PR" sz="2800" dirty="0" err="1" smtClean="0"/>
              <a:t>xodo</a:t>
            </a:r>
            <a:r>
              <a:rPr lang="es-PR" sz="2800" noProof="0" dirty="0" smtClean="0"/>
              <a:t> </a:t>
            </a:r>
            <a:r>
              <a:rPr lang="es-PR" sz="2800" dirty="0" smtClean="0"/>
              <a:t>20:1-4, 7-8, 12-17; 24:4-8)</a:t>
            </a:r>
            <a:endParaRPr kumimoji="0" lang="es-PR" sz="2800" b="0" i="0" u="none" strike="noStrike" kern="1200" cap="none" spc="0" normalizeH="0" baseline="0" noProof="0" dirty="0">
              <a:ln>
                <a:noFill/>
              </a:ln>
              <a:effectLst/>
              <a:uLnTx/>
              <a:uFillTx/>
              <a:latin typeface="+mn-lt"/>
              <a:ea typeface="+mn-ea"/>
              <a:cs typeface="+mn-cs"/>
            </a:endParaRPr>
          </a:p>
        </p:txBody>
      </p:sp>
      <p:sp>
        <p:nvSpPr>
          <p:cNvPr id="9" name="Text Box 5"/>
          <p:cNvSpPr txBox="1">
            <a:spLocks noChangeArrowheads="1"/>
          </p:cNvSpPr>
          <p:nvPr/>
        </p:nvSpPr>
        <p:spPr bwMode="auto">
          <a:xfrm>
            <a:off x="0" y="6273225"/>
            <a:ext cx="24384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dirty="0">
                <a:latin typeface="Arial" charset="0"/>
              </a:rPr>
              <a:t>Iglesia Bíblica Bautista de </a:t>
            </a:r>
            <a:r>
              <a:rPr lang="es-PR" sz="1600" dirty="0" smtClean="0">
                <a:latin typeface="Arial" charset="0"/>
              </a:rPr>
              <a:t>Aguadilla</a:t>
            </a:r>
            <a:endParaRPr lang="es-PR" sz="1600" dirty="0">
              <a:latin typeface="Arial" charset="0"/>
            </a:endParaRPr>
          </a:p>
        </p:txBody>
      </p:sp>
      <p:pic>
        <p:nvPicPr>
          <p:cNvPr id="10" name="Picture 6" descr="jesus_fish_lg_clr"/>
          <p:cNvPicPr>
            <a:picLocks noChangeAspect="1" noChangeArrowheads="1"/>
          </p:cNvPicPr>
          <p:nvPr/>
        </p:nvPicPr>
        <p:blipFill>
          <a:blip r:embed="rId4" cstate="screen"/>
          <a:srcRect/>
          <a:stretch>
            <a:fillRect/>
          </a:stretch>
        </p:blipFill>
        <p:spPr bwMode="auto">
          <a:xfrm>
            <a:off x="1828800" y="6604575"/>
            <a:ext cx="533400" cy="266700"/>
          </a:xfrm>
          <a:prstGeom prst="rect">
            <a:avLst/>
          </a:prstGeom>
          <a:noFill/>
          <a:ln w="9525">
            <a:noFill/>
            <a:miter lim="800000"/>
            <a:headEnd/>
            <a:tailEnd/>
          </a:ln>
        </p:spPr>
      </p:pic>
      <p:pic>
        <p:nvPicPr>
          <p:cNvPr id="11" name="Picture 4"/>
          <p:cNvPicPr>
            <a:picLocks noChangeAspect="1" noChangeArrowheads="1"/>
          </p:cNvPicPr>
          <p:nvPr/>
        </p:nvPicPr>
        <p:blipFill>
          <a:blip r:embed="rId5" cstate="screen"/>
          <a:srcRect/>
          <a:stretch>
            <a:fillRect/>
          </a:stretch>
        </p:blipFill>
        <p:spPr bwMode="auto">
          <a:xfrm>
            <a:off x="0" y="0"/>
            <a:ext cx="647700" cy="552450"/>
          </a:xfrm>
          <a:prstGeom prst="rect">
            <a:avLst/>
          </a:prstGeom>
          <a:solidFill>
            <a:schemeClr val="accent1">
              <a:alpha val="42000"/>
            </a:schemeClr>
          </a:solid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bg/>
                                          </p:spTgt>
                                        </p:tgtEl>
                                        <p:attrNameLst>
                                          <p:attrName>style.visibility</p:attrName>
                                        </p:attrNameLst>
                                      </p:cBhvr>
                                      <p:to>
                                        <p:strVal val="visible"/>
                                      </p:to>
                                    </p:set>
                                    <p:animEffect transition="in" filter="fade">
                                      <p:cBhvr>
                                        <p:cTn id="10" dur="2000"/>
                                        <p:tgtEl>
                                          <p:spTgt spid="8">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2000"/>
                                        <p:tgtEl>
                                          <p:spTgt spid="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2000"/>
                                        <p:tgtEl>
                                          <p:spTgt spid="8">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2000"/>
                                        <p:tgtEl>
                                          <p:spTgt spid="8">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p"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10</a:t>
            </a:fld>
            <a:endParaRPr lang="en-US"/>
          </a:p>
        </p:txBody>
      </p:sp>
      <p:sp>
        <p:nvSpPr>
          <p:cNvPr id="327682" name="Rectangle 2"/>
          <p:cNvSpPr>
            <a:spLocks noGrp="1" noChangeArrowheads="1"/>
          </p:cNvSpPr>
          <p:nvPr>
            <p:ph type="body" idx="1"/>
          </p:nvPr>
        </p:nvSpPr>
        <p:spPr>
          <a:xfrm>
            <a:off x="304800" y="2133600"/>
            <a:ext cx="8458200" cy="4419600"/>
          </a:xfrm>
        </p:spPr>
        <p:txBody>
          <a:bodyPr/>
          <a:lstStyle/>
          <a:p>
            <a:pPr marL="0" indent="0">
              <a:buNone/>
            </a:pPr>
            <a:r>
              <a:rPr lang="es-ES" dirty="0"/>
              <a:t>“Honra a tu padre y a tu madre, para que tus días se alarguen en la tierra que Jehová tu Dios te da. No matarás. No cometerás adulterio. No hurtarás. No hablarás contra tu prójimo falso testimonio. No codiciarás la casa de tu prójimo, no codiciarás la mujer de tu prójimo, ni su siervo, ni su criada, ni su buey, ni su asno, ni cosa alguna de tu prójimo</a:t>
            </a:r>
            <a:r>
              <a:rPr lang="es-ES" dirty="0" smtClean="0"/>
              <a:t>.”</a:t>
            </a:r>
            <a:endParaRPr lang="es-ES" dirty="0"/>
          </a:p>
        </p:txBody>
      </p:sp>
      <p:sp>
        <p:nvSpPr>
          <p:cNvPr id="5" name="Rectangle 3"/>
          <p:cNvSpPr txBox="1">
            <a:spLocks noChangeArrowheads="1"/>
          </p:cNvSpPr>
          <p:nvPr/>
        </p:nvSpPr>
        <p:spPr bwMode="auto">
          <a:xfrm>
            <a:off x="1447801" y="762000"/>
            <a:ext cx="6248400" cy="914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a:lstStyle>
          <a:p>
            <a:pPr marL="625475" indent="-625475">
              <a:spcAft>
                <a:spcPts val="600"/>
              </a:spcAft>
              <a:buFont typeface="+mj-lt"/>
              <a:buAutoNum type="arabicPeriod" startAt="2"/>
            </a:pPr>
            <a:r>
              <a:rPr lang="es-ES" dirty="0"/>
              <a:t>Respete a los demás </a:t>
            </a:r>
            <a:r>
              <a:rPr lang="es-ES" dirty="0" smtClean="0"/>
              <a:t>            </a:t>
            </a:r>
            <a:r>
              <a:rPr lang="es-ES" dirty="0"/>
              <a:t>(Éxodo 20.12-17</a:t>
            </a:r>
            <a:r>
              <a:rPr lang="es-ES" dirty="0" smtClean="0"/>
              <a:t>)</a:t>
            </a:r>
            <a:endParaRPr lang="es-PR" kern="0" dirty="0" smtClean="0"/>
          </a:p>
        </p:txBody>
      </p:sp>
    </p:spTree>
    <p:extLst>
      <p:ext uri="{BB962C8B-B14F-4D97-AF65-F5344CB8AC3E}">
        <p14:creationId xmlns:p14="http://schemas.microsoft.com/office/powerpoint/2010/main" val="422544137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5"/>
          <p:cNvSpPr>
            <a:spLocks noGrp="1"/>
          </p:cNvSpPr>
          <p:nvPr>
            <p:ph type="title"/>
          </p:nvPr>
        </p:nvSpPr>
        <p:spPr>
          <a:xfrm>
            <a:off x="1219200" y="290513"/>
            <a:ext cx="7543800" cy="1462087"/>
          </a:xfrm>
        </p:spPr>
        <p:txBody>
          <a:bodyPr/>
          <a:lstStyle/>
          <a:p>
            <a:pPr marL="742950" indent="-742950">
              <a:spcAft>
                <a:spcPts val="600"/>
              </a:spcAft>
              <a:buFont typeface="+mj-lt"/>
              <a:buAutoNum type="arabicPeriod" startAt="3"/>
            </a:pPr>
            <a:r>
              <a:rPr lang="es-ES" dirty="0"/>
              <a:t>Comprométase a obedecer      (Éxodo 24.4-8)</a:t>
            </a:r>
            <a:endParaRPr lang="es-PR" dirty="0"/>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00200" y="2133600"/>
            <a:ext cx="6010708" cy="4354068"/>
          </a:xfrm>
          <a:prstGeom prst="rect">
            <a:avLst/>
          </a:prstGeom>
        </p:spPr>
      </p:pic>
    </p:spTree>
    <p:extLst>
      <p:ext uri="{BB962C8B-B14F-4D97-AF65-F5344CB8AC3E}">
        <p14:creationId xmlns:p14="http://schemas.microsoft.com/office/powerpoint/2010/main" val="3242382093"/>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12</a:t>
            </a:fld>
            <a:endParaRPr lang="en-US" dirty="0"/>
          </a:p>
        </p:txBody>
      </p:sp>
      <p:sp>
        <p:nvSpPr>
          <p:cNvPr id="327682" name="Rectangle 2"/>
          <p:cNvSpPr>
            <a:spLocks noGrp="1" noChangeArrowheads="1"/>
          </p:cNvSpPr>
          <p:nvPr>
            <p:ph type="body" idx="1"/>
          </p:nvPr>
        </p:nvSpPr>
        <p:spPr>
          <a:xfrm>
            <a:off x="228600" y="2024958"/>
            <a:ext cx="8642351" cy="4375842"/>
          </a:xfrm>
        </p:spPr>
        <p:txBody>
          <a:bodyPr/>
          <a:lstStyle/>
          <a:p>
            <a:pPr marL="0" indent="0">
              <a:buNone/>
            </a:pPr>
            <a:r>
              <a:rPr lang="es-ES" dirty="0"/>
              <a:t>“Y Moisés escribió todas las palabras de Jehová, y levantándose de mañana edificó un altar al pie del monte, y doce columnas, según las doce tribus de Israel. Y envió jóvenes de los hijos de Israel, los cuales ofrecieron holocaustos y becerros como sacrificios de paz a Jehová. Y Moisés tomó la mitad de la sangre, y la puso en tazones, y esparció la otra mitad de la sangre sobre el altar</a:t>
            </a:r>
            <a:r>
              <a:rPr lang="es-ES" dirty="0" smtClean="0"/>
              <a:t>...”</a:t>
            </a:r>
            <a:endParaRPr lang="es-ES" dirty="0"/>
          </a:p>
        </p:txBody>
      </p:sp>
      <p:sp>
        <p:nvSpPr>
          <p:cNvPr id="6" name="Title 5"/>
          <p:cNvSpPr>
            <a:spLocks noGrp="1"/>
          </p:cNvSpPr>
          <p:nvPr>
            <p:ph type="title"/>
          </p:nvPr>
        </p:nvSpPr>
        <p:spPr>
          <a:xfrm>
            <a:off x="1219200" y="290513"/>
            <a:ext cx="7543800" cy="1462087"/>
          </a:xfrm>
        </p:spPr>
        <p:txBody>
          <a:bodyPr/>
          <a:lstStyle/>
          <a:p>
            <a:pPr marL="742950" indent="-742950">
              <a:spcAft>
                <a:spcPts val="600"/>
              </a:spcAft>
              <a:buFont typeface="+mj-lt"/>
              <a:buAutoNum type="arabicPeriod" startAt="3"/>
            </a:pPr>
            <a:r>
              <a:rPr lang="es-ES" dirty="0"/>
              <a:t>Comprométase a obedecer      (Éxodo 24.4-8)</a:t>
            </a:r>
            <a:endParaRPr lang="es-PR" dirty="0"/>
          </a:p>
        </p:txBody>
      </p:sp>
    </p:spTree>
    <p:extLst>
      <p:ext uri="{BB962C8B-B14F-4D97-AF65-F5344CB8AC3E}">
        <p14:creationId xmlns:p14="http://schemas.microsoft.com/office/powerpoint/2010/main" val="402358263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13</a:t>
            </a:fld>
            <a:endParaRPr lang="en-US" dirty="0"/>
          </a:p>
        </p:txBody>
      </p:sp>
      <p:sp>
        <p:nvSpPr>
          <p:cNvPr id="327682" name="Rectangle 2"/>
          <p:cNvSpPr>
            <a:spLocks noGrp="1" noChangeArrowheads="1"/>
          </p:cNvSpPr>
          <p:nvPr>
            <p:ph type="body" idx="1"/>
          </p:nvPr>
        </p:nvSpPr>
        <p:spPr>
          <a:xfrm>
            <a:off x="228600" y="2024958"/>
            <a:ext cx="8642351" cy="4375842"/>
          </a:xfrm>
        </p:spPr>
        <p:txBody>
          <a:bodyPr/>
          <a:lstStyle/>
          <a:p>
            <a:pPr marL="0" indent="0">
              <a:buNone/>
            </a:pPr>
            <a:r>
              <a:rPr lang="es-ES" dirty="0" smtClean="0"/>
              <a:t>“...Y </a:t>
            </a:r>
            <a:r>
              <a:rPr lang="es-ES" dirty="0"/>
              <a:t>tomó el libro del pacto y lo leyó a oídos del pueblo, el cual dijo: Haremos todas las cosas que Jehová ha dicho, y obedeceremos. Entonces Moisés tomó la sangre y roció sobre el pueblo, y dijo: He aquí la sangre del pacto que Jehová ha hecho con vosotros sobre todas estas cosas</a:t>
            </a:r>
            <a:r>
              <a:rPr lang="es-ES" dirty="0" smtClean="0"/>
              <a:t>.”</a:t>
            </a:r>
            <a:endParaRPr lang="es-ES" dirty="0"/>
          </a:p>
        </p:txBody>
      </p:sp>
      <p:sp>
        <p:nvSpPr>
          <p:cNvPr id="6" name="Title 5"/>
          <p:cNvSpPr>
            <a:spLocks noGrp="1"/>
          </p:cNvSpPr>
          <p:nvPr>
            <p:ph type="title"/>
          </p:nvPr>
        </p:nvSpPr>
        <p:spPr>
          <a:xfrm>
            <a:off x="1219200" y="290513"/>
            <a:ext cx="7543800" cy="1462087"/>
          </a:xfrm>
        </p:spPr>
        <p:txBody>
          <a:bodyPr/>
          <a:lstStyle/>
          <a:p>
            <a:pPr marL="742950" indent="-742950">
              <a:spcAft>
                <a:spcPts val="600"/>
              </a:spcAft>
              <a:buFont typeface="+mj-lt"/>
              <a:buAutoNum type="arabicPeriod" startAt="3"/>
            </a:pPr>
            <a:r>
              <a:rPr lang="es-ES" dirty="0"/>
              <a:t>Comprométase a obedecer      (Éxodo 24.4-8)</a:t>
            </a:r>
            <a:endParaRPr lang="es-PR" dirty="0"/>
          </a:p>
        </p:txBody>
      </p:sp>
    </p:spTree>
    <p:extLst>
      <p:ext uri="{BB962C8B-B14F-4D97-AF65-F5344CB8AC3E}">
        <p14:creationId xmlns:p14="http://schemas.microsoft.com/office/powerpoint/2010/main" val="3563479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Aplicaciones</a:t>
            </a:r>
            <a:endParaRPr lang="es-PR" dirty="0"/>
          </a:p>
        </p:txBody>
      </p:sp>
      <p:sp>
        <p:nvSpPr>
          <p:cNvPr id="3" name="Content Placeholder 2"/>
          <p:cNvSpPr>
            <a:spLocks noGrp="1"/>
          </p:cNvSpPr>
          <p:nvPr>
            <p:ph idx="1"/>
          </p:nvPr>
        </p:nvSpPr>
        <p:spPr>
          <a:xfrm>
            <a:off x="304800" y="2209800"/>
            <a:ext cx="8534400" cy="4114800"/>
          </a:xfrm>
        </p:spPr>
        <p:txBody>
          <a:bodyPr/>
          <a:lstStyle/>
          <a:p>
            <a:r>
              <a:rPr lang="es-ES" dirty="0"/>
              <a:t>Dado que nuestro Señor es el único Dios verdadero, nuestra lealtad a Él nos asegura una rica y bendecida comunión para siempre.</a:t>
            </a:r>
          </a:p>
          <a:p>
            <a:r>
              <a:rPr lang="es-ES" dirty="0"/>
              <a:t>Mostramos que somos leales a Dios cuando respetamos a los demás.</a:t>
            </a:r>
          </a:p>
          <a:p>
            <a:r>
              <a:rPr lang="es-ES" dirty="0"/>
              <a:t>Para servir con eficiencia a Dios, debemos comprometernos a obedecer Su Palabra.</a:t>
            </a:r>
          </a:p>
        </p:txBody>
      </p:sp>
      <p:sp>
        <p:nvSpPr>
          <p:cNvPr id="4" name="Slide Number Placeholder 3"/>
          <p:cNvSpPr>
            <a:spLocks noGrp="1"/>
          </p:cNvSpPr>
          <p:nvPr>
            <p:ph type="sldNum" sz="quarter" idx="12"/>
          </p:nvPr>
        </p:nvSpPr>
        <p:spPr/>
        <p:txBody>
          <a:bodyPr/>
          <a:lstStyle/>
          <a:p>
            <a:fld id="{921E7F7E-33AA-4283-8B9E-027FB821B55F}" type="slidenum">
              <a:rPr lang="en-US" smtClean="0"/>
              <a:pPr/>
              <a:t>14</a:t>
            </a:fld>
            <a:endParaRPr lang="en-US" dirty="0"/>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grpId="0" nodeType="clickEffect">
                                  <p:stCondLst>
                                    <p:cond delay="0"/>
                                  </p:stCondLst>
                                  <p:childTnLst>
                                    <p:set>
                                      <p:cBhvr rctx="PPT">
                                        <p:cTn id="11" dur="indefinite"/>
                                        <p:tgtEl>
                                          <p:spTgt spid="3">
                                            <p:txEl>
                                              <p:pRg st="0" end="0"/>
                                            </p:txEl>
                                          </p:spTgt>
                                        </p:tgtEl>
                                        <p:attrNameLst>
                                          <p:attrName>style.opacity</p:attrName>
                                        </p:attrNameLst>
                                      </p:cBhvr>
                                      <p:to>
                                        <p:strVal val="0.5"/>
                                      </p:to>
                                    </p:set>
                                    <p:animEffect filter="image" prLst="opacity: 0.5">
                                      <p:cBhvr rctx="IE">
                                        <p:cTn id="12" dur="indefinite"/>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mph" presetSubtype="0" grpId="0" nodeType="clickEffect">
                                  <p:stCondLst>
                                    <p:cond delay="0"/>
                                  </p:stCondLst>
                                  <p:childTnLst>
                                    <p:set>
                                      <p:cBhvr rctx="PPT">
                                        <p:cTn id="19" dur="indefinite"/>
                                        <p:tgtEl>
                                          <p:spTgt spid="3">
                                            <p:txEl>
                                              <p:pRg st="1" end="1"/>
                                            </p:txEl>
                                          </p:spTgt>
                                        </p:tgtEl>
                                        <p:attrNameLst>
                                          <p:attrName>style.opacity</p:attrName>
                                        </p:attrNameLst>
                                      </p:cBhvr>
                                      <p:to>
                                        <p:strVal val="0.5"/>
                                      </p:to>
                                    </p:set>
                                    <p:animEffect filter="image" prLst="opacity: 0.5">
                                      <p:cBhvr rctx="IE">
                                        <p:cTn id="20" dur="indefinite"/>
                                        <p:tgtEl>
                                          <p:spTgt spid="3">
                                            <p:txEl>
                                              <p:pRg st="1" end="1"/>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15</a:t>
            </a:fld>
            <a:endParaRPr lang="en-US" dirty="0"/>
          </a:p>
        </p:txBody>
      </p:sp>
      <p:sp>
        <p:nvSpPr>
          <p:cNvPr id="29698" name="Rectangle 2"/>
          <p:cNvSpPr>
            <a:spLocks noGrp="1" noChangeArrowheads="1"/>
          </p:cNvSpPr>
          <p:nvPr>
            <p:ph type="title"/>
          </p:nvPr>
        </p:nvSpPr>
        <p:spPr/>
        <p:txBody>
          <a:bodyPr/>
          <a:lstStyle/>
          <a:p>
            <a:r>
              <a:rPr lang="es-PR" dirty="0"/>
              <a:t>Recursos</a:t>
            </a:r>
          </a:p>
        </p:txBody>
      </p:sp>
      <p:sp>
        <p:nvSpPr>
          <p:cNvPr id="29699" name="Rectangle 3"/>
          <p:cNvSpPr>
            <a:spLocks noGrp="1" noChangeArrowheads="1"/>
          </p:cNvSpPr>
          <p:nvPr>
            <p:ph type="body" idx="1"/>
          </p:nvPr>
        </p:nvSpPr>
        <p:spPr>
          <a:xfrm>
            <a:off x="381000" y="2133600"/>
            <a:ext cx="8305800" cy="4230687"/>
          </a:xfrm>
        </p:spPr>
        <p:txBody>
          <a:bodyPr/>
          <a:lstStyle/>
          <a:p>
            <a:pPr marL="342900" lvl="1" indent="-342900">
              <a:lnSpc>
                <a:spcPct val="90000"/>
              </a:lnSpc>
              <a:spcAft>
                <a:spcPts val="1200"/>
              </a:spcAft>
              <a:buClr>
                <a:schemeClr val="folHlink"/>
              </a:buClr>
              <a:buSzPct val="60000"/>
              <a:buNone/>
            </a:pPr>
            <a:r>
              <a:rPr lang="es-ES" sz="1600" dirty="0" smtClean="0"/>
              <a:t>Carson</a:t>
            </a:r>
            <a:r>
              <a:rPr lang="es-ES" sz="1600" dirty="0"/>
              <a:t>, D.A. et al. </a:t>
            </a:r>
            <a:r>
              <a:rPr lang="es-ES" sz="1600" i="1" dirty="0"/>
              <a:t>Nuevo comentario </a:t>
            </a:r>
            <a:r>
              <a:rPr lang="es-ES" sz="1600" i="1" dirty="0" err="1"/>
              <a:t>Bı́blico</a:t>
            </a:r>
            <a:r>
              <a:rPr lang="es-ES" sz="1600" i="1" dirty="0"/>
              <a:t>: Siglo veintiuno</a:t>
            </a:r>
            <a:r>
              <a:rPr lang="es-ES" sz="1600" dirty="0"/>
              <a:t>. </a:t>
            </a:r>
            <a:r>
              <a:rPr lang="es-ES" sz="1600" dirty="0" err="1"/>
              <a:t>electronic</a:t>
            </a:r>
            <a:r>
              <a:rPr lang="es-ES" sz="1600" dirty="0"/>
              <a:t> ed. Miami: Sociedades </a:t>
            </a:r>
            <a:r>
              <a:rPr lang="es-ES" sz="1600" dirty="0" err="1"/>
              <a:t>Bı́blicas</a:t>
            </a:r>
            <a:r>
              <a:rPr lang="es-ES" sz="1600" dirty="0"/>
              <a:t> Unidas, 2000</a:t>
            </a:r>
            <a:r>
              <a:rPr lang="es-ES" sz="1600" dirty="0" smtClean="0"/>
              <a:t>.</a:t>
            </a:r>
            <a:endParaRPr lang="es-ES" sz="1600" dirty="0"/>
          </a:p>
          <a:p>
            <a:pPr marL="342900" lvl="1" indent="-342900">
              <a:lnSpc>
                <a:spcPct val="90000"/>
              </a:lnSpc>
              <a:spcAft>
                <a:spcPts val="1200"/>
              </a:spcAft>
              <a:buClr>
                <a:schemeClr val="folHlink"/>
              </a:buClr>
              <a:buSzPct val="60000"/>
              <a:buNone/>
            </a:pPr>
            <a:r>
              <a:rPr lang="es-PR" sz="1600" dirty="0" smtClean="0"/>
              <a:t>Fernández, Óscar J. et al. Eds. </a:t>
            </a:r>
            <a:r>
              <a:rPr lang="es-PR" sz="1600" i="1" dirty="0" smtClean="0"/>
              <a:t>Estudios Bíblicos </a:t>
            </a:r>
            <a:r>
              <a:rPr lang="es-PR" sz="1600" i="1" dirty="0" err="1" smtClean="0"/>
              <a:t>Lifeway</a:t>
            </a:r>
            <a:r>
              <a:rPr lang="es-PR" sz="1600" i="1" dirty="0" smtClean="0"/>
              <a:t> para Adultos. </a:t>
            </a:r>
            <a:r>
              <a:rPr lang="es-PR" sz="1600" dirty="0" smtClean="0"/>
              <a:t>Vol. 13, Núm. 4.</a:t>
            </a:r>
            <a:r>
              <a:rPr lang="es-PR" sz="1600" i="1" dirty="0" smtClean="0"/>
              <a:t>  </a:t>
            </a:r>
            <a:r>
              <a:rPr lang="es-PR" sz="1600" dirty="0" smtClean="0"/>
              <a:t>Nashville, TN: </a:t>
            </a:r>
            <a:r>
              <a:rPr lang="es-PR" sz="1600" dirty="0" err="1" smtClean="0"/>
              <a:t>Lifeway</a:t>
            </a:r>
            <a:r>
              <a:rPr lang="es-PR" sz="1600" dirty="0" smtClean="0"/>
              <a:t> </a:t>
            </a:r>
            <a:r>
              <a:rPr lang="es-PR" sz="1600" dirty="0" err="1" smtClean="0"/>
              <a:t>Church</a:t>
            </a:r>
            <a:r>
              <a:rPr lang="es-PR" sz="1600" dirty="0" smtClean="0"/>
              <a:t> </a:t>
            </a:r>
            <a:r>
              <a:rPr lang="es-PR" sz="1600" dirty="0" err="1" smtClean="0"/>
              <a:t>Resources</a:t>
            </a:r>
            <a:r>
              <a:rPr lang="es-PR" sz="1600" dirty="0" smtClean="0"/>
              <a:t>, 2014. 42-51.</a:t>
            </a:r>
          </a:p>
          <a:p>
            <a:pPr>
              <a:lnSpc>
                <a:spcPct val="90000"/>
              </a:lnSpc>
              <a:spcAft>
                <a:spcPts val="600"/>
              </a:spcAft>
              <a:buNone/>
            </a:pPr>
            <a:r>
              <a:rPr lang="en-US" sz="1600" dirty="0"/>
              <a:t>Henry, Matthew, y Francisco </a:t>
            </a:r>
            <a:r>
              <a:rPr lang="en-US" sz="1600" dirty="0" err="1"/>
              <a:t>Lacueva</a:t>
            </a:r>
            <a:r>
              <a:rPr lang="en-US" sz="1600" dirty="0"/>
              <a:t>. </a:t>
            </a:r>
            <a:r>
              <a:rPr lang="en-US" sz="1600" i="1" dirty="0" err="1"/>
              <a:t>Comentario</a:t>
            </a:r>
            <a:r>
              <a:rPr lang="en-US" sz="1600" i="1" dirty="0"/>
              <a:t> </a:t>
            </a:r>
            <a:r>
              <a:rPr lang="en-US" sz="1600" i="1" dirty="0" err="1"/>
              <a:t>Bı́blico</a:t>
            </a:r>
            <a:r>
              <a:rPr lang="en-US" sz="1600" i="1" dirty="0"/>
              <a:t> de Matthew Henry.</a:t>
            </a:r>
            <a:r>
              <a:rPr lang="en-US" sz="1600" dirty="0"/>
              <a:t> </a:t>
            </a:r>
            <a:r>
              <a:rPr lang="en-US" sz="1600" dirty="0" smtClean="0"/>
              <a:t>Barcelona: </a:t>
            </a:r>
            <a:r>
              <a:rPr lang="en-US" sz="1600" dirty="0"/>
              <a:t>Editorial CLIE, 1999</a:t>
            </a:r>
            <a:r>
              <a:rPr lang="en-US" sz="1600" dirty="0" smtClean="0"/>
              <a:t>.</a:t>
            </a:r>
            <a:endParaRPr lang="en-US" sz="1600" dirty="0"/>
          </a:p>
          <a:p>
            <a:pPr marL="342900" lvl="1" indent="-342900">
              <a:lnSpc>
                <a:spcPct val="90000"/>
              </a:lnSpc>
              <a:spcAft>
                <a:spcPts val="600"/>
              </a:spcAft>
              <a:buClr>
                <a:schemeClr val="folHlink"/>
              </a:buClr>
              <a:buSzPct val="60000"/>
              <a:buNone/>
            </a:pPr>
            <a:r>
              <a:rPr lang="en-US" sz="1600" dirty="0"/>
              <a:t>MacDonald, William. </a:t>
            </a:r>
            <a:r>
              <a:rPr lang="en-US" sz="1600" dirty="0" err="1"/>
              <a:t>Comentario</a:t>
            </a:r>
            <a:r>
              <a:rPr lang="en-US" sz="1600" dirty="0"/>
              <a:t> B</a:t>
            </a:r>
            <a:r>
              <a:rPr lang="el-GR" sz="1600" dirty="0"/>
              <a:t>φ</a:t>
            </a:r>
            <a:r>
              <a:rPr lang="en-US" sz="1600" dirty="0" err="1"/>
              <a:t>blico</a:t>
            </a:r>
            <a:r>
              <a:rPr lang="en-US" sz="1600" dirty="0"/>
              <a:t> de William MacDonald: </a:t>
            </a:r>
            <a:r>
              <a:rPr lang="en-US" sz="1600" dirty="0" err="1"/>
              <a:t>Antiguo</a:t>
            </a:r>
            <a:r>
              <a:rPr lang="en-US" sz="1600" dirty="0"/>
              <a:t> </a:t>
            </a:r>
            <a:r>
              <a:rPr lang="en-US" sz="1600" dirty="0" err="1"/>
              <a:t>Testamento</a:t>
            </a:r>
            <a:r>
              <a:rPr lang="en-US" sz="1600" dirty="0"/>
              <a:t> y Nuevo </a:t>
            </a:r>
            <a:r>
              <a:rPr lang="en-US" sz="1600" dirty="0" err="1"/>
              <a:t>Testamento</a:t>
            </a:r>
            <a:r>
              <a:rPr lang="en-US" sz="1600" dirty="0"/>
              <a:t>. </a:t>
            </a:r>
            <a:r>
              <a:rPr lang="en-US" sz="1600" dirty="0" err="1"/>
              <a:t>Viladecavalls</a:t>
            </a:r>
            <a:r>
              <a:rPr lang="en-US" sz="1600" dirty="0"/>
              <a:t> (Barcelona), </a:t>
            </a:r>
            <a:r>
              <a:rPr lang="en-US" sz="1600" dirty="0" err="1"/>
              <a:t>Espa±a</a:t>
            </a:r>
            <a:r>
              <a:rPr lang="en-US" sz="1600" dirty="0"/>
              <a:t>: Editorial CLIE, 2004.</a:t>
            </a:r>
          </a:p>
          <a:p>
            <a:pPr>
              <a:lnSpc>
                <a:spcPct val="90000"/>
              </a:lnSpc>
              <a:spcAft>
                <a:spcPts val="600"/>
              </a:spcAft>
              <a:buNone/>
            </a:pPr>
            <a:r>
              <a:rPr lang="es-PR" sz="1600" dirty="0" smtClean="0"/>
              <a:t>Reina Valera Revisada (1960). Miami: Sociedades Bíblicas Unidas, 1998.</a:t>
            </a:r>
          </a:p>
          <a:p>
            <a:pPr>
              <a:lnSpc>
                <a:spcPct val="90000"/>
              </a:lnSpc>
              <a:spcAft>
                <a:spcPts val="600"/>
              </a:spcAft>
              <a:buNone/>
            </a:pPr>
            <a:r>
              <a:rPr lang="es-PR" sz="1600" dirty="0">
                <a:hlinkClick r:id="rId2"/>
              </a:rPr>
              <a:t>http://blog.lifeway.com/eblifewayadultos</a:t>
            </a:r>
            <a:r>
              <a:rPr lang="es-PR" sz="1600" dirty="0" smtClean="0">
                <a:hlinkClick r:id="rId2"/>
              </a:rPr>
              <a:t>/</a:t>
            </a:r>
            <a:endParaRPr lang="es-PR" sz="1600" dirty="0" smtClean="0"/>
          </a:p>
          <a:p>
            <a:pPr>
              <a:lnSpc>
                <a:spcPct val="90000"/>
              </a:lnSpc>
              <a:spcAft>
                <a:spcPts val="600"/>
              </a:spcAft>
              <a:buNone/>
            </a:pPr>
            <a:r>
              <a:rPr lang="es-ES" sz="1600" dirty="0" smtClean="0">
                <a:hlinkClick r:id="rId3"/>
              </a:rPr>
              <a:t>http://www.dsmedia.org/resources/illustrations/sweet-publishing/</a:t>
            </a:r>
            <a:r>
              <a:rPr lang="es-ES" sz="1600" dirty="0" smtClean="0"/>
              <a:t>  (imágenes bíblicas).</a:t>
            </a:r>
          </a:p>
          <a:p>
            <a:pPr>
              <a:lnSpc>
                <a:spcPct val="90000"/>
              </a:lnSpc>
              <a:spcAft>
                <a:spcPts val="600"/>
              </a:spcAft>
              <a:buNone/>
            </a:pPr>
            <a:r>
              <a:rPr lang="en-US" sz="1600" dirty="0" smtClean="0">
                <a:hlinkClick r:id="rId4"/>
              </a:rPr>
              <a:t>http://st-takla.org/Gallery/Bible/Illustrations/Bible-Slides/OT/Jeremiah.html</a:t>
            </a:r>
            <a:r>
              <a:rPr lang="en-US" sz="1600" dirty="0" smtClean="0"/>
              <a:t> </a:t>
            </a:r>
            <a:r>
              <a:rPr lang="es-ES" sz="1600" dirty="0" smtClean="0">
                <a:latin typeface="+mj-lt"/>
              </a:rPr>
              <a:t>(imágenes bíblicas).</a:t>
            </a:r>
            <a:endParaRPr lang="en-US" sz="1600" dirty="0">
              <a:latin typeface="+mj-lt"/>
            </a:endParaRPr>
          </a:p>
          <a:p>
            <a:pPr>
              <a:lnSpc>
                <a:spcPct val="90000"/>
              </a:lnSpc>
              <a:spcAft>
                <a:spcPts val="600"/>
              </a:spcAft>
              <a:buNone/>
            </a:pPr>
            <a:endParaRPr lang="es-PR" sz="1600" dirty="0" smtClean="0"/>
          </a:p>
        </p:txBody>
      </p:sp>
      <p:pic>
        <p:nvPicPr>
          <p:cNvPr id="29700" name="Picture 4" descr="doveg"/>
          <p:cNvPicPr>
            <a:picLocks noChangeAspect="1" noChangeArrowheads="1"/>
          </p:cNvPicPr>
          <p:nvPr/>
        </p:nvPicPr>
        <p:blipFill>
          <a:blip r:embed="rId5" cstate="screen"/>
          <a:srcRect/>
          <a:stretch>
            <a:fillRect/>
          </a:stretch>
        </p:blipFill>
        <p:spPr bwMode="auto">
          <a:xfrm>
            <a:off x="7620000" y="381000"/>
            <a:ext cx="1143000" cy="12954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l="2600"/>
          <a:stretch/>
        </p:blipFill>
        <p:spPr>
          <a:xfrm>
            <a:off x="0" y="0"/>
            <a:ext cx="9144000" cy="6858000"/>
          </a:xfrm>
          <a:prstGeom prst="rect">
            <a:avLst/>
          </a:prstGeom>
        </p:spPr>
      </p:pic>
      <p:sp>
        <p:nvSpPr>
          <p:cNvPr id="16386" name="Rectangle 2"/>
          <p:cNvSpPr>
            <a:spLocks noGrp="1" noChangeArrowheads="1"/>
          </p:cNvSpPr>
          <p:nvPr>
            <p:ph type="title"/>
          </p:nvPr>
        </p:nvSpPr>
        <p:spPr>
          <a:xfrm>
            <a:off x="742808" y="381000"/>
            <a:ext cx="7705531" cy="571500"/>
          </a:xfrm>
          <a:solidFill>
            <a:schemeClr val="tx1">
              <a:lumMod val="95000"/>
              <a:lumOff val="5000"/>
              <a:alpha val="65000"/>
            </a:schemeClr>
          </a:solidFill>
          <a:ln/>
        </p:spPr>
        <p:txBody>
          <a:bodyPr anchor="ctr">
            <a:noAutofit/>
          </a:bodyPr>
          <a:lstStyle/>
          <a:p>
            <a:pPr algn="ctr"/>
            <a:r>
              <a:rPr lang="es-PR" dirty="0" smtClean="0">
                <a:solidFill>
                  <a:schemeClr val="bg1"/>
                </a:solidFill>
              </a:rPr>
              <a:t>Próximo Estudio Dominical</a:t>
            </a:r>
            <a:endParaRPr lang="es-PR" dirty="0">
              <a:solidFill>
                <a:schemeClr val="bg1"/>
              </a:solidFill>
            </a:endParaRPr>
          </a:p>
        </p:txBody>
      </p:sp>
      <p:sp>
        <p:nvSpPr>
          <p:cNvPr id="16387" name="Rectangle 3"/>
          <p:cNvSpPr>
            <a:spLocks noGrp="1" noChangeArrowheads="1"/>
          </p:cNvSpPr>
          <p:nvPr>
            <p:ph idx="1"/>
          </p:nvPr>
        </p:nvSpPr>
        <p:spPr>
          <a:xfrm>
            <a:off x="742807" y="952500"/>
            <a:ext cx="7705531" cy="5486400"/>
          </a:xfrm>
          <a:solidFill>
            <a:schemeClr val="tx1">
              <a:lumMod val="95000"/>
              <a:lumOff val="5000"/>
              <a:alpha val="65000"/>
            </a:schemeClr>
          </a:solidFill>
          <a:ln/>
        </p:spPr>
        <p:txBody>
          <a:bodyPr anchor="ctr">
            <a:noAutofit/>
          </a:bodyPr>
          <a:lstStyle/>
          <a:p>
            <a:pPr marL="166688" lvl="0" indent="0" algn="ctr" fontAlgn="auto">
              <a:spcAft>
                <a:spcPts val="1200"/>
              </a:spcAft>
              <a:buNone/>
              <a:defRPr/>
            </a:pPr>
            <a:r>
              <a:rPr lang="es-PR" sz="4400" dirty="0" smtClean="0">
                <a:solidFill>
                  <a:schemeClr val="bg1"/>
                </a:solidFill>
              </a:rPr>
              <a:t>Verano de 2014/Tema: </a:t>
            </a:r>
            <a:r>
              <a:rPr lang="es-PR" sz="4400" cap="small" dirty="0" smtClean="0">
                <a:solidFill>
                  <a:schemeClr val="bg1"/>
                </a:solidFill>
              </a:rPr>
              <a:t>La historia de Dios</a:t>
            </a:r>
            <a:endParaRPr lang="es-PR" sz="4400" cap="small" dirty="0">
              <a:solidFill>
                <a:schemeClr val="bg1"/>
              </a:solidFill>
            </a:endParaRPr>
          </a:p>
          <a:p>
            <a:pPr marL="166688" lvl="0" indent="0" algn="ctr" fontAlgn="auto">
              <a:spcAft>
                <a:spcPts val="1200"/>
              </a:spcAft>
              <a:buNone/>
              <a:defRPr/>
            </a:pPr>
            <a:r>
              <a:rPr lang="es-PR" sz="4000" dirty="0" smtClean="0">
                <a:solidFill>
                  <a:schemeClr val="bg1"/>
                </a:solidFill>
              </a:rPr>
              <a:t>“Dios habita en medio de Su pueblo”</a:t>
            </a:r>
          </a:p>
          <a:p>
            <a:pPr marL="401638" indent="-234950" algn="ctr">
              <a:spcAft>
                <a:spcPts val="600"/>
              </a:spcAft>
              <a:buNone/>
            </a:pPr>
            <a:r>
              <a:rPr lang="es-PR" dirty="0" smtClean="0">
                <a:solidFill>
                  <a:schemeClr val="bg1"/>
                </a:solidFill>
              </a:rPr>
              <a:t>29 de junio de 2014</a:t>
            </a:r>
            <a:endParaRPr lang="es-PR" sz="2800" dirty="0" smtClean="0">
              <a:solidFill>
                <a:schemeClr val="bg1"/>
              </a:solidFill>
            </a:endParaRPr>
          </a:p>
          <a:p>
            <a:pPr marL="401638" indent="-234950" algn="ctr">
              <a:buNone/>
            </a:pPr>
            <a:r>
              <a:rPr lang="es-PR" dirty="0" smtClean="0">
                <a:solidFill>
                  <a:schemeClr val="bg1"/>
                </a:solidFill>
              </a:rPr>
              <a:t>Leer </a:t>
            </a:r>
            <a:r>
              <a:rPr lang="es-PR" dirty="0">
                <a:solidFill>
                  <a:schemeClr val="bg1"/>
                </a:solidFill>
              </a:rPr>
              <a:t>y meditar en</a:t>
            </a:r>
            <a:r>
              <a:rPr lang="es-PR" dirty="0" smtClean="0">
                <a:solidFill>
                  <a:schemeClr val="bg1"/>
                </a:solidFill>
              </a:rPr>
              <a:t>:</a:t>
            </a:r>
          </a:p>
          <a:p>
            <a:pPr marL="401638" indent="-234950" algn="ctr">
              <a:buNone/>
            </a:pPr>
            <a:r>
              <a:rPr lang="es-PR" dirty="0" smtClean="0">
                <a:solidFill>
                  <a:schemeClr val="bg1"/>
                </a:solidFill>
              </a:rPr>
              <a:t>(Éxodo </a:t>
            </a:r>
            <a:r>
              <a:rPr lang="en-US" dirty="0" smtClean="0">
                <a:solidFill>
                  <a:schemeClr val="bg1"/>
                </a:solidFill>
              </a:rPr>
              <a:t>26:30-33; 29:43-46; 40:34-38</a:t>
            </a:r>
            <a:r>
              <a:rPr lang="es-PR" dirty="0" smtClean="0">
                <a:solidFill>
                  <a:schemeClr val="bg1"/>
                </a:solidFill>
              </a:rPr>
              <a:t>)</a:t>
            </a:r>
            <a:endParaRPr lang="es-PR" dirty="0">
              <a:solidFill>
                <a:schemeClr val="bg1"/>
              </a:solidFill>
            </a:endParaRPr>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5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bg/>
                                          </p:spTgt>
                                        </p:tgtEl>
                                        <p:attrNameLst>
                                          <p:attrName>style.visibility</p:attrName>
                                        </p:attrNameLst>
                                      </p:cBhvr>
                                      <p:to>
                                        <p:strVal val="visible"/>
                                      </p:to>
                                    </p:set>
                                    <p:animEffect transition="in" filter="fade">
                                      <p:cBhvr>
                                        <p:cTn id="10" dur="500"/>
                                        <p:tgtEl>
                                          <p:spTgt spid="16387">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Effect transition="in" filter="fade">
                                      <p:cBhvr>
                                        <p:cTn id="13" dur="500"/>
                                        <p:tgtEl>
                                          <p:spTgt spid="1638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fade">
                                      <p:cBhvr>
                                        <p:cTn id="16" dur="500"/>
                                        <p:tgtEl>
                                          <p:spTgt spid="1638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Effect transition="in" filter="fade">
                                      <p:cBhvr>
                                        <p:cTn id="19" dur="500"/>
                                        <p:tgtEl>
                                          <p:spTgt spid="1638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500"/>
                                        <p:tgtEl>
                                          <p:spTgt spid="1638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fade">
                                      <p:cBhvr>
                                        <p:cTn id="25" dur="5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uiExpand="1"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17</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77000">
              <a:srgbClr val="00B0F0"/>
            </a:gs>
            <a:gs pos="43000">
              <a:schemeClr val="bg1"/>
            </a:gs>
            <a:gs pos="15000">
              <a:schemeClr val="accent1">
                <a:lumMod val="75000"/>
              </a:schemeClr>
            </a:gs>
          </a:gsLst>
          <a:path path="circle">
            <a:fillToRect l="50000" t="50000" r="50000" b="50000"/>
          </a:path>
        </a:gradFill>
        <a:effectLst/>
      </p:bgPr>
    </p:bg>
    <p:spTree>
      <p:nvGrpSpPr>
        <p:cNvPr id="1" name=""/>
        <p:cNvGrpSpPr/>
        <p:nvPr/>
      </p:nvGrpSpPr>
      <p:grpSpPr>
        <a:xfrm>
          <a:off x="0" y="0"/>
          <a:ext cx="0" cy="0"/>
          <a:chOff x="0" y="0"/>
          <a:chExt cx="0" cy="0"/>
        </a:xfrm>
      </p:grpSpPr>
      <p:pic>
        <p:nvPicPr>
          <p:cNvPr id="1026" name="Picture 2" descr="http://lifewayblog.wpengine.netdna-cdn.com/eblifewayadultos/files/2012/05/005075090_2014-SUM_01.jpg"/>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838200" y="-23328"/>
            <a:ext cx="7315200" cy="6874525"/>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921E7F7E-33AA-4283-8B9E-027FB821B55F}" type="slidenum">
              <a:rPr lang="en-US" smtClean="0"/>
              <a:pPr/>
              <a:t>2</a:t>
            </a:fld>
            <a:endParaRPr lang="en-US"/>
          </a:p>
        </p:txBody>
      </p:sp>
    </p:spTree>
    <p:extLst>
      <p:ext uri="{BB962C8B-B14F-4D97-AF65-F5344CB8AC3E}">
        <p14:creationId xmlns:p14="http://schemas.microsoft.com/office/powerpoint/2010/main" val="976180418"/>
      </p:ext>
    </p:extLst>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3</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Tema General</a:t>
            </a:r>
            <a:endParaRPr lang="en-US" dirty="0"/>
          </a:p>
        </p:txBody>
      </p:sp>
      <p:sp>
        <p:nvSpPr>
          <p:cNvPr id="315395" name="Rectangle 3"/>
          <p:cNvSpPr>
            <a:spLocks noGrp="1" noChangeArrowheads="1"/>
          </p:cNvSpPr>
          <p:nvPr>
            <p:ph type="body" sz="half" idx="1"/>
          </p:nvPr>
        </p:nvSpPr>
        <p:spPr>
          <a:xfrm>
            <a:off x="228600" y="2138362"/>
            <a:ext cx="5105400" cy="4643438"/>
          </a:xfrm>
          <a:solidFill>
            <a:schemeClr val="bg1">
              <a:alpha val="45000"/>
            </a:schemeClr>
          </a:solidFill>
        </p:spPr>
        <p:txBody>
          <a:bodyPr>
            <a:normAutofit/>
          </a:bodyPr>
          <a:lstStyle/>
          <a:p>
            <a:r>
              <a:rPr lang="es-ES" sz="3600" dirty="0"/>
              <a:t>Esta lección revela que podemos relacionarnos con Dios solo en Sus términos. Él establece las normas según las cuales debemos vivir como hijos suyos.</a:t>
            </a:r>
            <a:endParaRPr lang="es-PR" sz="3600" dirty="0"/>
          </a:p>
        </p:txBody>
      </p:sp>
      <p:pic>
        <p:nvPicPr>
          <p:cNvPr id="6" name="Picture 5" descr="j0400145.jpg"/>
          <p:cNvPicPr>
            <a:picLocks noChangeAspect="1"/>
          </p:cNvPicPr>
          <p:nvPr/>
        </p:nvPicPr>
        <p:blipFill>
          <a:blip r:embed="rId3" cstate="screen"/>
          <a:stretch>
            <a:fillRect/>
          </a:stretch>
        </p:blipFill>
        <p:spPr>
          <a:xfrm>
            <a:off x="5638800" y="2212848"/>
            <a:ext cx="2615481" cy="3921307"/>
          </a:xfrm>
          <a:prstGeom prst="rect">
            <a:avLst/>
          </a:prstGeom>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3" name="Rectangle 3"/>
          <p:cNvSpPr>
            <a:spLocks noGrp="1" noChangeArrowheads="1"/>
          </p:cNvSpPr>
          <p:nvPr>
            <p:ph type="body" idx="1"/>
          </p:nvPr>
        </p:nvSpPr>
        <p:spPr>
          <a:xfrm>
            <a:off x="685799" y="2209800"/>
            <a:ext cx="8153401" cy="4191000"/>
          </a:xfrm>
          <a:solidFill>
            <a:schemeClr val="bg1">
              <a:alpha val="45000"/>
            </a:schemeClr>
          </a:solidFill>
          <a:ln/>
        </p:spPr>
        <p:txBody>
          <a:bodyPr/>
          <a:lstStyle/>
          <a:p>
            <a:pPr marL="344488" indent="-344488">
              <a:buFont typeface="+mj-lt"/>
              <a:buAutoNum type="arabicPeriod"/>
            </a:pPr>
            <a:r>
              <a:rPr lang="es-ES" sz="3600" dirty="0"/>
              <a:t>Sea leal a Dios </a:t>
            </a:r>
            <a:r>
              <a:rPr lang="es-ES" sz="3600" dirty="0" smtClean="0"/>
              <a:t>                      (</a:t>
            </a:r>
            <a:r>
              <a:rPr lang="es-ES" sz="3600" dirty="0">
                <a:solidFill>
                  <a:schemeClr val="tx2"/>
                </a:solidFill>
              </a:rPr>
              <a:t>Éxodo 20.1-4, 7-8</a:t>
            </a:r>
            <a:r>
              <a:rPr lang="es-ES" sz="3600" dirty="0"/>
              <a:t>)</a:t>
            </a:r>
          </a:p>
          <a:p>
            <a:pPr marL="344488" indent="-344488">
              <a:buFont typeface="+mj-lt"/>
              <a:buAutoNum type="arabicPeriod"/>
            </a:pPr>
            <a:r>
              <a:rPr lang="es-ES" sz="3600" dirty="0"/>
              <a:t>Respete a los demás </a:t>
            </a:r>
            <a:r>
              <a:rPr lang="es-ES" sz="3600" dirty="0" smtClean="0"/>
              <a:t>              (</a:t>
            </a:r>
            <a:r>
              <a:rPr lang="es-ES" sz="3600" dirty="0">
                <a:solidFill>
                  <a:schemeClr val="tx2"/>
                </a:solidFill>
              </a:rPr>
              <a:t>Éxodo 20.12-17</a:t>
            </a:r>
            <a:r>
              <a:rPr lang="es-ES" sz="3600" dirty="0"/>
              <a:t>)</a:t>
            </a:r>
          </a:p>
          <a:p>
            <a:pPr marL="344488" indent="-344488">
              <a:buFont typeface="+mj-lt"/>
              <a:buAutoNum type="arabicPeriod"/>
            </a:pPr>
            <a:r>
              <a:rPr lang="es-ES" sz="3600" dirty="0"/>
              <a:t>Comprométase a obedecer </a:t>
            </a:r>
            <a:r>
              <a:rPr lang="es-ES" sz="3600" dirty="0" smtClean="0"/>
              <a:t>     (</a:t>
            </a:r>
            <a:r>
              <a:rPr lang="es-ES" sz="3600" dirty="0">
                <a:solidFill>
                  <a:schemeClr val="tx2"/>
                </a:solidFill>
              </a:rPr>
              <a:t>Éxodo 24.4-8</a:t>
            </a:r>
            <a:r>
              <a:rPr lang="es-ES" sz="3600" dirty="0"/>
              <a:t>)</a:t>
            </a:r>
          </a:p>
        </p:txBody>
      </p:sp>
      <p:sp>
        <p:nvSpPr>
          <p:cNvPr id="7" name="Slide Number Placeholder 5"/>
          <p:cNvSpPr>
            <a:spLocks noGrp="1"/>
          </p:cNvSpPr>
          <p:nvPr>
            <p:ph type="sldNum" sz="quarter" idx="12"/>
          </p:nvPr>
        </p:nvSpPr>
        <p:spPr/>
        <p:txBody>
          <a:bodyPr/>
          <a:lstStyle/>
          <a:p>
            <a:fld id="{5A691704-8AD3-4869-913C-6C059867AFF4}" type="slidenum">
              <a:rPr lang="en-US"/>
              <a:pPr/>
              <a:t>4</a:t>
            </a:fld>
            <a:endParaRPr lang="en-US"/>
          </a:p>
        </p:txBody>
      </p:sp>
      <p:sp>
        <p:nvSpPr>
          <p:cNvPr id="317442" name="Rectangle 2"/>
          <p:cNvSpPr>
            <a:spLocks noGrp="1" noChangeArrowheads="1"/>
          </p:cNvSpPr>
          <p:nvPr>
            <p:ph type="title"/>
          </p:nvPr>
        </p:nvSpPr>
        <p:spPr>
          <a:xfrm>
            <a:off x="1150938" y="914400"/>
            <a:ext cx="5478463" cy="762000"/>
          </a:xfrm>
          <a:solidFill>
            <a:schemeClr val="bg1">
              <a:alpha val="45000"/>
            </a:schemeClr>
          </a:solidFill>
          <a:ln/>
        </p:spPr>
        <p:txBody>
          <a:bodyPr/>
          <a:lstStyle/>
          <a:p>
            <a:r>
              <a:rPr lang="es-PR" dirty="0"/>
              <a:t>Bosquejo de Estudio</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17443">
                                            <p:txEl>
                                              <p:pRg st="0" end="0"/>
                                            </p:txEl>
                                          </p:spTgt>
                                        </p:tgtEl>
                                        <p:attrNameLst>
                                          <p:attrName>style.visibility</p:attrName>
                                        </p:attrNameLst>
                                      </p:cBhvr>
                                      <p:to>
                                        <p:strVal val="visible"/>
                                      </p:to>
                                    </p:set>
                                    <p:animEffect transition="in" filter="fade">
                                      <p:cBhvr>
                                        <p:cTn id="7" dur="2000"/>
                                        <p:tgtEl>
                                          <p:spTgt spid="317443">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17443">
                                            <p:txEl>
                                              <p:pRg st="1" end="1"/>
                                            </p:txEl>
                                          </p:spTgt>
                                        </p:tgtEl>
                                        <p:attrNameLst>
                                          <p:attrName>style.visibility</p:attrName>
                                        </p:attrNameLst>
                                      </p:cBhvr>
                                      <p:to>
                                        <p:strVal val="visible"/>
                                      </p:to>
                                    </p:set>
                                    <p:animEffect transition="in" filter="fade">
                                      <p:cBhvr>
                                        <p:cTn id="11" dur="2000"/>
                                        <p:tgtEl>
                                          <p:spTgt spid="317443">
                                            <p:txEl>
                                              <p:pRg st="1" end="1"/>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317443">
                                            <p:txEl>
                                              <p:pRg st="2" end="2"/>
                                            </p:txEl>
                                          </p:spTgt>
                                        </p:tgtEl>
                                        <p:attrNameLst>
                                          <p:attrName>style.visibility</p:attrName>
                                        </p:attrNameLst>
                                      </p:cBhvr>
                                      <p:to>
                                        <p:strVal val="visible"/>
                                      </p:to>
                                    </p:set>
                                    <p:animEffect transition="in" filter="fade">
                                      <p:cBhvr>
                                        <p:cTn id="15" dur="2000"/>
                                        <p:tgtEl>
                                          <p:spTgt spid="3174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oll.jpg"/>
          <p:cNvPicPr>
            <a:picLocks noChangeAspect="1"/>
          </p:cNvPicPr>
          <p:nvPr/>
        </p:nvPicPr>
        <p:blipFill>
          <a:blip r:embed="rId3" cstate="screen">
            <a:clrChange>
              <a:clrFrom>
                <a:srgbClr val="FFFFFF"/>
              </a:clrFrom>
              <a:clrTo>
                <a:srgbClr val="FFFFFF">
                  <a:alpha val="0"/>
                </a:srgbClr>
              </a:clrTo>
            </a:clrChange>
          </a:blip>
          <a:stretch>
            <a:fillRect/>
          </a:stretch>
        </p:blipFill>
        <p:spPr>
          <a:xfrm>
            <a:off x="-152400" y="2514600"/>
            <a:ext cx="9525000" cy="2895600"/>
          </a:xfrm>
          <a:prstGeom prst="rect">
            <a:avLst/>
          </a:prstGeom>
        </p:spPr>
      </p:pic>
      <p:sp>
        <p:nvSpPr>
          <p:cNvPr id="65539" name="Rectangle 3"/>
          <p:cNvSpPr>
            <a:spLocks noGrp="1" noChangeArrowheads="1"/>
          </p:cNvSpPr>
          <p:nvPr>
            <p:ph type="body" idx="1"/>
          </p:nvPr>
        </p:nvSpPr>
        <p:spPr>
          <a:xfrm>
            <a:off x="990600" y="3001818"/>
            <a:ext cx="8001000" cy="1570182"/>
          </a:xfrm>
          <a:noFill/>
          <a:ln/>
        </p:spPr>
        <p:txBody>
          <a:bodyPr/>
          <a:lstStyle/>
          <a:p>
            <a:pPr marL="0" indent="0">
              <a:buNone/>
            </a:pPr>
            <a:r>
              <a:rPr lang="es-ES" dirty="0">
                <a:latin typeface="Papyrus" panose="03070502060502030205" pitchFamily="66" charset="0"/>
              </a:rPr>
              <a:t>“</a:t>
            </a:r>
            <a:r>
              <a:rPr lang="es-ES" i="1" dirty="0">
                <a:latin typeface="Papyrus" panose="03070502060502030205" pitchFamily="66" charset="0"/>
              </a:rPr>
              <a:t>Y habló Dios todas estas palabras, diciendo</a:t>
            </a:r>
            <a:r>
              <a:rPr lang="es-ES" i="1" dirty="0" smtClean="0">
                <a:latin typeface="Papyrus" panose="03070502060502030205" pitchFamily="66" charset="0"/>
              </a:rPr>
              <a:t>: Yo </a:t>
            </a:r>
            <a:r>
              <a:rPr lang="es-ES" i="1" dirty="0">
                <a:latin typeface="Papyrus" panose="03070502060502030205" pitchFamily="66" charset="0"/>
              </a:rPr>
              <a:t>soy Jehová tu Dios, que te saqué de la tierra de Egipto, de casa de servidumbre.</a:t>
            </a:r>
            <a:r>
              <a:rPr lang="es-ES" dirty="0">
                <a:latin typeface="Papyrus" panose="03070502060502030205" pitchFamily="66" charset="0"/>
              </a:rPr>
              <a:t>” (Éxodo 20.1–2, RVR60) </a:t>
            </a:r>
          </a:p>
          <a:p>
            <a:pPr marL="0" indent="0">
              <a:buNone/>
            </a:pPr>
            <a:endParaRPr lang="es-ES" dirty="0">
              <a:latin typeface="Papyrus" panose="03070502060502030205" pitchFamily="66" charset="0"/>
            </a:endParaRPr>
          </a:p>
        </p:txBody>
      </p:sp>
      <p:sp>
        <p:nvSpPr>
          <p:cNvPr id="65538" name="Rectangle 2"/>
          <p:cNvSpPr>
            <a:spLocks noGrp="1" noChangeArrowheads="1"/>
          </p:cNvSpPr>
          <p:nvPr>
            <p:ph type="title"/>
          </p:nvPr>
        </p:nvSpPr>
        <p:spPr/>
        <p:txBody>
          <a:bodyPr/>
          <a:lstStyle/>
          <a:p>
            <a:r>
              <a:rPr lang="es-PR" dirty="0"/>
              <a:t>Texto </a:t>
            </a:r>
            <a:r>
              <a:rPr lang="es-PR" dirty="0" smtClean="0"/>
              <a:t>Clave</a:t>
            </a:r>
            <a:endParaRPr lang="es-PR" dirty="0"/>
          </a:p>
        </p:txBody>
      </p:sp>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6</a:t>
            </a:fld>
            <a:endParaRPr lang="en-US" dirty="0"/>
          </a:p>
        </p:txBody>
      </p:sp>
      <p:sp>
        <p:nvSpPr>
          <p:cNvPr id="7" name="Rectangle 3"/>
          <p:cNvSpPr>
            <a:spLocks noGrp="1" noChangeArrowheads="1"/>
          </p:cNvSpPr>
          <p:nvPr>
            <p:ph type="title"/>
          </p:nvPr>
        </p:nvSpPr>
        <p:spPr>
          <a:xfrm>
            <a:off x="1143000" y="671512"/>
            <a:ext cx="7924800" cy="1004888"/>
          </a:xfrm>
        </p:spPr>
        <p:txBody>
          <a:bodyPr/>
          <a:lstStyle/>
          <a:p>
            <a:pPr marL="625475" indent="-625475">
              <a:buFont typeface="+mj-lt"/>
              <a:buAutoNum type="arabicPeriod"/>
            </a:pPr>
            <a:r>
              <a:rPr lang="es-ES" dirty="0"/>
              <a:t>Sea leal a Dios                       (Éxodo 20.1-4, 7-8</a:t>
            </a:r>
            <a:r>
              <a:rPr lang="es-ES" dirty="0" smtClean="0"/>
              <a:t>)</a:t>
            </a:r>
            <a:endParaRPr lang="es-ES" dirty="0"/>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1239" t="1548" r="2097"/>
          <a:stretch/>
        </p:blipFill>
        <p:spPr>
          <a:xfrm>
            <a:off x="1447800" y="2388636"/>
            <a:ext cx="5943600" cy="4088363"/>
          </a:xfrm>
          <a:prstGeom prst="rect">
            <a:avLst/>
          </a:prstGeom>
        </p:spPr>
      </p:pic>
    </p:spTree>
    <p:extLst>
      <p:ext uri="{BB962C8B-B14F-4D97-AF65-F5344CB8AC3E}">
        <p14:creationId xmlns:p14="http://schemas.microsoft.com/office/powerpoint/2010/main" val="4137218768"/>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7</a:t>
            </a:fld>
            <a:endParaRPr lang="en-US" dirty="0"/>
          </a:p>
        </p:txBody>
      </p:sp>
      <p:sp>
        <p:nvSpPr>
          <p:cNvPr id="327682" name="Rectangle 2"/>
          <p:cNvSpPr>
            <a:spLocks noGrp="1" noChangeArrowheads="1"/>
          </p:cNvSpPr>
          <p:nvPr>
            <p:ph type="body" idx="1"/>
          </p:nvPr>
        </p:nvSpPr>
        <p:spPr>
          <a:xfrm>
            <a:off x="304800" y="2173041"/>
            <a:ext cx="8610600" cy="3731118"/>
          </a:xfrm>
        </p:spPr>
        <p:txBody>
          <a:bodyPr/>
          <a:lstStyle/>
          <a:p>
            <a:pPr marL="0" indent="0">
              <a:buNone/>
            </a:pPr>
            <a:r>
              <a:rPr lang="es-ES" dirty="0"/>
              <a:t>“Y habló Dios todas estas palabras, diciendo</a:t>
            </a:r>
            <a:r>
              <a:rPr lang="es-ES" dirty="0" smtClean="0"/>
              <a:t>: Yo </a:t>
            </a:r>
            <a:r>
              <a:rPr lang="es-ES" dirty="0"/>
              <a:t>soy Jehová tu Dios, que te saqué de la tierra de Egipto, de casa de servidumbre. No tendrás dioses ajenos delante de mí. No te harás imagen, ni ninguna semejanza de lo que esté arriba en el cielo, ni abajo en la tierra, ni en las aguas debajo de la tierra</a:t>
            </a:r>
            <a:r>
              <a:rPr lang="es-ES" dirty="0" smtClean="0"/>
              <a:t>.”</a:t>
            </a:r>
            <a:endParaRPr lang="es-ES" dirty="0"/>
          </a:p>
        </p:txBody>
      </p:sp>
      <p:sp>
        <p:nvSpPr>
          <p:cNvPr id="9" name="Rectangle 3"/>
          <p:cNvSpPr>
            <a:spLocks noGrp="1" noChangeArrowheads="1"/>
          </p:cNvSpPr>
          <p:nvPr>
            <p:ph type="title"/>
          </p:nvPr>
        </p:nvSpPr>
        <p:spPr>
          <a:xfrm>
            <a:off x="1143000" y="671512"/>
            <a:ext cx="7924800" cy="1004888"/>
          </a:xfrm>
        </p:spPr>
        <p:txBody>
          <a:bodyPr/>
          <a:lstStyle/>
          <a:p>
            <a:pPr marL="625475" indent="-625475">
              <a:buFont typeface="+mj-lt"/>
              <a:buAutoNum type="arabicPeriod"/>
            </a:pPr>
            <a:r>
              <a:rPr lang="es-ES" dirty="0"/>
              <a:t>Sea leal a Dios                       (Éxodo </a:t>
            </a:r>
            <a:r>
              <a:rPr lang="es-ES" dirty="0" smtClean="0"/>
              <a:t>20.1-4)</a:t>
            </a:r>
            <a:endParaRPr lang="es-ES" dirty="0"/>
          </a:p>
        </p:txBody>
      </p:sp>
    </p:spTree>
    <p:extLst>
      <p:ext uri="{BB962C8B-B14F-4D97-AF65-F5344CB8AC3E}">
        <p14:creationId xmlns:p14="http://schemas.microsoft.com/office/powerpoint/2010/main" val="128272367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8</a:t>
            </a:fld>
            <a:endParaRPr lang="en-US" dirty="0"/>
          </a:p>
        </p:txBody>
      </p:sp>
      <p:sp>
        <p:nvSpPr>
          <p:cNvPr id="327682" name="Rectangle 2"/>
          <p:cNvSpPr>
            <a:spLocks noGrp="1" noChangeArrowheads="1"/>
          </p:cNvSpPr>
          <p:nvPr>
            <p:ph type="body" idx="1"/>
          </p:nvPr>
        </p:nvSpPr>
        <p:spPr>
          <a:xfrm>
            <a:off x="304800" y="2173041"/>
            <a:ext cx="8610600" cy="3731118"/>
          </a:xfrm>
        </p:spPr>
        <p:txBody>
          <a:bodyPr/>
          <a:lstStyle/>
          <a:p>
            <a:pPr marL="0" indent="0">
              <a:buNone/>
            </a:pPr>
            <a:r>
              <a:rPr lang="es-ES" dirty="0" smtClean="0"/>
              <a:t>“</a:t>
            </a:r>
            <a:r>
              <a:rPr lang="es-ES" dirty="0"/>
              <a:t>No tomarás el nombre de Jehová tu Dios en vano; porque no dará por inocente Jehová al que tomare su nombre en vano. Acuérdate del día de reposo para santificarlo</a:t>
            </a:r>
            <a:r>
              <a:rPr lang="es-ES" dirty="0" smtClean="0"/>
              <a:t>.”</a:t>
            </a:r>
            <a:endParaRPr lang="es-ES" dirty="0"/>
          </a:p>
        </p:txBody>
      </p:sp>
      <p:sp>
        <p:nvSpPr>
          <p:cNvPr id="9" name="Rectangle 3"/>
          <p:cNvSpPr>
            <a:spLocks noGrp="1" noChangeArrowheads="1"/>
          </p:cNvSpPr>
          <p:nvPr>
            <p:ph type="title"/>
          </p:nvPr>
        </p:nvSpPr>
        <p:spPr>
          <a:xfrm>
            <a:off x="1143000" y="671512"/>
            <a:ext cx="7924800" cy="1004888"/>
          </a:xfrm>
        </p:spPr>
        <p:txBody>
          <a:bodyPr/>
          <a:lstStyle/>
          <a:p>
            <a:pPr marL="625475" indent="-625475">
              <a:buFont typeface="+mj-lt"/>
              <a:buAutoNum type="arabicPeriod"/>
            </a:pPr>
            <a:r>
              <a:rPr lang="es-ES" dirty="0"/>
              <a:t>Sea leal a Dios                       (Éxodo </a:t>
            </a:r>
            <a:r>
              <a:rPr lang="es-ES" dirty="0" smtClean="0"/>
              <a:t>20.7-8)</a:t>
            </a:r>
            <a:endParaRPr lang="es-ES" dirty="0"/>
          </a:p>
        </p:txBody>
      </p:sp>
    </p:spTree>
    <p:extLst>
      <p:ext uri="{BB962C8B-B14F-4D97-AF65-F5344CB8AC3E}">
        <p14:creationId xmlns:p14="http://schemas.microsoft.com/office/powerpoint/2010/main" val="279777200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9</a:t>
            </a:fld>
            <a:endParaRPr lang="en-US"/>
          </a:p>
        </p:txBody>
      </p:sp>
      <p:sp>
        <p:nvSpPr>
          <p:cNvPr id="7" name="Rectangle 3"/>
          <p:cNvSpPr txBox="1">
            <a:spLocks noChangeArrowheads="1"/>
          </p:cNvSpPr>
          <p:nvPr/>
        </p:nvSpPr>
        <p:spPr bwMode="auto">
          <a:xfrm>
            <a:off x="1447800" y="762000"/>
            <a:ext cx="7194551" cy="914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a:lstStyle>
          <a:p>
            <a:pPr marL="625475" indent="-625475">
              <a:spcAft>
                <a:spcPts val="600"/>
              </a:spcAft>
              <a:buFont typeface="+mj-lt"/>
              <a:buAutoNum type="arabicPeriod" startAt="2"/>
            </a:pPr>
            <a:r>
              <a:rPr lang="es-ES" dirty="0"/>
              <a:t>Respete a los demás               (Éxodo 20.12-17</a:t>
            </a:r>
            <a:r>
              <a:rPr lang="es-ES" dirty="0" smtClean="0"/>
              <a:t>)</a:t>
            </a:r>
            <a:endParaRPr lang="es-PR" kern="0" dirty="0" smtClean="0"/>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1328" t="990" r="1248"/>
          <a:stretch/>
        </p:blipFill>
        <p:spPr>
          <a:xfrm>
            <a:off x="1524000" y="2362200"/>
            <a:ext cx="5943600" cy="4114800"/>
          </a:xfrm>
          <a:prstGeom prst="rect">
            <a:avLst/>
          </a:prstGeom>
        </p:spPr>
      </p:pic>
    </p:spTree>
  </p:cSld>
  <p:clrMapOvr>
    <a:masterClrMapping/>
  </p:clrMapOvr>
  <p:transition spd="slow">
    <p:fade/>
  </p:transition>
  <p:timing>
    <p:tnLst>
      <p:par>
        <p:cTn id="1" dur="indefinite" restart="never" nodeType="tmRoot"/>
      </p:par>
    </p:tnLst>
  </p:timing>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esh">
  <a:themeElements>
    <a:clrScheme name="Mesh">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Mesh">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esh">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xmlns="" name="Mesh" id="{789EC3FE-34FD-429C-9918-760025E6C145}" vid="{B8BE45C0-8141-4D58-8C71-A009BC26FBBB}"/>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90686</TotalTime>
  <Words>782</Words>
  <Application>Microsoft Office PowerPoint</Application>
  <PresentationFormat>On-screen Show (4:3)</PresentationFormat>
  <Paragraphs>64</Paragraphs>
  <Slides>17</Slides>
  <Notes>5</Notes>
  <HiddenSlides>0</HiddenSlides>
  <MMClips>0</MMClips>
  <ScaleCrop>false</ScaleCrop>
  <HeadingPairs>
    <vt:vector size="4" baseType="variant">
      <vt:variant>
        <vt:lpstr>Theme</vt:lpstr>
      </vt:variant>
      <vt:variant>
        <vt:i4>3</vt:i4>
      </vt:variant>
      <vt:variant>
        <vt:lpstr>Slide Titles</vt:lpstr>
      </vt:variant>
      <vt:variant>
        <vt:i4>17</vt:i4>
      </vt:variant>
    </vt:vector>
  </HeadingPairs>
  <TitlesOfParts>
    <vt:vector size="20" baseType="lpstr">
      <vt:lpstr>Blends</vt:lpstr>
      <vt:lpstr>1_Office Theme</vt:lpstr>
      <vt:lpstr>Mesh</vt:lpstr>
      <vt:lpstr>PowerPoint Presentation</vt:lpstr>
      <vt:lpstr>PowerPoint Presentation</vt:lpstr>
      <vt:lpstr>Tema General</vt:lpstr>
      <vt:lpstr>Bosquejo de Estudio</vt:lpstr>
      <vt:lpstr>Texto Clave</vt:lpstr>
      <vt:lpstr>Sea leal a Dios                       (Éxodo 20.1-4, 7-8)</vt:lpstr>
      <vt:lpstr>Sea leal a Dios                       (Éxodo 20.1-4)</vt:lpstr>
      <vt:lpstr>Sea leal a Dios                       (Éxodo 20.7-8)</vt:lpstr>
      <vt:lpstr>PowerPoint Presentation</vt:lpstr>
      <vt:lpstr>PowerPoint Presentation</vt:lpstr>
      <vt:lpstr>Comprométase a obedecer      (Éxodo 24.4-8)</vt:lpstr>
      <vt:lpstr>Comprométase a obedecer      (Éxodo 24.4-8)</vt:lpstr>
      <vt:lpstr>Comprométase a obedecer      (Éxodo 24.4-8)</vt:lpstr>
      <vt:lpstr>Aplicaciones</vt:lpstr>
      <vt:lpstr>Recursos</vt:lpstr>
      <vt:lpstr>Próximo Estudio Dominical</vt:lpstr>
      <vt:lpstr>PowerPoint Presentation</vt:lpstr>
    </vt:vector>
  </TitlesOfParts>
  <Company>UIPR-Aguadilla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Unidad 3: Las Condiciones para el Discipulado Cristiano Estudio 9: Confiar en la Victoria de Dios</dc:title>
  <dc:creator>JRIVERA</dc:creator>
  <cp:lastModifiedBy>Cristiano</cp:lastModifiedBy>
  <cp:revision>4177</cp:revision>
  <dcterms:created xsi:type="dcterms:W3CDTF">2007-01-24T21:53:34Z</dcterms:created>
  <dcterms:modified xsi:type="dcterms:W3CDTF">2014-06-22T13:08:02Z</dcterms:modified>
</cp:coreProperties>
</file>