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2"/>
  </p:notesMasterIdLst>
  <p:handoutMasterIdLst>
    <p:handoutMasterId r:id="rId23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70" r:id="rId10"/>
    <p:sldId id="1084" r:id="rId11"/>
    <p:sldId id="1275" r:id="rId12"/>
    <p:sldId id="1276" r:id="rId13"/>
    <p:sldId id="1260" r:id="rId14"/>
    <p:sldId id="1261" r:id="rId15"/>
    <p:sldId id="1277" r:id="rId16"/>
    <p:sldId id="1278" r:id="rId17"/>
    <p:sldId id="1155" r:id="rId18"/>
    <p:sldId id="561" r:id="rId19"/>
    <p:sldId id="1133" r:id="rId20"/>
    <p:sldId id="908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FFFFD1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6" d="100"/>
          <a:sy n="76" d="100"/>
        </p:scale>
        <p:origin x="109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9144000" cy="6871275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Verano de 2014/Tema </a:t>
            </a:r>
            <a:r>
              <a:rPr lang="es-PR" sz="4400" noProof="0" dirty="0" smtClean="0">
                <a:latin typeface="+mj-lt"/>
              </a:rPr>
              <a:t>4</a:t>
            </a:r>
            <a:r>
              <a:rPr lang="es-PR" sz="4400" smtClean="0">
                <a:latin typeface="+mj-lt"/>
              </a:rPr>
              <a:t>:           </a:t>
            </a:r>
            <a:r>
              <a:rPr lang="es-PR" sz="4400" cap="small" smtClean="0">
                <a:latin typeface="+mj-lt"/>
              </a:rPr>
              <a:t>La </a:t>
            </a:r>
            <a:r>
              <a:rPr lang="es-PR" sz="4400" cap="small" dirty="0" smtClean="0">
                <a:latin typeface="+mj-lt"/>
              </a:rPr>
              <a:t>historia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Dios envía Su Hijo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3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agosto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ES" sz="2800" dirty="0" smtClean="0"/>
              <a:t>Mateo 4.17-24; Juan 1.1-2, 11-14, 18,29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4419600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s-ES" dirty="0" smtClean="0"/>
              <a:t>“</a:t>
            </a:r>
            <a:r>
              <a:rPr lang="es-ES" dirty="0"/>
              <a:t>A Dios nadie le vio jamás; el unigénito Hijo, que está en el seno del Padre, él le ha dado a conocer.” (</a:t>
            </a:r>
            <a:r>
              <a:rPr lang="es-ES" dirty="0">
                <a:solidFill>
                  <a:schemeClr val="tx2"/>
                </a:solidFill>
              </a:rPr>
              <a:t>Juan 1.18, RVR60</a:t>
            </a:r>
            <a:r>
              <a:rPr lang="es-ES" dirty="0"/>
              <a:t>) </a:t>
            </a:r>
          </a:p>
          <a:p>
            <a:pPr marL="0" indent="0">
              <a:buNone/>
            </a:pPr>
            <a:r>
              <a:rPr lang="es-ES" dirty="0"/>
              <a:t>“El siguiente día vio Juan a Jesús que venía a él, y dijo: He aquí el Cordero de Dios, que quita el pecado del mundo.” (</a:t>
            </a:r>
            <a:r>
              <a:rPr lang="es-ES" dirty="0">
                <a:solidFill>
                  <a:schemeClr val="tx2"/>
                </a:solidFill>
              </a:rPr>
              <a:t>Juan </a:t>
            </a:r>
            <a:r>
              <a:rPr lang="es-ES" dirty="0" smtClean="0">
                <a:solidFill>
                  <a:schemeClr val="tx2"/>
                </a:solidFill>
              </a:rPr>
              <a:t>1.29</a:t>
            </a:r>
            <a:r>
              <a:rPr lang="es-ES" dirty="0" smtClean="0"/>
              <a:t>) 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1000" y="762000"/>
            <a:ext cx="883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Solo Jesús vino para dar salvación (Juan 1.11-13, 18, 29</a:t>
            </a:r>
            <a:r>
              <a:rPr lang="es-ES" dirty="0" smtClean="0"/>
              <a:t>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38091778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838200" y="290513"/>
            <a:ext cx="8305800" cy="1462087"/>
          </a:xfrm>
        </p:spPr>
        <p:txBody>
          <a:bodyPr/>
          <a:lstStyle/>
          <a:p>
            <a:pPr marL="569913" indent="-569913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Solo Jesús personificó el reino de Dios (Mateo 4.17-24)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2081403"/>
            <a:ext cx="6543675" cy="462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24958"/>
            <a:ext cx="87630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“Desde entonces comenzó Jesús a predicar, y a decir: Arrepentíos, porque el reino de los cielos se ha acercado. Andando Jesús junto al mar de Galilea, vio a dos hermanos, Simón, llamado Pedro, y Andrés su hermano, que echaban la red en el mar; porque eran pescadores. Y les dijo: Venid en pos de mí, y os haré pescadores de hombres. Ellos entonces, dejando al instante las redes, le siguieron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290513"/>
            <a:ext cx="8305800" cy="1462087"/>
          </a:xfrm>
        </p:spPr>
        <p:txBody>
          <a:bodyPr/>
          <a:lstStyle/>
          <a:p>
            <a:pPr marL="569913" indent="-569913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Solo Jesús personificó el reino de Dios (Mateo 4.17-24)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24958"/>
            <a:ext cx="89916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Pasando </a:t>
            </a:r>
            <a:r>
              <a:rPr lang="es-ES" dirty="0"/>
              <a:t>de allí, vio a otros dos hermanos, Jacobo hijo de Zebedeo, y Juan su hermano, en la barca con Zebedeo su padre, que remendaban sus redes; y los llamó. Y ellos, dejando al instante la barca y a su padre, le siguieron. Y recorrió Jesús toda Galilea, enseñando en las sinagogas de ellos, y predicando el evangelio del reino, y sanando toda enfermedad y toda dolencia en el pueblo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290513"/>
            <a:ext cx="8305800" cy="1462087"/>
          </a:xfrm>
        </p:spPr>
        <p:txBody>
          <a:bodyPr/>
          <a:lstStyle/>
          <a:p>
            <a:pPr marL="569913" indent="-569913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Solo Jesús personificó el reino de Dios (Mateo 4.17-24)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398396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24958"/>
            <a:ext cx="87630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“…Y </a:t>
            </a:r>
            <a:r>
              <a:rPr lang="es-ES" dirty="0"/>
              <a:t>se difundió su fama por toda Siria; y le trajeron todos los que tenían dolencias, los afligidos por diversas enfermedades y tormentos, los endemoniados, lunáticos y paralíticos; y los sanó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290513"/>
            <a:ext cx="8305800" cy="1462087"/>
          </a:xfrm>
        </p:spPr>
        <p:txBody>
          <a:bodyPr/>
          <a:lstStyle/>
          <a:p>
            <a:pPr marL="569913" indent="-569913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Solo Jesús personificó el reino de Dios (Mateo 4.17-24)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29561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114800"/>
          </a:xfrm>
        </p:spPr>
        <p:txBody>
          <a:bodyPr/>
          <a:lstStyle/>
          <a:p>
            <a:r>
              <a:rPr lang="es-ES" dirty="0"/>
              <a:t>Jesús es el Hijo unigénito de Dios, que existió antes de la creación.</a:t>
            </a:r>
          </a:p>
          <a:p>
            <a:r>
              <a:rPr lang="es-ES" dirty="0"/>
              <a:t>Jesús nos revela a Dios, nos permite seguirlo y quita nuestros pecados.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104-113.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810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952500"/>
            <a:ext cx="7705531" cy="54864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Verano de 2014/Tema: </a:t>
            </a:r>
            <a:r>
              <a:rPr lang="es-PR" sz="4400" cap="small" dirty="0" smtClean="0">
                <a:solidFill>
                  <a:schemeClr val="bg1"/>
                </a:solidFill>
              </a:rPr>
              <a:t>La historia de Dios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000" dirty="0" smtClean="0">
                <a:solidFill>
                  <a:schemeClr val="bg1"/>
                </a:solidFill>
              </a:rPr>
              <a:t>“Jesús</a:t>
            </a:r>
            <a:r>
              <a:rPr lang="en-US" sz="4000" dirty="0" smtClean="0">
                <a:solidFill>
                  <a:schemeClr val="bg1"/>
                </a:solidFill>
              </a:rPr>
              <a:t>, </a:t>
            </a:r>
            <a:r>
              <a:rPr lang="es-PR" sz="4000" dirty="0" smtClean="0">
                <a:solidFill>
                  <a:schemeClr val="bg1"/>
                </a:solidFill>
              </a:rPr>
              <a:t>crucificado</a:t>
            </a:r>
            <a:r>
              <a:rPr lang="en-US" sz="4000" dirty="0" smtClean="0">
                <a:solidFill>
                  <a:schemeClr val="bg1"/>
                </a:solidFill>
              </a:rPr>
              <a:t> y </a:t>
            </a:r>
            <a:r>
              <a:rPr lang="es-PR" sz="4000" dirty="0" smtClean="0">
                <a:solidFill>
                  <a:schemeClr val="bg1"/>
                </a:solidFill>
              </a:rPr>
              <a:t>resucitado”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10 de agosto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(Marcos</a:t>
            </a:r>
            <a:r>
              <a:rPr lang="en-US" dirty="0" smtClean="0">
                <a:solidFill>
                  <a:schemeClr val="bg1"/>
                </a:solidFill>
              </a:rPr>
              <a:t> 15:33-39; 16:1-7;                   1 </a:t>
            </a:r>
            <a:r>
              <a:rPr lang="en-US" dirty="0" err="1" smtClean="0">
                <a:solidFill>
                  <a:schemeClr val="bg1"/>
                </a:solidFill>
              </a:rPr>
              <a:t>Corintios</a:t>
            </a:r>
            <a:r>
              <a:rPr lang="en-US" dirty="0" smtClean="0">
                <a:solidFill>
                  <a:schemeClr val="bg1"/>
                </a:solidFill>
              </a:rPr>
              <a:t> 15:17-19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00B0F0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fewayblog.wpengine.netdna-cdn.com/eblifewayadultos/files/2012/05/005075090_2014-SUM_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200" y="-23328"/>
            <a:ext cx="7315200" cy="68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8362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Los adultos necesitan entender bíblicamente quién es Jesús, para qué vino, qué hizo y qué relación tienen todas estas cosas con ellos.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799" y="2209800"/>
            <a:ext cx="81534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233363" indent="-233363">
              <a:buFont typeface="+mj-lt"/>
              <a:buAutoNum type="arabicPeriod"/>
            </a:pPr>
            <a:r>
              <a:rPr lang="es-ES" sz="3600" dirty="0"/>
              <a:t>Solo Jesús es plenamente Dios y plenamente Hombre (</a:t>
            </a:r>
            <a:r>
              <a:rPr lang="es-ES" sz="3600" dirty="0">
                <a:solidFill>
                  <a:schemeClr val="tx2"/>
                </a:solidFill>
              </a:rPr>
              <a:t>Juan 1.1-2, 14</a:t>
            </a:r>
            <a:r>
              <a:rPr lang="es-ES" sz="3600" dirty="0"/>
              <a:t>)</a:t>
            </a:r>
          </a:p>
          <a:p>
            <a:pPr marL="233363" indent="-233363">
              <a:buFont typeface="+mj-lt"/>
              <a:buAutoNum type="arabicPeriod"/>
            </a:pPr>
            <a:r>
              <a:rPr lang="es-ES" sz="3600" dirty="0"/>
              <a:t>Solo Jesús vino para dar salvación (</a:t>
            </a:r>
            <a:r>
              <a:rPr lang="es-ES" sz="3600" dirty="0">
                <a:solidFill>
                  <a:schemeClr val="tx2"/>
                </a:solidFill>
              </a:rPr>
              <a:t>Juan 1.11-13, 18, 29</a:t>
            </a:r>
            <a:r>
              <a:rPr lang="es-ES" sz="3600" dirty="0"/>
              <a:t>)</a:t>
            </a:r>
          </a:p>
          <a:p>
            <a:pPr marL="233363" indent="-233363">
              <a:buFont typeface="+mj-lt"/>
              <a:buAutoNum type="arabicPeriod"/>
            </a:pPr>
            <a:r>
              <a:rPr lang="es-ES" sz="3600" dirty="0"/>
              <a:t>Solo Jesús personificó el reino de Dios (</a:t>
            </a:r>
            <a:r>
              <a:rPr lang="es-ES" sz="3600" dirty="0">
                <a:solidFill>
                  <a:schemeClr val="tx2"/>
                </a:solidFill>
              </a:rPr>
              <a:t>Mateo 4.17-24</a:t>
            </a:r>
            <a:r>
              <a:rPr lang="es-ES" sz="3600" dirty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400" y="2133600"/>
            <a:ext cx="9525000" cy="32004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743200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Y aquel Verbo fue hecho carne, y habitó entre nosotros (y vimos su gloria, gloria como del unigénito del Padre), lleno de gracia y de verdad.</a:t>
            </a:r>
            <a:r>
              <a:rPr lang="es-ES" dirty="0">
                <a:latin typeface="Papyrus" panose="03070502060502030205" pitchFamily="66" charset="0"/>
              </a:rPr>
              <a:t>” (Juan 1.14, RVR60) </a:t>
            </a:r>
          </a:p>
          <a:p>
            <a:pPr marL="0" indent="0">
              <a:buNone/>
            </a:pP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838199" y="671512"/>
            <a:ext cx="8305801" cy="1004888"/>
          </a:xfrm>
        </p:spPr>
        <p:txBody>
          <a:bodyPr/>
          <a:lstStyle/>
          <a:p>
            <a:pPr marL="233363" indent="-233363">
              <a:buFont typeface="+mj-lt"/>
              <a:buAutoNum type="arabicPeriod"/>
            </a:pPr>
            <a:r>
              <a:rPr lang="es-ES" dirty="0" smtClean="0"/>
              <a:t>Plenamente </a:t>
            </a:r>
            <a:r>
              <a:rPr lang="es-ES" dirty="0"/>
              <a:t>Dios y plenamente Hombre (Juan 1.1-2, 14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2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9172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/>
          <p:cNvSpPr>
            <a:spLocks noChangeAspect="1" noChangeArrowheads="1"/>
          </p:cNvSpPr>
          <p:nvPr/>
        </p:nvSpPr>
        <p:spPr bwMode="auto">
          <a:xfrm>
            <a:off x="-533400" y="304800"/>
            <a:ext cx="9172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/>
          <p:cNvSpPr>
            <a:spLocks noChangeAspect="1" noChangeArrowheads="1"/>
          </p:cNvSpPr>
          <p:nvPr/>
        </p:nvSpPr>
        <p:spPr bwMode="auto">
          <a:xfrm>
            <a:off x="215900" y="15875"/>
            <a:ext cx="9172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1313" y="2018705"/>
            <a:ext cx="5946287" cy="461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8610600" cy="3731118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s-ES" dirty="0"/>
              <a:t>“En el principio era el Verbo, y el Verbo era con Dios, y el Verbo era Dios</a:t>
            </a:r>
            <a:r>
              <a:rPr lang="es-ES" dirty="0" smtClean="0"/>
              <a:t>. Este </a:t>
            </a:r>
            <a:r>
              <a:rPr lang="es-ES" dirty="0"/>
              <a:t>era en el principio con Dios.” (</a:t>
            </a:r>
            <a:r>
              <a:rPr lang="es-ES" dirty="0">
                <a:solidFill>
                  <a:schemeClr val="tx2"/>
                </a:solidFill>
              </a:rPr>
              <a:t>Juan 1.1–2, RVR60</a:t>
            </a:r>
            <a:r>
              <a:rPr lang="es-ES" dirty="0"/>
              <a:t>) </a:t>
            </a:r>
          </a:p>
          <a:p>
            <a:pPr marL="0" indent="0">
              <a:buNone/>
            </a:pPr>
            <a:r>
              <a:rPr lang="es-ES" dirty="0"/>
              <a:t>“Y aquel Verbo fue hecho carne, y habitó entre nosotros (y vimos su gloria, gloria como del unigénito del Padre), lleno de gracia y de verdad.” (</a:t>
            </a:r>
            <a:r>
              <a:rPr lang="es-ES" dirty="0">
                <a:solidFill>
                  <a:schemeClr val="tx2"/>
                </a:solidFill>
              </a:rPr>
              <a:t>Juan 1.14, RVR60</a:t>
            </a:r>
            <a:r>
              <a:rPr lang="es-ES" dirty="0"/>
              <a:t>) 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838199" y="671512"/>
            <a:ext cx="8305801" cy="1004888"/>
          </a:xfrm>
        </p:spPr>
        <p:txBody>
          <a:bodyPr/>
          <a:lstStyle/>
          <a:p>
            <a:pPr marL="233363" indent="-233363">
              <a:buFont typeface="+mj-lt"/>
              <a:buAutoNum type="arabicPeriod"/>
            </a:pPr>
            <a:r>
              <a:rPr lang="es-ES" dirty="0" smtClean="0"/>
              <a:t>Plenamente </a:t>
            </a:r>
            <a:r>
              <a:rPr lang="es-ES" dirty="0"/>
              <a:t>Dios y plenamente Hombre (Juan 1.1-2, 14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81000" y="762000"/>
            <a:ext cx="883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Solo Jesús vino para dar salvación (Juan 1.11-13, 18, 29</a:t>
            </a:r>
            <a:r>
              <a:rPr lang="es-ES" dirty="0" smtClean="0"/>
              <a:t>)</a:t>
            </a:r>
            <a:endParaRPr lang="es-PR" kern="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9800" y="2015216"/>
            <a:ext cx="4548187" cy="465452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 lo suyo vino, y los suyos no le recibieron. Mas a todos los que le recibieron, a los que creen en su nombre, les dio potestad de ser hechos hijos de Dios; los cuales no son engendrados de sangre, ni de voluntad de carne, ni de voluntad de varón, sino de Dios.” (</a:t>
            </a:r>
            <a:r>
              <a:rPr lang="es-ES" dirty="0">
                <a:solidFill>
                  <a:schemeClr val="tx2"/>
                </a:solidFill>
              </a:rPr>
              <a:t>Juan 1.11–13, RVR60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1000" y="762000"/>
            <a:ext cx="883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Solo Jesús vino para dar salvación (Juan 1.11-13, 18, 29</a:t>
            </a:r>
            <a:r>
              <a:rPr lang="es-ES" dirty="0" smtClean="0"/>
              <a:t>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37425557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90989</TotalTime>
  <Words>910</Words>
  <Application>Microsoft Office PowerPoint</Application>
  <PresentationFormat>On-screen Show (4:3)</PresentationFormat>
  <Paragraphs>68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Papyrus</vt:lpstr>
      <vt:lpstr>Tahoma</vt:lpstr>
      <vt:lpstr>Wingdings</vt:lpstr>
      <vt:lpstr>Blends</vt:lpstr>
      <vt:lpstr>1_Office Theme</vt:lpstr>
      <vt:lpstr>Mesh</vt:lpstr>
      <vt:lpstr>PowerPoint Presentation</vt:lpstr>
      <vt:lpstr>PowerPoint Presentation</vt:lpstr>
      <vt:lpstr>Tema General</vt:lpstr>
      <vt:lpstr>Bosquejo de Estudio</vt:lpstr>
      <vt:lpstr>Texto Clave</vt:lpstr>
      <vt:lpstr>Plenamente Dios y plenamente Hombre (Juan 1.1-2, 14)</vt:lpstr>
      <vt:lpstr>Plenamente Dios y plenamente Hombre (Juan 1.1-2, 14)</vt:lpstr>
      <vt:lpstr>PowerPoint Presentation</vt:lpstr>
      <vt:lpstr>PowerPoint Presentation</vt:lpstr>
      <vt:lpstr>PowerPoint Presentation</vt:lpstr>
      <vt:lpstr>Solo Jesús personificó el reino de Dios (Mateo 4.17-24)</vt:lpstr>
      <vt:lpstr>Solo Jesús personificó el reino de Dios (Mateo 4.17-24)</vt:lpstr>
      <vt:lpstr>Solo Jesús personificó el reino de Dios (Mateo 4.17-24)</vt:lpstr>
      <vt:lpstr>Solo Jesús personificó el reino de Dios (Mateo 4.17-24)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dios_envia_a _su_hijo_080314.pptx</dc:title>
  <dc:creator>JRIVERA</dc:creator>
  <cp:lastModifiedBy>Tito Ortega</cp:lastModifiedBy>
  <cp:revision>4212</cp:revision>
  <dcterms:created xsi:type="dcterms:W3CDTF">2007-01-24T21:53:34Z</dcterms:created>
  <dcterms:modified xsi:type="dcterms:W3CDTF">2014-08-03T22:59:08Z</dcterms:modified>
</cp:coreProperties>
</file>