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2"/>
  </p:notesMasterIdLst>
  <p:handoutMasterIdLst>
    <p:handoutMasterId r:id="rId23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084" r:id="rId11"/>
    <p:sldId id="1254" r:id="rId12"/>
    <p:sldId id="1271" r:id="rId13"/>
    <p:sldId id="1260" r:id="rId14"/>
    <p:sldId id="1261" r:id="rId15"/>
    <p:sldId id="1272" r:id="rId16"/>
    <p:sldId id="1273" r:id="rId17"/>
    <p:sldId id="1155" r:id="rId18"/>
    <p:sldId id="561" r:id="rId19"/>
    <p:sldId id="1133" r:id="rId20"/>
    <p:sldId id="90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5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1" r="28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4</a:t>
            </a:r>
            <a:r>
              <a:rPr lang="es-PR" sz="4400" dirty="0" smtClean="0">
                <a:latin typeface="+mj-lt"/>
              </a:rPr>
              <a:t>:     </a:t>
            </a:r>
            <a:r>
              <a:rPr lang="es-PR" sz="4400" cap="small" dirty="0" smtClean="0">
                <a:latin typeface="+mj-lt"/>
              </a:rPr>
              <a:t>La historia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Dios elige un pueblo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Génesis</a:t>
            </a:r>
            <a:r>
              <a:rPr lang="es-PR" sz="2800" noProof="0" dirty="0" smtClean="0"/>
              <a:t> 12</a:t>
            </a:r>
            <a:r>
              <a:rPr lang="es-PR" sz="2800" dirty="0" smtClean="0"/>
              <a:t>:1-7; 15:5-8, 13-18)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pasó Abram por aquella tierra hasta el lugar de </a:t>
            </a:r>
            <a:r>
              <a:rPr lang="es-ES" dirty="0" err="1"/>
              <a:t>Siquem</a:t>
            </a:r>
            <a:r>
              <a:rPr lang="es-ES" dirty="0"/>
              <a:t>, hasta el encino de More; y el cananeo estaba entonces en la tierra. Y apareció Jehová a Abram, y le dijo: A tu descendencia daré esta tierra. Y edificó allí un altar a Jehová, quien le había aparecido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52600" y="762000"/>
            <a:ext cx="655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Adore en obediencia             (Génesis 12.4-7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1527232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 smtClean="0"/>
              <a:t>Responda </a:t>
            </a:r>
            <a:r>
              <a:rPr lang="es-ES" dirty="0"/>
              <a:t>en fe                   (Génesis 15.5-8, 13-17)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4659"/>
          <a:stretch/>
        </p:blipFill>
        <p:spPr>
          <a:xfrm>
            <a:off x="0" y="1766887"/>
            <a:ext cx="9144000" cy="50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lo llevó fuera, y le dijo: Mira ahora los cielos, y cuenta las estrellas, si las puedes contar. Y le dijo: Así será tu descendencia</a:t>
            </a:r>
            <a:r>
              <a:rPr lang="es-ES" dirty="0" smtClean="0"/>
              <a:t>. Y </a:t>
            </a:r>
            <a:r>
              <a:rPr lang="es-ES" dirty="0"/>
              <a:t>creyó a Jehová, y le fue contado por justicia</a:t>
            </a:r>
            <a:r>
              <a:rPr lang="es-ES" dirty="0" smtClean="0"/>
              <a:t>. Y </a:t>
            </a:r>
            <a:r>
              <a:rPr lang="es-ES" dirty="0"/>
              <a:t>le dijo: Yo soy Jehová, que te saqué de </a:t>
            </a:r>
            <a:r>
              <a:rPr lang="es-ES" dirty="0" err="1"/>
              <a:t>Ur</a:t>
            </a:r>
            <a:r>
              <a:rPr lang="es-ES" dirty="0"/>
              <a:t> de los caldeos, para darte a heredar esta tierra</a:t>
            </a:r>
            <a:r>
              <a:rPr lang="es-ES" dirty="0" smtClean="0"/>
              <a:t>. Y </a:t>
            </a:r>
            <a:r>
              <a:rPr lang="es-ES" dirty="0"/>
              <a:t>él respondió: Señor Jehová, ¿en qué conoceré que la he de heredar</a:t>
            </a:r>
            <a:r>
              <a:rPr lang="es-ES" dirty="0" smtClean="0"/>
              <a:t>?”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 smtClean="0"/>
              <a:t>Responda </a:t>
            </a:r>
            <a:r>
              <a:rPr lang="es-ES" dirty="0"/>
              <a:t>en fe                   (Génesis </a:t>
            </a:r>
            <a:r>
              <a:rPr lang="es-ES" dirty="0" smtClean="0"/>
              <a:t>15.5-8)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Entonces Jehová dijo a Abram: Ten por cierto que tu descendencia morará en tierra ajena, y será esclava allí, y será oprimida cuatrocientos años</a:t>
            </a:r>
            <a:r>
              <a:rPr lang="es-ES" dirty="0" smtClean="0"/>
              <a:t>. Mas </a:t>
            </a:r>
            <a:r>
              <a:rPr lang="es-ES" dirty="0"/>
              <a:t>también a la nación a la cual servirán, juzgaré yo; y después de esto saldrán con gran riqueza</a:t>
            </a:r>
            <a:r>
              <a:rPr lang="es-ES" dirty="0" smtClean="0"/>
              <a:t>. Y </a:t>
            </a:r>
            <a:r>
              <a:rPr lang="es-ES" dirty="0"/>
              <a:t>tú vendrás a tus padres en paz, y serás sepultado en buena vejez</a:t>
            </a:r>
            <a:r>
              <a:rPr lang="es-ES" dirty="0" smtClean="0"/>
              <a:t>...”</a:t>
            </a:r>
            <a:endParaRPr lang="es-ES" dirty="0"/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 smtClean="0"/>
              <a:t>Responda </a:t>
            </a:r>
            <a:r>
              <a:rPr lang="es-ES" dirty="0"/>
              <a:t>en fe                   (Génesis 15</a:t>
            </a:r>
            <a:r>
              <a:rPr lang="es-ES" dirty="0" smtClean="0"/>
              <a:t>. 13-17</a:t>
            </a:r>
            <a:r>
              <a:rPr lang="es-ES" dirty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326825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en la cuarta generación volverán acá; porque aún no ha llegado a su colmo la maldad del amorreo hasta aquí</a:t>
            </a:r>
            <a:r>
              <a:rPr lang="es-ES" dirty="0" smtClean="0"/>
              <a:t>. Y </a:t>
            </a:r>
            <a:r>
              <a:rPr lang="es-ES" dirty="0"/>
              <a:t>sucedió que puesto el sol, y ya oscurecido, se veía un horno humeando, y una antorcha de fuego que pasaba por entre los animales divididos</a:t>
            </a:r>
            <a:r>
              <a:rPr lang="es-ES" dirty="0" smtClean="0"/>
              <a:t>.”</a:t>
            </a:r>
            <a:endParaRPr lang="es-ES" dirty="0"/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dirty="0" smtClean="0"/>
              <a:t>Responda </a:t>
            </a:r>
            <a:r>
              <a:rPr lang="es-ES" dirty="0"/>
              <a:t>en fe                   (Génesis 15</a:t>
            </a:r>
            <a:r>
              <a:rPr lang="es-ES" dirty="0" smtClean="0"/>
              <a:t>. 13-17</a:t>
            </a:r>
            <a:r>
              <a:rPr lang="es-ES" dirty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47267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534400" cy="4114800"/>
          </a:xfrm>
        </p:spPr>
        <p:txBody>
          <a:bodyPr/>
          <a:lstStyle/>
          <a:p>
            <a:r>
              <a:rPr lang="es-ES" dirty="0"/>
              <a:t>Dios suele llamar a las personas para que dejen lo que les resulta familiar o cómodo y confíen en Él a medida que Él los </a:t>
            </a:r>
            <a:r>
              <a:rPr lang="es-ES" dirty="0" smtClean="0"/>
              <a:t>guía.</a:t>
            </a:r>
          </a:p>
          <a:p>
            <a:r>
              <a:rPr lang="es-ES" dirty="0" smtClean="0"/>
              <a:t>La </a:t>
            </a:r>
            <a:r>
              <a:rPr lang="es-ES" dirty="0"/>
              <a:t>clave para llegar y permanecer en el centro de la voluntad de Dios es confiar en Su guía y obedecer Sus </a:t>
            </a:r>
            <a:r>
              <a:rPr lang="es-ES" dirty="0" smtClean="0"/>
              <a:t>instrucciones.</a:t>
            </a:r>
          </a:p>
          <a:p>
            <a:r>
              <a:rPr lang="es-ES" dirty="0" smtClean="0"/>
              <a:t>Abram </a:t>
            </a:r>
            <a:r>
              <a:rPr lang="es-ES" dirty="0"/>
              <a:t>tuvo que confiar en Dios para que la bendición divina se hiciera realidad.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22-31.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“Dios libera a Su pueblo”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8 de junio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(Éxodo </a:t>
            </a:r>
            <a:r>
              <a:rPr lang="en-US" dirty="0" smtClean="0">
                <a:solidFill>
                  <a:schemeClr val="bg1"/>
                </a:solidFill>
              </a:rPr>
              <a:t>3:7-10; 12:12-13, 29-31;     14:5-6, 13-14, 21, 26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0" y="0"/>
            <a:ext cx="7315200" cy="6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8362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ES" sz="3600" dirty="0" smtClean="0"/>
              <a:t>La </a:t>
            </a:r>
            <a:r>
              <a:rPr lang="es-ES" sz="3600" dirty="0"/>
              <a:t>relación con Dios no se basa en nuestras obras ni en nuestro valor, sino en la iniciativa y la fidelidad de Él. A nosotros nos corresponde responderle con fe y obediencia.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599" y="21336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3600" dirty="0"/>
              <a:t>Siga el plan de Dios </a:t>
            </a:r>
            <a:r>
              <a:rPr lang="es-ES" sz="3600" dirty="0" smtClean="0"/>
              <a:t>            (</a:t>
            </a:r>
            <a:r>
              <a:rPr lang="es-ES" sz="3600" dirty="0">
                <a:solidFill>
                  <a:schemeClr val="tx2"/>
                </a:solidFill>
              </a:rPr>
              <a:t>Génesis </a:t>
            </a:r>
            <a:r>
              <a:rPr lang="es-ES" sz="3600" dirty="0" smtClean="0">
                <a:solidFill>
                  <a:schemeClr val="tx2"/>
                </a:solidFill>
              </a:rPr>
              <a:t>12.1-3</a:t>
            </a:r>
            <a:r>
              <a:rPr lang="es-ES" sz="3600" dirty="0" smtClean="0"/>
              <a:t>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 smtClean="0"/>
              <a:t>Adore </a:t>
            </a:r>
            <a:r>
              <a:rPr lang="es-ES" sz="3600" dirty="0"/>
              <a:t>en obediencia </a:t>
            </a:r>
            <a:r>
              <a:rPr lang="es-ES" sz="3600" dirty="0" smtClean="0"/>
              <a:t>            (</a:t>
            </a:r>
            <a:r>
              <a:rPr lang="es-ES" sz="3600" dirty="0">
                <a:solidFill>
                  <a:schemeClr val="tx2"/>
                </a:solidFill>
              </a:rPr>
              <a:t>Génesis </a:t>
            </a:r>
            <a:r>
              <a:rPr lang="es-ES" sz="3600" dirty="0" smtClean="0">
                <a:solidFill>
                  <a:schemeClr val="tx2"/>
                </a:solidFill>
              </a:rPr>
              <a:t>12.4-7</a:t>
            </a:r>
            <a:r>
              <a:rPr lang="es-ES" sz="3600" dirty="0" smtClean="0"/>
              <a:t>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 smtClean="0"/>
              <a:t>Responda </a:t>
            </a:r>
            <a:r>
              <a:rPr lang="es-ES" sz="3600" dirty="0"/>
              <a:t>en fe  </a:t>
            </a:r>
            <a:r>
              <a:rPr lang="es-ES" sz="3600" dirty="0" smtClean="0"/>
              <a:t>                 (</a:t>
            </a:r>
            <a:r>
              <a:rPr lang="es-ES" sz="3600" dirty="0">
                <a:solidFill>
                  <a:schemeClr val="tx2"/>
                </a:solidFill>
              </a:rPr>
              <a:t>Génesis 15.5-8, 13-17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590800"/>
            <a:ext cx="9525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154218"/>
            <a:ext cx="7848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haré de ti una nación grande, y te bendeciré, y engrandeceré tu nombre, y serás bendición.</a:t>
            </a:r>
            <a:r>
              <a:rPr lang="es-ES" dirty="0">
                <a:latin typeface="Papyrus" panose="03070502060502030205" pitchFamily="66" charset="0"/>
              </a:rPr>
              <a:t>” (Génesis 12.2, RVR60) 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600" y="671512"/>
            <a:ext cx="69342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/>
              <a:t>Siga el plan de Dios             (Génesis 12.1-3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1026" name="Picture 2" descr="http://www.dsmedia.org/images/rg/01/01_Ge_12_02_RG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2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2020"/>
          <a:stretch/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6106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Jehová había dicho a Abram: Vete de tu tierra y de tu parentela, y de la casa de tu padre, a la tierra que te mostraré</a:t>
            </a:r>
            <a:r>
              <a:rPr lang="es-ES" dirty="0" smtClean="0"/>
              <a:t>. Y </a:t>
            </a:r>
            <a:r>
              <a:rPr lang="es-ES" dirty="0"/>
              <a:t>haré de ti una nación grande, y te bendeciré, y engrandeceré tu nombre, y serás bendición</a:t>
            </a:r>
            <a:r>
              <a:rPr lang="es-ES" dirty="0" smtClean="0"/>
              <a:t>. Bendeciré </a:t>
            </a:r>
            <a:r>
              <a:rPr lang="es-ES" dirty="0"/>
              <a:t>a los que te bendijeren, y a los que te maldijeren maldeciré; y serán benditas en ti todas las familias de la tierra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600" y="671512"/>
            <a:ext cx="69342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/>
              <a:t>Siga el plan de Dios             (Génesis 12.1-3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52600" y="762000"/>
            <a:ext cx="655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Adore en obediencia             (Génesis 12.4-7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856" b="14120"/>
          <a:stretch/>
        </p:blipFill>
        <p:spPr>
          <a:xfrm>
            <a:off x="0" y="1712843"/>
            <a:ext cx="9144000" cy="514515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se fue Abram, como Jehová le dijo; y Lot fue con él. Y era Abram de edad de setenta y cinco años cuando salió de Harán</a:t>
            </a:r>
            <a:r>
              <a:rPr lang="es-ES" dirty="0" smtClean="0"/>
              <a:t>. Tomó</a:t>
            </a:r>
            <a:r>
              <a:rPr lang="es-ES" dirty="0"/>
              <a:t>, pues, Abram a </a:t>
            </a:r>
            <a:r>
              <a:rPr lang="es-ES" dirty="0" err="1"/>
              <a:t>Sarai</a:t>
            </a:r>
            <a:r>
              <a:rPr lang="es-ES" dirty="0"/>
              <a:t> su mujer, y a Lot hijo de su hermano, y todos sus bienes que habían ganado y las personas que habían adquirido en Harán, y salieron para ir a tierra de Canaán; y a tierra de Canaán llegaron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52600" y="762000"/>
            <a:ext cx="655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/>
              <a:t>Adore en obediencia             (Génesis 12.4-7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90672</TotalTime>
  <Words>909</Words>
  <Application>Microsoft Office PowerPoint</Application>
  <PresentationFormat>On-screen Show (4:3)</PresentationFormat>
  <Paragraphs>67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Siga el plan de Dios             (Génesis 12.1-3)</vt:lpstr>
      <vt:lpstr>Siga el plan de Dios             (Génesis 12.1-3)</vt:lpstr>
      <vt:lpstr>PowerPoint Presentation</vt:lpstr>
      <vt:lpstr>PowerPoint Presentation</vt:lpstr>
      <vt:lpstr>PowerPoint Presentation</vt:lpstr>
      <vt:lpstr>Responda en fe                   (Génesis 15.5-8, 13-17)</vt:lpstr>
      <vt:lpstr>Responda en fe                   (Génesis 15.5-8)</vt:lpstr>
      <vt:lpstr>Responda en fe                   (Génesis 15. 13-17)</vt:lpstr>
      <vt:lpstr>Responda en fe                   (Génesis 15. 13-17)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dios_elige_un_pueblo_060814.pptx</dc:title>
  <dc:creator>JRIVERA</dc:creator>
  <cp:lastModifiedBy>Tito Ortega</cp:lastModifiedBy>
  <cp:revision>4160</cp:revision>
  <dcterms:created xsi:type="dcterms:W3CDTF">2007-01-24T21:53:34Z</dcterms:created>
  <dcterms:modified xsi:type="dcterms:W3CDTF">2014-06-12T01:18:12Z</dcterms:modified>
</cp:coreProperties>
</file>