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3"/>
  </p:notesMasterIdLst>
  <p:handoutMasterIdLst>
    <p:handoutMasterId r:id="rId24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70" r:id="rId10"/>
    <p:sldId id="1084" r:id="rId11"/>
    <p:sldId id="1254" r:id="rId12"/>
    <p:sldId id="1284" r:id="rId13"/>
    <p:sldId id="1260" r:id="rId14"/>
    <p:sldId id="1261" r:id="rId15"/>
    <p:sldId id="1285" r:id="rId16"/>
    <p:sldId id="1286" r:id="rId17"/>
    <p:sldId id="1155" r:id="rId18"/>
    <p:sldId id="1287" r:id="rId19"/>
    <p:sldId id="561" r:id="rId20"/>
    <p:sldId id="1133" r:id="rId21"/>
    <p:sldId id="908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FFFFD1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5" autoAdjust="0"/>
    <p:restoredTop sz="96709" autoAdjust="0"/>
  </p:normalViewPr>
  <p:slideViewPr>
    <p:cSldViewPr>
      <p:cViewPr varScale="1">
        <p:scale>
          <a:sx n="76" d="100"/>
          <a:sy n="76" d="100"/>
        </p:scale>
        <p:origin x="114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1" y="-9332"/>
            <a:ext cx="9148562" cy="6867331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lang="es-PR" sz="4400" dirty="0" smtClean="0"/>
              <a:t>Verano de 2014/Tema: </a:t>
            </a:r>
            <a:r>
              <a:rPr lang="es-PR" sz="4400" cap="small" dirty="0" smtClean="0"/>
              <a:t>La historia de Dios</a:t>
            </a:r>
            <a:endParaRPr kumimoji="0" lang="es-PR" sz="66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Dios comienza la historia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</a:t>
            </a:r>
            <a:r>
              <a:rPr lang="es-PR" sz="3600" baseline="30000" noProof="0" dirty="0" smtClean="0">
                <a:latin typeface="+mn-lt"/>
                <a:cs typeface="+mn-cs"/>
              </a:rPr>
              <a:t>ero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junio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err="1" smtClean="0"/>
              <a:t>Gn.</a:t>
            </a:r>
            <a:r>
              <a:rPr lang="es-PR" sz="2800" dirty="0" smtClean="0"/>
              <a:t> 1.1, 26-27, 2.15-17; 3.6-7, 14-19, 23-24)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438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“[…] Y vio la mujer que el árbol era bueno para comer, y que era agradable a los ojos, y árbol codiciable para alcanzar la sabiduría; y tomó de su fruto, y comió; y dio también a su marido, el cual comió así como ella. Entonces fueron abiertos los ojos de ambos, y conocieron que estaban desnudos; entonces cosieron hojas de higuera, y se hicieron delantales.”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600200" y="914400"/>
            <a:ext cx="716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 smtClean="0"/>
              <a:t>Los seres humanos se rebelan (</a:t>
            </a:r>
            <a:r>
              <a:rPr lang="es-ES" sz="3600" dirty="0" err="1" smtClean="0"/>
              <a:t>Gn</a:t>
            </a:r>
            <a:r>
              <a:rPr lang="es-ES" sz="3600" dirty="0" smtClean="0"/>
              <a:t> </a:t>
            </a:r>
            <a:r>
              <a:rPr lang="es-PR" sz="3600" dirty="0" smtClean="0"/>
              <a:t>2.15-17; 3.6-7</a:t>
            </a:r>
            <a:r>
              <a:rPr lang="es-ES" dirty="0" smtClean="0"/>
              <a:t>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676400" y="304800"/>
            <a:ext cx="7162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3600" dirty="0" smtClean="0"/>
              <a:t>El pecado tiene consecuencias (</a:t>
            </a:r>
            <a:r>
              <a:rPr lang="es-ES" sz="3600" dirty="0" err="1" smtClean="0"/>
              <a:t>Gn</a:t>
            </a:r>
            <a:r>
              <a:rPr lang="es-ES" sz="3600" dirty="0" smtClean="0"/>
              <a:t> 3.</a:t>
            </a:r>
            <a:r>
              <a:rPr lang="es-PR" sz="3600" dirty="0" smtClean="0"/>
              <a:t>14-19, 23-24</a:t>
            </a:r>
            <a:r>
              <a:rPr lang="es-ES" sz="3600" dirty="0" smtClean="0"/>
              <a:t>)</a:t>
            </a:r>
            <a:endParaRPr lang="es-PR" sz="3600" dirty="0"/>
          </a:p>
        </p:txBody>
      </p:sp>
      <p:pic>
        <p:nvPicPr>
          <p:cNvPr id="4" name="Picture 2" descr="http://histreasureseekers.files.wordpress.com/2012/08/expelled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524000" y="2362200"/>
            <a:ext cx="6096000" cy="3962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2382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209800"/>
            <a:ext cx="81851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“Y Jehová Dios dijo a la serpiente: Por cuanto esto hiciste, maldita serás entre todas las bestias y entre todos los animales del campo; sobre tu pecho andarás, y polvo comerás todos los días de tu vida. Y pondré enemistad entre ti y la mujer, y entre tu simiente y la simiente suya; ésta te herirá en la cabeza, y tú le herirás en el calcañar. […]” 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76400" y="304800"/>
            <a:ext cx="7162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3600" dirty="0" smtClean="0"/>
              <a:t>El pecado tiene consecuencias (</a:t>
            </a:r>
            <a:r>
              <a:rPr lang="es-ES" sz="3600" dirty="0" err="1" smtClean="0"/>
              <a:t>Gn</a:t>
            </a:r>
            <a:r>
              <a:rPr lang="es-ES" sz="3600" dirty="0" smtClean="0"/>
              <a:t> 3.</a:t>
            </a:r>
            <a:r>
              <a:rPr lang="es-PR" sz="3600" dirty="0" smtClean="0"/>
              <a:t>14-19, 23-24</a:t>
            </a:r>
            <a:r>
              <a:rPr lang="es-ES" sz="3600" dirty="0" smtClean="0"/>
              <a:t>)</a:t>
            </a:r>
            <a:endParaRPr lang="es-PR" sz="3600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209800"/>
            <a:ext cx="81851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“[…] A la mujer dijo: Multiplicaré en gran manera los dolores en tus preñeces; con dolor darás a luz los hijos; y tu deseo será para tu marido, y él se enseñoreará de ti. Y al hombre dijo: Por cuanto obedeciste a la voz de tu mujer, y comiste del árbol de que te mandé diciendo: No comerás de él; maldita será la tierra por tu causa; […]”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76400" y="304800"/>
            <a:ext cx="7162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3600" dirty="0" smtClean="0"/>
              <a:t>El pecado tiene consecuencias (</a:t>
            </a:r>
            <a:r>
              <a:rPr lang="es-ES" sz="3600" dirty="0" err="1" smtClean="0"/>
              <a:t>Gn</a:t>
            </a:r>
            <a:r>
              <a:rPr lang="es-ES" sz="3600" dirty="0" smtClean="0"/>
              <a:t> 3.</a:t>
            </a:r>
            <a:r>
              <a:rPr lang="es-PR" sz="3600" dirty="0" smtClean="0"/>
              <a:t>14-19, 23-24</a:t>
            </a:r>
            <a:r>
              <a:rPr lang="es-ES" sz="3600" dirty="0" smtClean="0"/>
              <a:t>)</a:t>
            </a:r>
            <a:endParaRPr lang="es-PR" sz="3600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1649" y="2209800"/>
            <a:ext cx="8185151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“[…] con dolor comerás de ella todos los días de tu vida. Espinos y cardos te producirá, y comerás plantas del campo. Con el sudor de tu rostro comerás el pan hasta que vuelvas a la tierra, porque de ella fuiste tomado; pues polvo eres, y al polvo volverás.”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676400" y="304800"/>
            <a:ext cx="71628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3600" dirty="0" smtClean="0"/>
              <a:t>El pecado tiene consecuencias (</a:t>
            </a:r>
            <a:r>
              <a:rPr lang="es-ES" sz="3600" dirty="0" err="1" smtClean="0"/>
              <a:t>Gn</a:t>
            </a:r>
            <a:r>
              <a:rPr lang="es-ES" sz="3600" dirty="0" smtClean="0"/>
              <a:t> 3.</a:t>
            </a:r>
            <a:r>
              <a:rPr lang="es-PR" sz="3600" dirty="0" smtClean="0"/>
              <a:t>14-19, 23-24</a:t>
            </a:r>
            <a:r>
              <a:rPr lang="es-ES" sz="3600" dirty="0" smtClean="0"/>
              <a:t>)</a:t>
            </a:r>
            <a:endParaRPr lang="es-PR" sz="3600" dirty="0"/>
          </a:p>
        </p:txBody>
      </p:sp>
    </p:spTree>
    <p:extLst>
      <p:ext uri="{BB962C8B-B14F-4D97-AF65-F5344CB8AC3E}">
        <p14:creationId xmlns:p14="http://schemas.microsoft.com/office/powerpoint/2010/main" val="4023582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534400" cy="4114800"/>
          </a:xfrm>
        </p:spPr>
        <p:txBody>
          <a:bodyPr/>
          <a:lstStyle/>
          <a:p>
            <a:r>
              <a:rPr lang="es-ES" dirty="0" smtClean="0"/>
              <a:t>El plan de Dios es que todas las personas disfruten de una relación especial con Él.</a:t>
            </a:r>
            <a:endParaRPr lang="es-ES" dirty="0"/>
          </a:p>
          <a:p>
            <a:r>
              <a:rPr lang="es-ES" dirty="0" smtClean="0"/>
              <a:t>Como Creador, Dios desea una relación significativa con todas las personas, ya que las creó a Su imagen..</a:t>
            </a:r>
            <a:endParaRPr lang="es-ES" dirty="0"/>
          </a:p>
          <a:p>
            <a:r>
              <a:rPr lang="es-ES" dirty="0" smtClean="0"/>
              <a:t>Las personas decidieron rebelarse contra Dios, arruinando la imagen del Señor en ellas y apartándose de Él.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534400" cy="4114800"/>
          </a:xfrm>
        </p:spPr>
        <p:txBody>
          <a:bodyPr/>
          <a:lstStyle/>
          <a:p>
            <a:r>
              <a:rPr lang="es-ES" dirty="0" smtClean="0"/>
              <a:t>La relación especial que Dios seseaba sufrió los efectos de la desobediencia humana.</a:t>
            </a:r>
            <a:endParaRPr lang="es-ES" dirty="0"/>
          </a:p>
          <a:p>
            <a:r>
              <a:rPr lang="es-ES" dirty="0" smtClean="0"/>
              <a:t>Desde el principio Dios estuvo interesado en restablecer la relación con los hombres.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12-21.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filadelfiamatamoros.files.wordpress.com/2012/01/20ene12.jpg?w=5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1000"/>
            <a:ext cx="9144000" cy="7239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4864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Verano de 2014/Tema: </a:t>
            </a:r>
            <a:r>
              <a:rPr lang="es-PR" sz="4400" cap="small" dirty="0" smtClean="0">
                <a:solidFill>
                  <a:schemeClr val="bg1"/>
                </a:solidFill>
              </a:rPr>
              <a:t>La historia de Dios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000" dirty="0" smtClean="0">
                <a:solidFill>
                  <a:schemeClr val="bg1"/>
                </a:solidFill>
              </a:rPr>
              <a:t>“Dios elige un pueblo”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8 de junio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(Génesis</a:t>
            </a:r>
            <a:r>
              <a:rPr lang="en-US" dirty="0" smtClean="0">
                <a:solidFill>
                  <a:schemeClr val="bg1"/>
                </a:solidFill>
              </a:rPr>
              <a:t> 12.1-7; 15.5-8, 13-17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00B0F0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2530" name="Picture 2" descr="http://lifewayblog.wpengine.netdna-cdn.com/eblifewayadultos/files/2012/05/005075090_2014-SUM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667" b="50434"/>
          <a:stretch>
            <a:fillRect/>
          </a:stretch>
        </p:blipFill>
        <p:spPr bwMode="auto">
          <a:xfrm>
            <a:off x="0" y="0"/>
            <a:ext cx="9144000" cy="4267200"/>
          </a:xfrm>
          <a:prstGeom prst="rect">
            <a:avLst/>
          </a:prstGeom>
          <a:noFill/>
        </p:spPr>
      </p:pic>
      <p:pic>
        <p:nvPicPr>
          <p:cNvPr id="6" name="Picture 2" descr="http://lifewayblog.wpengine.netdna-cdn.com/eblifewayadultos/files/2012/05/005075090_2014-SUM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51318"/>
          <a:stretch>
            <a:fillRect/>
          </a:stretch>
        </p:blipFill>
        <p:spPr bwMode="auto">
          <a:xfrm>
            <a:off x="0" y="2667000"/>
            <a:ext cx="9144000" cy="419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38362"/>
            <a:ext cx="48006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Esta lección puede ayudarnos a entender que fuimos creados para tener una relación con Dios y cómo el pecado cortó esa relación.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599" y="2057400"/>
            <a:ext cx="81534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sz="3600" dirty="0" smtClean="0"/>
              <a:t>Dios crea					      (</a:t>
            </a:r>
            <a:r>
              <a:rPr lang="es-ES" sz="3600" dirty="0" err="1" smtClean="0">
                <a:solidFill>
                  <a:schemeClr val="tx2"/>
                </a:solidFill>
              </a:rPr>
              <a:t>Gn</a:t>
            </a:r>
            <a:r>
              <a:rPr lang="es-ES" sz="3600" dirty="0" smtClean="0">
                <a:solidFill>
                  <a:schemeClr val="tx2"/>
                </a:solidFill>
              </a:rPr>
              <a:t> 1.1, 26-27</a:t>
            </a:r>
            <a:r>
              <a:rPr lang="es-ES" sz="3600" dirty="0" smtClean="0"/>
              <a:t>)</a:t>
            </a:r>
            <a:endParaRPr lang="es-ES" sz="3600" dirty="0"/>
          </a:p>
          <a:p>
            <a:pPr marL="401638" indent="-401638">
              <a:buFont typeface="+mj-lt"/>
              <a:buAutoNum type="arabicPeriod"/>
            </a:pPr>
            <a:r>
              <a:rPr lang="es-ES" sz="3600" dirty="0" smtClean="0"/>
              <a:t>Los seres humanos se rebelan                            (</a:t>
            </a:r>
            <a:r>
              <a:rPr lang="es-ES" sz="3600" dirty="0" err="1" smtClean="0">
                <a:solidFill>
                  <a:schemeClr val="tx2"/>
                </a:solidFill>
              </a:rPr>
              <a:t>Gn</a:t>
            </a:r>
            <a:r>
              <a:rPr lang="es-ES" sz="3600" dirty="0" smtClean="0">
                <a:solidFill>
                  <a:schemeClr val="tx2"/>
                </a:solidFill>
              </a:rPr>
              <a:t> 2.15-17; 3.6-7</a:t>
            </a:r>
            <a:r>
              <a:rPr lang="es-ES" sz="3600" dirty="0" smtClean="0"/>
              <a:t>)</a:t>
            </a:r>
            <a:endParaRPr lang="es-ES" sz="3600" dirty="0"/>
          </a:p>
          <a:p>
            <a:pPr marL="401638" indent="-401638">
              <a:buFont typeface="+mj-lt"/>
              <a:buAutoNum type="arabicPeriod"/>
            </a:pPr>
            <a:r>
              <a:rPr lang="es-ES" sz="3600" dirty="0" smtClean="0"/>
              <a:t>El pecado tiene consecuencias               (</a:t>
            </a:r>
            <a:r>
              <a:rPr lang="es-ES" sz="3600" dirty="0" err="1" smtClean="0">
                <a:solidFill>
                  <a:schemeClr val="tx2"/>
                </a:solidFill>
              </a:rPr>
              <a:t>Gn</a:t>
            </a:r>
            <a:r>
              <a:rPr lang="es-ES" sz="3600" dirty="0" smtClean="0">
                <a:solidFill>
                  <a:schemeClr val="tx2"/>
                </a:solidFill>
              </a:rPr>
              <a:t> 3.14-19, 23-24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2400" y="2057400"/>
            <a:ext cx="9525000" cy="45720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925618"/>
            <a:ext cx="78486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 smtClean="0">
                <a:latin typeface="Papyrus" panose="03070502060502030205" pitchFamily="66" charset="0"/>
              </a:rPr>
              <a:t>“</a:t>
            </a:r>
            <a:r>
              <a:rPr lang="es-ES" b="1" dirty="0" smtClean="0">
                <a:latin typeface="Papyrus" panose="03070502060502030205" pitchFamily="66" charset="0"/>
              </a:rPr>
              <a:t>Tú solo eres Jehová; tú hiciste los cielos, y los cielos de los cielos, con todo su ejército, la tierra y todo lo que está en ella, los mares y todo lo que hay en ellos; y tú vivificas todas estas cosas, y los ejércitos de los cielos te adoran.</a:t>
            </a:r>
            <a:r>
              <a:rPr lang="es-ES" dirty="0" smtClean="0">
                <a:latin typeface="Papyrus" panose="03070502060502030205" pitchFamily="66" charset="0"/>
              </a:rPr>
              <a:t>” (</a:t>
            </a:r>
            <a:r>
              <a:rPr lang="es-ES" dirty="0" err="1" smtClean="0">
                <a:latin typeface="Papyrus" panose="03070502060502030205" pitchFamily="66" charset="0"/>
              </a:rPr>
              <a:t>Neh</a:t>
            </a:r>
            <a:r>
              <a:rPr lang="es-ES" dirty="0" smtClean="0">
                <a:latin typeface="Papyrus" panose="03070502060502030205" pitchFamily="66" charset="0"/>
              </a:rPr>
              <a:t> 9.6, </a:t>
            </a:r>
            <a:r>
              <a:rPr lang="es-ES" dirty="0">
                <a:latin typeface="Papyrus" panose="03070502060502030205" pitchFamily="66" charset="0"/>
              </a:rPr>
              <a:t>RVR60) </a:t>
            </a:r>
          </a:p>
          <a:p>
            <a:pPr marL="0" indent="0">
              <a:buNone/>
            </a:pP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7696200" cy="1004888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dirty="0" smtClean="0"/>
              <a:t>Dios crea (</a:t>
            </a:r>
            <a:r>
              <a:rPr lang="es-ES" dirty="0" err="1" smtClean="0"/>
              <a:t>Gn</a:t>
            </a:r>
            <a:r>
              <a:rPr lang="es-ES" dirty="0" smtClean="0"/>
              <a:t> 1.1, 26-27)</a:t>
            </a:r>
            <a:endParaRPr lang="es-ES" dirty="0"/>
          </a:p>
        </p:txBody>
      </p:sp>
      <p:pic>
        <p:nvPicPr>
          <p:cNvPr id="5" name="Picture 2" descr="LET THERE BE LIGHT, Kate @ Christart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752600" y="2286000"/>
            <a:ext cx="5578905" cy="419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6106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“En el principio creó Dios los cielos y la tierra. […] Entonces dijo Dios: Hagamos al hombre a nuestra imagen, conforme a nuestra semejanza; y señoree en los peces del mar, en las aves de los cielos, en las bestias, en toda la tierra, y en todo animal que se arrastra sobre la tierra. Y creó Dios al hombre a su imagen, a imagen de Dios lo creó; varón y hembra los creó.”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71512"/>
            <a:ext cx="7696200" cy="1004888"/>
          </a:xfrm>
        </p:spPr>
        <p:txBody>
          <a:bodyPr/>
          <a:lstStyle/>
          <a:p>
            <a:pPr marL="401638" indent="-401638">
              <a:buFont typeface="+mj-lt"/>
              <a:buAutoNum type="arabicPeriod"/>
            </a:pPr>
            <a:r>
              <a:rPr lang="es-ES" dirty="0" smtClean="0"/>
              <a:t>Dios crea (</a:t>
            </a:r>
            <a:r>
              <a:rPr lang="es-ES" dirty="0" err="1" smtClean="0"/>
              <a:t>Gn</a:t>
            </a:r>
            <a:r>
              <a:rPr lang="es-ES" dirty="0" smtClean="0"/>
              <a:t> 1.1, 26-27)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716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 smtClean="0"/>
              <a:t>Los seres humanos se rebelan (</a:t>
            </a:r>
            <a:r>
              <a:rPr lang="es-ES" sz="3600" dirty="0" err="1" smtClean="0"/>
              <a:t>Gn</a:t>
            </a:r>
            <a:r>
              <a:rPr lang="es-ES" sz="3600" dirty="0" smtClean="0"/>
              <a:t> </a:t>
            </a:r>
            <a:r>
              <a:rPr lang="es-PR" sz="3600" dirty="0" smtClean="0"/>
              <a:t>2.15-17; 3.6-7</a:t>
            </a:r>
            <a:r>
              <a:rPr lang="es-ES" dirty="0" smtClean="0"/>
              <a:t>)</a:t>
            </a:r>
            <a:endParaRPr lang="es-PR" kern="0" dirty="0" smtClean="0"/>
          </a:p>
        </p:txBody>
      </p:sp>
      <p:sp>
        <p:nvSpPr>
          <p:cNvPr id="13316" name="AutoShape 4" descr="data:image/jpeg;base64,/9j/4AAQSkZJRgABAQAAAQABAAD/2wCEAAkGBxQTEhUUExMWFhQXGRwaGBgYGRocGxwiHx4cHB8fHhoYHCggHRwmHRwYITEiJSkrLi4uGCAzODMsNygtLisBCgoKDg0OGxAQGy0kICYsLCw0NCwsLCwsLCwsLCwsLCwsLCwsLCwsLCwsLCwsLCwsLCwsLCwsLCwsLCwsLCwsLP/AABEIAMIBAwMBIgACEQEDEQH/xAAcAAABBQEBAQAAAAAAAAAAAAAEAgMFBgcAAQj/xAA/EAABAgQEBAQEBAYCAQMFAAABAhEAAyExBAUSQQZRYXETIoGRMqGx8AfB0eEUI0JScvEzYkMVgsIkRFOS0v/EABoBAAMBAQEBAAAAAAAAAAAAAAECAwQABQb/xAAqEQACAgICAQQBAwUBAAAAAAAAAQIRAyESMUEEMlFhIhNxsUJigZGhM//aAAwDAQACEQMRAD8AzDETAUImynQUMkpH9KqkEHcKDnoXEP4nNpqQzJ2OprvV26vDeCkhKZ6dSZjoFE6qMoHUXAZvzgQS1eHTzAXDVT+30iNJ9lVklD2scwYM3XqcqZx6XHtX0hiegpJBDV/1CZMwpqDUbiDgJs+iZeptwm3rD9E27BTivIQ1aMd/3jVfw6kYfwElaEKVfzAH6xlWIwS0fElmvUfR4l8kzZSJelyn+1W328R9RBzh+Jq9JKCk1LyatxjNSqXRufy6ekZDmU8pm6kXAryPeJzFZyqaAhCtarUr7mI7F5WpJ1EK1H7tEcEeGpGvPuNQ8HiM/SRY6uz/ADiExuKMxTm3KCV4MjzKS4NyDv1FxSOC2GktpuWAryc3aNUYxW0YcnqZzVMvn4fZsVyvCJDooObbU+T9N4KzzBFaQUi7VJ6d23aM3wGPVJmhaS1atSnpGk4fMZapQXdLAEkjZg/v+UZskHCfJeRoSTjRm+Y4cgkm7x2AkTpp0S3Uo7Cga5cjtvyiXzQpUsgcyxIpaw++Ue4b+Vgpq00WtaUdQkjbkTWxdlcmjTy0QloBxOAMgh5kgrAqnVrFHFfJpd+vtEavWtekAlSiwAa57Bt4Xg8KucvQgOpWzhz2e/OLblHB+JlFKyhIVs6wAPkauG5Me0dKSj29i/uWrIstTJwyAXBSHLFQcm9DU1b25RS8bnolT1KRW4cML3t3NekTXEs2fJTpxErSlnExBCkuQ1WqHsHb5RRUTQqYVqu9vltEMWO7ci0pqtE8rNMIouuQh2ckApc/+1vV4kcNjJAm+VElKZfmBIS97HUBW3tvFRnpDahYluwhqRiykMQ4FNhT2NaxR4lWifMtvEk+bNSSiaVIfTswfZxQW3imypDr0k8yd+pgvD4hafMEljcGxHWtYGmzRrfTp6A/mYaEeKoFtkxhsGJcvxWABolw59HFD1iExCnUa+sSasQuaiXLS7JBvb3+7wL/AADXUkHlX0sDBj9nMFwykAutJUNgFN70LjoGg6ZmRWyWJb4UtQdkiggCdLIPWPJRLsN/n0pDNJ7OLHw4uYvxEJQo6gkEpDtU3KbXj3D8OzFBWqWsIAcEgj2f1iW/DLN0YeZOC2LgHy9It2ZcQIn4dUwJUipACw3r1jFlyzjNpL4PQweni0pMoGE4gVLQcPN1FJDAgsW9KvAOdZshaES5b6UhgHdh1O5gTGYpJmKv0PrX5QNiZDAL5mv3vF4443ZLL6mW4Lro9mpABYWvy2HvF5/CXh+VPKpkwOxYPFAXMdxSLJwTxScIopPwKNY71EZPG1HsT0rSybNim8L4dzQD0P6x0VdfG8klwst3jo8rhl+D2Of938GWSMUtCwtLa02exBuDzBEFScWJiiQnQCRRJoKpJYmuxPrEaiYaeXV7x7JK0klIUOgePbaTPnyTwuDTNUNSggO6yogAi5Yn+rb16RNqxM9ctsJIWqWn/wAhGlB5sKE93rygTg/L0YvEypa3YOqYNi36m/aNwxeWy/4cpSG8hHuDGTPmUZUaMWBSXKRmmUYEFCCs6lkO5SG9Eh96OaxC8SyhU3chNGYWU9K1AMSmMnqkqVLCkp07midqOantSKxmeIWsMlWrTYmlTdh8o7HblYjwTXg84exwlzC4sekS02ZMU60+dtlXZ3okGoaK3kmFCprrsmpfn1enOL3gAZp0yJZmLPIbU+ImgHtD5aUrOeRyioUVXEZiTTQCQ9NNOrfOIuSUGmlli7v9DFsz7hxUmhIVc1sTc9R3iEw2XiZsSBdiNSf0p/UQ2xh4ZItWgZMEsfZHYmQkpLXG4tBWS5iUAoITWg1C/rcQNmeHmSTpVZvKWbUIBKjfeK0pImtFlxCw4LhwbCwY9L2IvA4VpStCnCVM/Q0KSwLH5ntD2WJC2UQQDR3tYX5fQGJmdlY0NpS6ag2cHc8/vpEuSWh2rKaZWwIpYiv3tdoStSj8TmvM0iXxspgwL0Yg0Zqke/vAM52LmxIY7Wq/3aKKVgotXAGYmcZmCnEqlrQW1F2ZqDUWFw3JqRR8TKKJikPZRB9CRF64BwBkleKnAy0sQgKoSB5lKYkFqAeu4ij5jiDMmKU1VKJYbOXYQkH+broTyE4pXk6wJhJqAsKWkqQCSU86Uh+fhlBelWwd+bM/epaB8S6vNvT9B9IojiXGJXMlnT5UDmAN7Bu4hjEYZwkatSiWADfNhSAE4pkBMLwOPUiYhdwguzUqK9z3heLXRwVLUmWRqRMUzCp0huQZ/rDmJCFKeWpUt7ODQ9+XYmHZ89K3AmeVVhYU+kRGKABASX5saQFsIlWpRLkkil39o8lzikFgAeZHm5ED7e8EYEXo5FRDGKlMQ3IOerV+cU+jhyTOWSqYFFKkgVAJB2Yl6P7doIxeeT5o0zJhYU9IDwixq0my2T2qGPuPnB83I51AEAnYag57BRBhGo3sdZJJUmRsiQpZCUgknYQ/i8GJYZT6uThvb7dosnBcjSJqlHSUkAgtQvW9iw+sV/OiVTltUlZAAc7sAOcBTubXwI0BJTQmF4YEqDXr9DzgxGSYjTVBSD/cQPk7j1hlCAhRAOopZyPm3SH5J9AsTJwSlBwKdxtTePY8nyiVEh6x0cdY5hsTNDplqU52TX5CCZczEbpJ6EA/vBMzOErHmTps7Wpy5NCf4pBNFV2vbtWF38ACeGs78DFomENTQoW+7fONMwfGAWVJIKQkUJ37c4yXHgTCFBJFKn+7qB+/tCRi5qToSsgAWd7d4hl9PHJvybPT+oUFxkWTifHCYs6Rc+8CYfAkSnI5xG5dPZRK31XD7+8H4/MypABp0juDilFG/HkhKPNicBka54K0qKUu1Dcj7EXrgzMRhQZKyHoXFXcfOMuGazAnSkskF7Dnz9oRJzSYlWrU/eDkwyyKmYceeEJt12aJxVnaZxLAgJO4Z/2jOscr+ZqFCOV4lcNjBOIGoJLihhzE8OrUkLlOo/2lupoSa/ddoOKKx6Y3qMqyKokDiJ61trWpRFtRJb3MIApHTUMWILjmG+sKa0aTES2STCkA0oSKsdw5beLlMWVAaWoTY8kjeKLgHdrVizYJRSlWqrEffo5jPlW7KR6GZmH1TAlKFazy/wDkRQAB37xY8JwzKkS/GxC0oZwVLHlcEEFCA+tJH9QINT2gjhoIlSpmLUKAeUaVgu+keZNFIJ1EjtFE4mzaZOmnWSpaqEOSE1+FPQNy9oSNzdIST8EjxfxWmYjwJD+DZWoeZTGjm7UtevtUcuKfGlldEaxq3o8GyMnUptT+ZTU+tbQejhFb6SoOz3t9YqnCCqwqDYVn8nw56goMD8Kr0s7xX3oz3Fmi1YjhpYSlCsQnUAC27WHUBwAO8R0nKAhSwslRQAfKCaXY8hUdnhYzjXdncGitiSs2Sov0MFS8lnm0pXtF9kYmShGp5ZILHXdJ/wAQaFn7xEYzidIpr1XPlSAH2Dlz9iB+tJ9IdQjW2Qg4YxNR4RoK1EJm8OYkWlEgDZSD8gqJYcXebUdZUXB8xZjsw5c4k5HGyA7l7M4J9HI+37wHPKvAeMPkpulaFAqSUKGygQDWt+o+UeT1ulne3yf9fnF0TmEqeqqULZmDg7lxyaHMfw5g5wT4JMqYSwDkj2P5R366v8lQHi+DP1saEAEU79+sS2X8QTpTELcDZVXqS3V3MP4zg6chTBUtSakLKmDczcD3MR01MmUCkATZr/EX8NPZJbUf8qdIrcJqlsSmgqdnUwqK5aUpKgAopDjkHegV2hzhpE5c4mQgLnX1FmS9zU3NvWIvCK1L1E/ACodxZgLVb2i5fhTi0oxExC2dQDPvCZvwg2kPigpz4sYzPhzGlJmTrjbUD2omgHrFPnIKTWh3MfQ/EmJQJSrAARkGBwcidiVGef5KULWogkWIa1XLs25iPps7n2Wz4IQhaIRJS1VN0Yx5F9w2f4GSnw5SU6EEgalgG5c+atS5rHRps839R/DKjNnhFFASyLjQdZ7uHJ7lqwKCmasAABCXJJua7s++1Y0vPODf4qYZi8TM2ATpSQkck294z/NMCnDz5suW+lCgkFRGokCpJAAu8HQ8ZqXQmZOAXqCaCod+XUk9f0hGJluAqtRU9wxNepPygjDZUubJmTfglS0klZ/8itkp5h7q+sN4aVOnJUmWgrZDnTYAXc/SBQ1oFCELTslQb1Z3IhjFYUEOkkkUYmEz5woR8W/0+cPJxVNRDValvnD0xhrCSxqSotRVQbUAZxyeG58uqio/7P28LmzGJKbEWYh9vv1hGImOa2dzHHCZUksCPeJvJOIVylaSxFi/1pfeIKZNKjyghGCIqdgD25QJRTWwp0XvMcskYqVqoJpY6xu96fKsVT/07QVaiCzpG4LFif8AfLpDUvM1ynCFMCK9YLy6YZoCAUpFiTfn3P7xKMZQ86DJ30B5etppA5jv1A6tFswmFUkF3ADuDzb9vpDUnB4QuUpYtp1OXJ3pYWuOcFFQUEtqA+FW/MbuKU9onOd9DxQbKWk5cQnX5JoKwdbAAn4T8L8wOsUPMZRRP1FgCXB2IO9YtOHxRwq1BYHhLASu4frQ0PaG8dliFjUVPKqUqSlwHJADnezj1hoS4/5EaaZHYnNQxGohLvuC+5BF3/L0gRXERQAEgBSXZRqQ/KCcNlah4ipaSVBXhjTdlhVTyFAOzmIDEYYEjSGo7dKm+9Kw8YxYzmyTybN0+KpU5anIACqPSwc7X7wNPxR8VSpCyEHZy3+Lu5HKPMlnyvECZqE6SWJAFPUufQQvGYdMsrCKp5u9iX7CoHOnWDS5CbA5uODk6KkNdwepBEAq+2gxKAlibmtdhYeu/tDUyYVGpiiALwE6SKTZZU/9SVEEejsYLzPL0g65R1SlNpO4oKGgY7fKIta3/ID9t4k8uw81wAvQhWyiKvQ+U/m0LLWwjWGwxSpJL6CWf7aEpzCYhXxF0kgPVtjB+Py9vKFS618qSCfYkN2+cBOPEKlgOBUVYqDDfY/FHJph6LBlOPnFBK5Q8JVyssku9QVfUCEZpliZyiUBOv8Aq0r1CgtUDoKExCY/GKW6lEqYNeg5ACwHaB8uxhlzEqc9W/3CfpvtHcr0xWHSpCylviCk16inzaGTPKZmtCmINCKRbsqydWORMmrIlyJSVFU1g2oAEIANXbS9fmYdy3gFGIkJmScSQR/yGYjShBZylwXJHMAjtHPLFe4ZQl2iDm8Tz5iQFqJFj1iKxmIUpiqgswgzGZdOw6tMyUfMCUnSWUBdSaW6xH6yo1qdukPGMVuKOnlnLUmJEuOgmVglkP8AnHQ1ktGyY3jOVJM9CglS5LMEmiwSAW5KTVweV48wGV5dOnTFpSJsw6Vq1l0AzBqACbOwers8VD8VVqGKIKEh0jStNCsU+LmpJ1DsRFWwWZzJKgqUrT5kq7lLs/uYkourTJKGtG2ZjlqJ8pckKYHyulvKxcgAdmiMz3HSsFI/h0HQpUo6FEDSSlmC/wDOoc0vaIH8M+JAArDzTV1TAskV1KTTuVKJ9YO/EWYiZLSpJSsSlqlrQ4CgqitSTu1AoVFRZnC3umcoU6Mvmgai/lcmh25Vh50aEpOxJPW36Qg4lSTqSas1QFN08wMeeEpRBI8yrJCb+g+6RcsMLW1flCpMxIU6khQALA2Jajts9fSFTQQFOGJZ3vzpyt8oYTU7Qezh6WtAFX1ObAMPn9vBeAPiK0igevW/6mIwisSmUqZJIfVqowgSWjh/MAlKSgAXcmj9A9+vtDEyUUgKTQhrcv1gbGYhzpFh84dnYgaWBcmAkzhxGYqq5vf9IlsgmPdV1Dc9eveKqFRKZPiNKgeXSBOOh4vZpmJwaZiWcts5f3isKRNkLJkrYMRpKdQoethYxYcBjHRUA02IrfkbV+cCY1SCkpCXP9o2+UYotrTLySZE5DnglYlRmJQAsaTcCj0YmgLtsxA6iDc3yCVMK1omp8wfwiUpY8xX1LULRXs0wrmw5NvuYgZiyBpc6bkbe3vGhQvcXRCSo7GyNCynlSCMEh9QV5imo3BIuCDfYe8AExJ5fLJCdPxbd7/WLPoVILkyMKs/zFzEKZyGcP0L1Sas9YaxOKkS2EuW4auoh1egNB84Ths+KHKZMrxT/wCRi47D4Uns0CYjM500FK1lerZVerh7bW+kIou9/wAnMGOJ84WgCWRbS9PUl4ITnM4H4/RgBzskAQCIIwCApYf0DHzHkAAaxRpAJSXjZ01qpS9Hao/NoHmyj4oCnWVVNKtzYRIeLLSxQlSlbAhk0qSokvTYXMDJxSjMSHr8RJapAYE0sKMmw+cSX0jkJTlhWXQnUnmns/ceohjFYJMtKlLABDhIB3a5qd2pEpxDhqImp8pbzAUIqxHZz9YrmKBNyS+94aDctho1jH5CqXlGFkourTMmMN1eavQEgWq0Vqbk+LkETRLWNJ1akeZiLHSb82YxqPC6jNwWFmL3lop2SIrHH/GiZCTJkv4xdy1Eg72YmMUJSb41ZrlGNWU6fnWKX4niTU+JMSZZK0stKSzhIDaXYC1Yh0ZGSnyTpalOzAty3LfTaIrET1LUVLJUo3JLk+pjxMwg0J9I2LG11ozuSfZaFEinhrDUZlH5gEGOiGQrEANqWPU9+cdA4/YlIMx8maJwRP1qmpIQUqqaMzF60seTQJMkjw0kfFqL+wiTkTzMxSlrIKkKJD/2gsw7JJI/xhjFBKFzH2+EGt7w1+AAWEludRVp01cFi9SOxcRPrQhWAlpcmZLK58xT+VIWQlKS/wAUxWkEDkTFf8EBLkl1VAG3Jzz6CFomzFoVLQklOrWrSCatpDkbCrf5HnBas6jyaz/DpO4qPVid7w9gcVoQpIJClGpD6iGYJcbXLQzKmlelKgHQCyi7tsD0HygiZKRL0qfU5Tbv5u1j8o76OA31C27k39Kx6sJCWDO9ece5jPTrOguDV9y/Mc4ECn2hkEUpwfctyhaZ50hAs5J5l239IZKjDshdGty/SOYBcvCuFKeiRvubAD1+kdh019IX4jdH/KFYdBKkhKdRU9B97XeBYTybl6kFSVBlJ29HP31hWSzGmAEO7j3EPKnBS1eMVE1fSQC9rkH94RlDHEI0h/NY9idoDethXZoWVSR4VgCUiukhur+0KRgwUB0jVWo3FrjZ4c4eJMka3agYG1fXeO/jPEmqlpcKQGZ3Ldm+fWMTbtmrwVbF+RSkkGtnFPRxZxesVvMEMa84tmduJhq70cv2uTbasVjHS3rtz5/f3aNWMhMjmgzBZiqWkhLOxAJ2e7dbwKqSrlCGIPWK1ZILlBIQy0kOdQPMMzDrf3h6atKlTdEosw0vQoA6ClqVjsFrntJATQEgmnU9IKE4rV4YATMZpilHylrF2d2f3hX2cQypLAFxWw39trQ9gwS4Dvtt1d9iDDsmSZi0SksFEkPUh+dNu0Dy5StTC4v02hrCgubiphTrWSpyznct7k8z1HOGkpUXWL6tvvqIdnYoGUlAqXJdvMOlLiEy5Ex9KAokJ1EMzNeFOCsdm5XLIb4r1/LnAC5gGlgGGxqPUbwvQkgmzAU5mB58pmPMU5wUkjj6C/Dw6sswvMI0+zj8ozL8UsE2O1GypaSPSh/KNJ/DQNluHH/Un3UYqn4vYYtLmJuk6TTYg/pGHFKsn+zVNXAyY1NNyw/KLBlfDM7QcQtIElBYkKQp1E6WASTUEuX5Q1w9kisSv/jmrQ41GVocPuQs26xrOY5SU4BWHlspSU+WgS5SXFEhtRAZ2qY2Tl4RhlKjMJs4AkNHRfMN+H2H0jxlTFTf6ylTJJ6BrR5EeaO5IzbLsKC61rSlI/7pBfs7wQcMmap5SfKgOSpyCfvtAmETqVQczzH28KVPdTaSE8ktXlYV9os07KCsXjiomjP0t25CG1TlLGkMlIYsKf79Yexi9ZSlEspDMHuTz5PA01C0Aglh3vBVAGpatBJBLsaffK8PJwhUnzEgpoBsdzWz7R5gJRWsChG5NvWJvCzQSXbSQoebzNdmbcuK9IWc6LYsae2Coy9IAIQagglSbW+Fzs4r9Iem4PSnVpI1AaVEM/YCgh8YmZRJqCGqKBy5LNsa+0FqwxI0anCbdQHrc8rRFyfk1qKIJEmVqT4ifJV9CvNax9QfQxPT8owEzw5aBNlLUkaVIBUk9CFOVHr5YjlSBoSosEuCrn7He5MdlBSmclbq0oPr0a5a9IZtvabJ8F0QU+ToWtF9KiH7Eh/zibyqYlFTskgbO5JiOzecP4hagPKS8GYGdJ8NTpdVbqFrhnF9opLcTLNU2hjMsEnTrSRcuXv2+vaI7AEiYkpd3o14kZWKAdKkgpIIDcu9ngKVLaai9VBqP2pvBXVMVI0zI1TAgDWgkAGxD73BY16RHYTUcQ5PmZ7u5t+USWFnhOkFKgCBUgXps9P0gXCJSMSBUkh79/z+hjGn2aiN4ikHUev3vFQxKy9x3r9vF4z+WHoSPule8UfHIJVS/LeNOFkpoanTiak9A37QOoR6YS8WJBaEBKQXTqJaj6h+0ezNBbzLcuS4ft+5gjAZJNUAspZKrOL9nix5HwcucNZISkWJuYlLJGPbKRwyeyoypRSp1KMtQqnyn67fSDVT5eopUryGqlIQxcAsA7D1IasWrNeDigFkhx/U5rzoIp2YYEp3J50tAhkjPo6WGS2EZVjEyhrloKprkEGqdB0tq5HULwnGY5SpgWpOg1saen0vAWHWtJSpCmNr379D1gmepVFKIBDhiK/PrFOKuydAiiQk1Z7/AHyjydN1Cr0AA9OcSOKwcvw0q/iApZqQRQdKPXu0Rym0Hnt1/cGCmmE+heB5OnLsMD/+FB9w/wCcRPHeXiegSjTWoAHYGul//c0WXhtLYTDgU/lIDdNIiF45miXK8U18NSVt2IN482N2n9mxr8WiA4F4enYY6lS5fhrQ4WUtOQaOhTCqXdj0EXQSXH3vFKncYzQvLlLSlEmehS53Kg2NwEtq6vEFxLx0cR4JwgmJ8IqmLegLFkhQFxpBNf7+kaqb2ea42ydznj6XInzJJkqUUKYqcB/cx0Z9mmYLxE1U3RI81yoJckAJJNNyH9Y8iigq2juB7g54ZSW8xCEsL+UHc0DlvaBpiJkpRU2l/unO8O4NU6UNQKkoP9SSC3cAnSfYx7OzCdNOjXregJCR7qUB7kwadlqGZ04FIooLG7uk9a1BgNRKnJqaVuesEmRpVpNTyCkmrf8AUkfN4RhsTpCk6QoGz0aH/YB2GAJLglRtUM7bvFiwoBksHZB8yQPKTQBSmLH7aK3LnDWP6Q+5dufLrFy4WwoxGuUlRQApMwtQFKXBDj/J7bCI5fk04mIV4mpvIFtpIRUtu1N+bv8AWL7gMqkyVAsSUh2ZwKcgHf8AUxH5HlaBNC3Blpqnck7dmg7PZAXr0AmZpIQoKZifkedeUZW0y2wTM8rws+Wsykp1W1D+kvs/wm0Z7j0LkzB4iUhYBdqP31UdovOEwBwOEmLUTMWSCbAEmgA5B94o2e54qeoawgKSouUg7XFb/tFcad/KEbog81qpxYx2HSGdqWc82/17xPy8uTNlgh+UQ82QqQplAmXR2P2xjQpp6Izg7saMlhb77PDMoNMS1fMGekey8SwP36x2EAVNR1UkfOGJmp5UB4YUok+V3Y3FLtygFKmxKlXokW282w5FwYmsoJMlLf2tYffrERjUhOIr/UkPWoIVv0YxgXk0sYzcpqaO/L8vf27RSMUl5rJZyaMR7OYvOcUTe77/AHyApFAzNRC7ufpGjCSyDGJnEk6vi3cB4neA8g/i8SkKbQKnk9w45dN6RXZitRjQ/wALwpMxawB5JdQ9TqU+/IJimaTUNAxxtmpDhrDjQ6NRAZyT9AWjsTg5ctOlKdKRYQ6McNGsqZLXP3eAMRiSsfCpjYs37xkpUaFYBj5IDu5BPeKXxPlXl1AAG8XjMl6ZaibMX9Q0Vedh14hBCRXcl29GFdon7ZWikX8mWzZA1Cul97sYcEihU4I+Fxv1Y1I6wRm2GVKWUrDKB+/SGcVjVzAkFIAAowb1p1j0k7RiyKpHYqQmgS5Jqbb29d/XpAmIlEFmNaB7+w3j0Eq0pAc2AAJL9I1bgP8ADhSSjE4o+YVTL2SbgqO56Qs5qC2CMWzQsnl6JEpJoUoSPZIEVL8UJ4GFWk/1BotGLngXLAXjK/xIz5E0FCVurUAws25/KMWNXJI0y1FtlZXjFiRJC1EoCJiUh/hCybFnqBpIegj3C5qpCSUy3SElBLBg706jzbwBgEKmtKdkvUtbf1hMvG6ELlgOk87/AO2EbXFGMVIw0kpBVP0q3T4ai3q0dD8nBYYpBM9juG/eOjrX2cMpwSjpY/EVBuTfZjxEkqSHYJBYqNvQXJ3oDCvGNSC3Tob/AFhzBYCZNDgFg7n7+phrrsYGk3BSlTj2j3GyzqJNNW3vDwlTJa9KVEF7A/lHuJQtCn1alWc1Ynk/3SOsA2MGUhwHUxNbMxc1pQF/QbkRbvw5yrxkTpq3ACdKGJDtU+lhEJwvwvOxswl1CV/XMNzuyedfaka9luBRICZaEgICWA+7xLLLVFccX2VXh3H6U6V3q3KJObmegu9SzMCT7RB5/l0yQVTUPoKqtt+0KweayChYnIllbOAsPtsRUHs0QlG3ZdSPc74hTNkKlKSUzBMS6Q5SUggklTBt7xQ8ynSyTpBDmh2Zvd3r2gjMppUSlJNersOT3PrEVNllN36RoxwSJZJFl4Zx4BEtRqDXdxs3vFlzjIwtDgAiM2RMLulwp/0aNP4QzXx5RCviFCInli4vkg452qZmuYYAy1EbQzIWAtKgCGKTWu78o03iXIwQSlN7xnOPwRlkjaKwnzQk4VtGu5UlJlsC4B5/k/yiBz0NOQoJPlcMA1/sRJcL4jXJSXqUgm5rbe0R/FUssSLtVXzFoyx7oo+j3MTrQCQ3770flaM8zNLr/f7+cXZAmGVVCmcFh29ork6ShEwLWxTUlHzY970i2J0JLYwjLTLCSqWfMl3V8NncNu32Yuv4cZWJwnFayFJUggpUpNtV9JFK26RSZU5aio6WBuUpanKlDFp/DzH+HiDJJbxEAB9ykk066VH/APWOyXRSCRoc7DhfgygohIqXubttzr6QhGUrlqRrxClJSVEvp8z2BZIoIjpOLlDEuf4jxBQIUFqA00DM4NzvvEhnGMoSetIjZRR+QbiXMBoKUsKEOz7NbnaKgmaqSAZcxZCVhKzqDKLhKgAzsHA1PUpNIlkKdetagmWl6n0q3IXitpxUnUpISRKCyskllTCAWajBLilLwas5vZHcaTtc4JABIar3cc+VIry1lFHFOxHpEhigvEYjTKlqmKUPKm5FN2oAOsaHwr+F6ENNxhC1ColiiB3/ALvkO8XUo44pMzyTlLQ3+EnCP/3c5NT/AMQOw/ubmfp3jUcfiQkcmgVE4JSwoIqPGHEYky1F62A3eMzk5S+2WjFJbIPjrigIBQgupVvvlGZS8MVudTm7b+sFSwcRMKpijUEj02saM59IExKSkkFqdI144KKryZsmTkwvAai5BZSAHDXAr7Bh7w/i8IlNTLSt3IUgqatag0pyDQFKR5XTqEwG4O1A1Bep3gvBoV4KilYeoUgio3cHZ7ekF9kxnDYrDpSAvCqWoXV4pS/ppLR0JR4TfqD+UdHV+4aCVytLKU1XBAFnB2tQxylrHlM3QzBIsSGDOQKC148xmqaSUsJabbeveG5uGUANQLtvyox5gd+kN+4UepmqQyEpGpX/AF1KL2FifaJ7JeB581QViPIjcP5j0pQRL/hpkyJhViCkeXyI7sNau9W6VjQ8RhgIzzytOoloQT2xGDRLkygiWAABRv2hhcx672++UIlzBUGsepnAbehiJdEXxTMeWpIZlNR4zjF4Dz6QXJuTGnZhLlrRXYv8or0jLEl1IB1EVfboIrGVCNEfw3kYFVMVQvM8rQS8GLQqXzG0ROJxZ1B3ofeOtt2CgKbwuS2kFL1oX+/2h/IMPMwuJCiSUEsunzPaJmRnYoCG+/v2idy3FylXat4EskqpnKKuybxGHC0dxSM04qy5ienzi+YfEmWkIJcJduo2++kVnjGYL84XG6YWhrg/FgSkD+1ku1C9L96RLZzICwXsPUb/AJRVOEJjqWnYmgfn/qLPjZBKHKnULNa27u5jpqpC+CJViEqlvc6S4YAPaw+otSKzmUpa3I+EAir8wSxNdxExImEakszGrX+W0QmPl6pgOnUgKLhiHF7gOHHKsVgqYrHsuVplzTLCaaAVEuQ5PwUqpQF9gDXmGsq1oWhxMBSpKq3DN84Il+JNClIkhMrmlDJpQnfzNRySawfhcSmXIRMB1LCj5CHAamokjqKQW6ZRdUWvDceYZehkFOIIAU9A+/mszwerGa2opR6P8yRzjI/BXNmDSPOpQ0gcz9GvG54SaooSJgHiAMogXLVMJKCjVBi2yEnYJRSdVHHwjb1iqY3hxUxbI3IF6B+db3jS/CJoB9IMwmWpB+HmT1LN9IVNro5kTwFwyjDoUtgZijVXQWHQRZMyxDJ5WhcosIq3E2ZHUJabqhGgxR7iMwUolhe3zjM+OCtS0oVep9haNRweBCECMs/ETE//AFIY1Ca+vP0+sNg3MXK/xK9hZagrSCxZw9v9wziJiiSFkkvV+j/qYITOWsum6av8vXaGVLWZjlgo87W+xGwyBSMsJS6FuXanvUiAlJ8zGh3/AHgnGSFJYkBjumg9fveGFymAL1JPtHI5DZlqNkkjsY6Hkz17Et0LD6x0GwkhIwy0pCzRNwSzH94TNQtjNUPKXT35sx2pDZkJZWmrFwWY9R7Q2mUVBhs5qaQDjU/w7mAYWWAd1OW31GLdMLgsYzD8PMx0pKCXCTT1r+saLLmakxhmmpM1QeiLmrIWQ9YNw51UMMTcPUqgDK8e8xSXoKfYgIeyWnYUNaA0I0qtsIkJ08JAJN2gLMFUcX2ggaGMVICg57RRc+kaXKTURdpavIdVSdhFSzVJCnt6DeHh2IVs5oWBKIdRnpY6UmlmaAMQwdCv6CdJ+ce5Vlk3EzBKkJKlGp5JHNRsBGrjGrZLnK6JfDcVTXYJJPIVMS2JRMnJCsTrlDbyE9t9zBWBwGFws1MhDzZ5UnXMLMNyzWGze8XfGlBlkKAZqi8Y8mVRf4o24sTlG2Z4cimYd1oTqRQkKUnWALnSk2iwSAhUt0vpIdwS3ptFbkzMNLmq1yVq84CVIUQADRiAebneJLLViTOMrUSjSFJoXY7EcxSGdtWTnDi6B/4ZQW4qKhXmp+ZJ/WBsywK1y3ExMuWg6HJLlRFQGqaV5Vg3MkBcxOpRQkf1aSVUq2l3BY2iu51NQ2lBWWJfUCmpOwctQC8NFNtUS62OZniwqYJYmKMtACEgWYNsOdz1hqTNmTCnDyQ7uE8mLEvs29YcxuHlStCZYJVoClrV/casBsAKUi8/hnkv8sz1DzLPl6JBp7lz7QzaSsbfR3C/B4w6hMmK1zWv/SnoNz3MXSTI3MPKlgbQ9obnE+3YTpcrbeCVlMtKlqLJSkqJ5ABz8hGWZXxRMwuYY/8AiiG0legFnUkoSgI1GjoUPsREcT/iGrFyVS1JVJZQUjwlOFBiCiYXBZi7gNsRvD8HZNzRccN+IuFnqWljKYBjNKUlRJYAAE7Vd4eVhHXrVUvGfcCZCF4iXMxCEBB80sLmJStRFQRK+JaX5sO8alPS8JlSTpDwba2eYifpSatGIZnivFxMxexJa1rfSNK4tx+iUoOQ4Z9/u8ZpPwAYqSpOgf1Fgp+RDu8NgSW2Ll3pAEuaUl0mv3tytDq8S9WDsyh/dV/yg1OULaWsLQNXw+cOSP7evrcwNjMJNBaakpO2oMT71aNHKLZFxYPi5wPwvpuzu3vDq8IsM4LEs4sa84dy7DBaVJ5mhbdrPs/5QsIJlOqYSlB/49VW3AG1r9RHN+BQPHgeIvSGS5AHJqR0FTcDLJeW+g1D39Y9gJxOsdlSCVFAYBN1Pc9DbtHT5I0nURQOHIc9hckx2GLFRTVJDKHPcH3AMMBAJqPpBOCeF5xTNKQfiFO4qPeNOyPMwsbgi4IqOY++cZUcOy1NQhykjo5EWzhrMQpSV0BPlmD/ALbH1iOaN7LY5eDQ5ydSaRRpExUvFTUHm47N+rxomBZSQKe8VLjjLNJE9Aqi/VP7RGPwVJTB+YPRxBC5VNoiMhxYYVoYlsbiNCSX7Qv0ECRhtLg/OKzxAoJDgA9z9INxGMUtfxX2iEx4XMWJSE61mwA+sUitilVmSlTp+iWl1LUEgdS3yjY+H8hRg5Al0KjVZb4jv6chA/CvCaME82axnkEk7IB/pSewqfygPPOJ06meg2f6w08nPUQQik7YvMMlwY/mOJK3cqQQPcGkC4zCLUAEYuUZbVJcEegd4g5+dJmuApi9H0/UwJNROALyZax/cdLd3BheD8/9LxyOPtHpsmUhSdMxU5YUCSAyCxsNyr1iRwk9PjrmEMEpAL7uSadSzRF8KqK8QUzGcDaw6DZrxY88y7wiJqEgtdht06j8zzhpadCNtqyPzZSiylkp3CLAX7OfpFeM9HhqUqWlRNEvqq9CQAQG29Yk8znakpIIdnDVb75RDhC1qShALkskOAo1/Wv28NBaJsRipillUxQ2++0bPw5IMnCSkkMRLS46tX5vFC4Zyc4qekaEIlySkqKV63IqEkvpJ7bPzjR8yVpQw7Qk2OjzA4jUo7wRjcQEo8xNXAY13djsw32itf8Ar+HwsglU1HjKqhFVFzUAhJ8o6kgViuJ4pTiZ8oz5StK2QJSKipDqI+IgkB6CgA5uqTqxXJXRXc3yZMuWudMVOWpa9MlU1aQopBbWRVS+T0SxF4r6sItOksH1DSwDO9L+kbFxfwvJxImTtJViBKKUeYtRyGTbU5Ld4pEvgbFzJKFAy06g5QtRCkueQB2akXjkVbZKUHegvPuCZ4lSZpQJmKmKJnFNAmg0CjJSwBdTXHvL8Lrx0oiRiJCpiHZM0KSSO5Up1J63HIxbZaliVLlqOpSUpClcyAAT7vC0BhEHktUyqjuzPuOA5SkuAVMajrzpdoiFYNAQsaEzCPKlIUDMTdipLEaSXtub7xK8c+eYlD1Ynv071LRS8JmC5WogtqDPuP3qRFMcW4qgSaT2Gz8IUCWt1M2pqBq7Au7bkUcQDOxCddVqKbKISkK9LuPb0iZVmcuYgeNMmTCg6kBw2wKS9gw/3HuIwSZ48WSJCSDVAKg4oxOsOVdPaGUq9wrV9EInFlPwgaegbsabwzLllamJA1OR1IdhTmaRKzMBp86QVaS5QGdGzlwQR9N2iMno2CS7ir8+xa4MUTT6JNUESsMoBitQbZlf/wAx5DqUTkjSVSQ2xWh46Ov7FGkll0pVo9nBjTlHkdBRw8f/AIGF8OqOpddh9Y8joEvax4e42jIz5Y84k/4Ff4mPY6MUTQUjhtZ0ip+xEvjC5S8dHQ79xxBSz5/QxauApSdExWkatRGpg9ud46OgvpgDeK1HwxW5/WMPzZRKy55/Ux0dDem8i5PaBQ6uapmct3jo6NZAtvBw/ny/8I0/Hj+WrsY6OjHk95tx+0yzMvjmDbVba/KBAWQSKEJLEXreOjosuiP9Rqn4ZIAwMtgA6iSwveJHiI+RXYx0dGeXbHXRiM9R1rrd49wE1ScZIKSUnxZYcFixUkEONjHR0aV5Mv8AUjdwfMe36wjaOjozeDaIG0MrMdHRORyM14orikd4ruQ/8yv8T9Ux0dGqH/n/AIIZehWFkpMzEOkFnagpU25QHgiySRcO0dHRQnHsWlR8M1P20FZaga0Fh/oOPaOjoWXkMjRuFMDKVhJJMtBJS5JSCSSS5Ja8dHR0QfZM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18" name="AutoShape 6" descr="data:image/jpeg;base64,/9j/4AAQSkZJRgABAQAAAQABAAD/2wCEAAkGBxQTEhUUExMWFhQXGRwaGBgYGRocGxwiHx4cHB8fHhoYHCggHRwmHRwYITEiJSkrLi4uGCAzODMsNygtLisBCgoKDg0OGxAQGy0kICYsLCw0NCwsLCwsLCwsLCwsLCwsLCwsLCwsLCwsLCwsLCwsLCwsLCwsLCwsLCwsLCwsLP/AABEIAMIBAwMBIgACEQEDEQH/xAAcAAABBQEBAQAAAAAAAAAAAAAEAgMFBgcAAQj/xAA/EAABAgQEBAQEBAYCAQMFAAABAhEAAyExBAUSQQZRYXETIoGRMqGx8AfB0eEUI0JScvEzYkMVgsIkRFOS0v/EABoBAAMBAQEBAAAAAAAAAAAAAAECAwQABQb/xAAqEQACAgICAQQBAwUBAAAAAAAAAQIRAyESMUEEMlFhIhNxsUJigZGhM//aAAwDAQACEQMRAD8AzDETAUImynQUMkpH9KqkEHcKDnoXEP4nNpqQzJ2OprvV26vDeCkhKZ6dSZjoFE6qMoHUXAZvzgQS1eHTzAXDVT+30iNJ9lVklD2scwYM3XqcqZx6XHtX0hiegpJBDV/1CZMwpqDUbiDgJs+iZeptwm3rD9E27BTivIQ1aMd/3jVfw6kYfwElaEKVfzAH6xlWIwS0fElmvUfR4l8kzZSJelyn+1W328R9RBzh+Jq9JKCk1LyatxjNSqXRufy6ekZDmU8pm6kXAryPeJzFZyqaAhCtarUr7mI7F5WpJ1EK1H7tEcEeGpGvPuNQ8HiM/SRY6uz/ADiExuKMxTm3KCV4MjzKS4NyDv1FxSOC2GktpuWAryc3aNUYxW0YcnqZzVMvn4fZsVyvCJDooObbU+T9N4KzzBFaQUi7VJ6d23aM3wGPVJmhaS1atSnpGk4fMZapQXdLAEkjZg/v+UZskHCfJeRoSTjRm+Y4cgkm7x2AkTpp0S3Uo7Cga5cjtvyiXzQpUsgcyxIpaw++Ue4b+Vgpq00WtaUdQkjbkTWxdlcmjTy0QloBxOAMgh5kgrAqnVrFHFfJpd+vtEavWtekAlSiwAa57Bt4Xg8KucvQgOpWzhz2e/OLblHB+JlFKyhIVs6wAPkauG5Me0dKSj29i/uWrIstTJwyAXBSHLFQcm9DU1b25RS8bnolT1KRW4cML3t3NekTXEs2fJTpxErSlnExBCkuQ1WqHsHb5RRUTQqYVqu9vltEMWO7ci0pqtE8rNMIouuQh2ckApc/+1vV4kcNjJAm+VElKZfmBIS97HUBW3tvFRnpDahYluwhqRiykMQ4FNhT2NaxR4lWifMtvEk+bNSSiaVIfTswfZxQW3imypDr0k8yd+pgvD4hafMEljcGxHWtYGmzRrfTp6A/mYaEeKoFtkxhsGJcvxWABolw59HFD1iExCnUa+sSasQuaiXLS7JBvb3+7wL/AADXUkHlX0sDBj9nMFwykAutJUNgFN70LjoGg6ZmRWyWJb4UtQdkiggCdLIPWPJRLsN/n0pDNJ7OLHw4uYvxEJQo6gkEpDtU3KbXj3D8OzFBWqWsIAcEgj2f1iW/DLN0YeZOC2LgHy9It2ZcQIn4dUwJUipACw3r1jFlyzjNpL4PQweni0pMoGE4gVLQcPN1FJDAgsW9KvAOdZshaES5b6UhgHdh1O5gTGYpJmKv0PrX5QNiZDAL5mv3vF4443ZLL6mW4Lro9mpABYWvy2HvF5/CXh+VPKpkwOxYPFAXMdxSLJwTxScIopPwKNY71EZPG1HsT0rSybNim8L4dzQD0P6x0VdfG8klwst3jo8rhl+D2Of938GWSMUtCwtLa02exBuDzBEFScWJiiQnQCRRJoKpJYmuxPrEaiYaeXV7x7JK0klIUOgePbaTPnyTwuDTNUNSggO6yogAi5Yn+rb16RNqxM9ctsJIWqWn/wAhGlB5sKE93rygTg/L0YvEypa3YOqYNi36m/aNwxeWy/4cpSG8hHuDGTPmUZUaMWBSXKRmmUYEFCCs6lkO5SG9Eh96OaxC8SyhU3chNGYWU9K1AMSmMnqkqVLCkp07midqOantSKxmeIWsMlWrTYmlTdh8o7HblYjwTXg84exwlzC4sekS02ZMU60+dtlXZ3okGoaK3kmFCprrsmpfn1enOL3gAZp0yJZmLPIbU+ImgHtD5aUrOeRyioUVXEZiTTQCQ9NNOrfOIuSUGmlli7v9DFsz7hxUmhIVc1sTc9R3iEw2XiZsSBdiNSf0p/UQ2xh4ZItWgZMEsfZHYmQkpLXG4tBWS5iUAoITWg1C/rcQNmeHmSTpVZvKWbUIBKjfeK0pImtFlxCw4LhwbCwY9L2IvA4VpStCnCVM/Q0KSwLH5ntD2WJC2UQQDR3tYX5fQGJmdlY0NpS6ag2cHc8/vpEuSWh2rKaZWwIpYiv3tdoStSj8TmvM0iXxspgwL0Yg0Zqke/vAM52LmxIY7Wq/3aKKVgotXAGYmcZmCnEqlrQW1F2ZqDUWFw3JqRR8TKKJikPZRB9CRF64BwBkleKnAy0sQgKoSB5lKYkFqAeu4ij5jiDMmKU1VKJYbOXYQkH+broTyE4pXk6wJhJqAsKWkqQCSU86Uh+fhlBelWwd+bM/epaB8S6vNvT9B9IojiXGJXMlnT5UDmAN7Bu4hjEYZwkatSiWADfNhSAE4pkBMLwOPUiYhdwguzUqK9z3heLXRwVLUmWRqRMUzCp0huQZ/rDmJCFKeWpUt7ODQ9+XYmHZ89K3AmeVVhYU+kRGKABASX5saQFsIlWpRLkkil39o8lzikFgAeZHm5ED7e8EYEXo5FRDGKlMQ3IOerV+cU+jhyTOWSqYFFKkgVAJB2Yl6P7doIxeeT5o0zJhYU9IDwixq0my2T2qGPuPnB83I51AEAnYag57BRBhGo3sdZJJUmRsiQpZCUgknYQ/i8GJYZT6uThvb7dosnBcjSJqlHSUkAgtQvW9iw+sV/OiVTltUlZAAc7sAOcBTubXwI0BJTQmF4YEqDXr9DzgxGSYjTVBSD/cQPk7j1hlCAhRAOopZyPm3SH5J9AsTJwSlBwKdxtTePY8nyiVEh6x0cdY5hsTNDplqU52TX5CCZczEbpJ6EA/vBMzOErHmTps7Wpy5NCf4pBNFV2vbtWF38ACeGs78DFomENTQoW+7fONMwfGAWVJIKQkUJ37c4yXHgTCFBJFKn+7qB+/tCRi5qToSsgAWd7d4hl9PHJvybPT+oUFxkWTifHCYs6Rc+8CYfAkSnI5xG5dPZRK31XD7+8H4/MypABp0juDilFG/HkhKPNicBka54K0qKUu1Dcj7EXrgzMRhQZKyHoXFXcfOMuGazAnSkskF7Dnz9oRJzSYlWrU/eDkwyyKmYceeEJt12aJxVnaZxLAgJO4Z/2jOscr+ZqFCOV4lcNjBOIGoJLihhzE8OrUkLlOo/2lupoSa/ddoOKKx6Y3qMqyKokDiJ61trWpRFtRJb3MIApHTUMWILjmG+sKa0aTES2STCkA0oSKsdw5beLlMWVAaWoTY8kjeKLgHdrVizYJRSlWqrEffo5jPlW7KR6GZmH1TAlKFazy/wDkRQAB37xY8JwzKkS/GxC0oZwVLHlcEEFCA+tJH9QINT2gjhoIlSpmLUKAeUaVgu+keZNFIJ1EjtFE4mzaZOmnWSpaqEOSE1+FPQNy9oSNzdIST8EjxfxWmYjwJD+DZWoeZTGjm7UtevtUcuKfGlldEaxq3o8GyMnUptT+ZTU+tbQejhFb6SoOz3t9YqnCCqwqDYVn8nw56goMD8Kr0s7xX3oz3Fmi1YjhpYSlCsQnUAC27WHUBwAO8R0nKAhSwslRQAfKCaXY8hUdnhYzjXdncGitiSs2Sov0MFS8lnm0pXtF9kYmShGp5ZILHXdJ/wAQaFn7xEYzidIpr1XPlSAH2Dlz9iB+tJ9IdQjW2Qg4YxNR4RoK1EJm8OYkWlEgDZSD8gqJYcXebUdZUXB8xZjsw5c4k5HGyA7l7M4J9HI+37wHPKvAeMPkpulaFAqSUKGygQDWt+o+UeT1ulne3yf9fnF0TmEqeqqULZmDg7lxyaHMfw5g5wT4JMqYSwDkj2P5R366v8lQHi+DP1saEAEU79+sS2X8QTpTELcDZVXqS3V3MP4zg6chTBUtSakLKmDczcD3MR01MmUCkATZr/EX8NPZJbUf8qdIrcJqlsSmgqdnUwqK5aUpKgAopDjkHegV2hzhpE5c4mQgLnX1FmS9zU3NvWIvCK1L1E/ACodxZgLVb2i5fhTi0oxExC2dQDPvCZvwg2kPigpz4sYzPhzGlJmTrjbUD2omgHrFPnIKTWh3MfQ/EmJQJSrAARkGBwcidiVGef5KULWogkWIa1XLs25iPps7n2Wz4IQhaIRJS1VN0Yx5F9w2f4GSnw5SU6EEgalgG5c+atS5rHRps839R/DKjNnhFFASyLjQdZ7uHJ7lqwKCmasAABCXJJua7s++1Y0vPODf4qYZi8TM2ATpSQkck294z/NMCnDz5suW+lCgkFRGokCpJAAu8HQ8ZqXQmZOAXqCaCod+XUk9f0hGJluAqtRU9wxNepPygjDZUubJmTfglS0klZ/8itkp5h7q+sN4aVOnJUmWgrZDnTYAXc/SBQ1oFCELTslQb1Z3IhjFYUEOkkkUYmEz5woR8W/0+cPJxVNRDValvnD0xhrCSxqSotRVQbUAZxyeG58uqio/7P28LmzGJKbEWYh9vv1hGImOa2dzHHCZUksCPeJvJOIVylaSxFi/1pfeIKZNKjyghGCIqdgD25QJRTWwp0XvMcskYqVqoJpY6xu96fKsVT/07QVaiCzpG4LFif8AfLpDUvM1ynCFMCK9YLy6YZoCAUpFiTfn3P7xKMZQ86DJ30B5etppA5jv1A6tFswmFUkF3ADuDzb9vpDUnB4QuUpYtp1OXJ3pYWuOcFFQUEtqA+FW/MbuKU9onOd9DxQbKWk5cQnX5JoKwdbAAn4T8L8wOsUPMZRRP1FgCXB2IO9YtOHxRwq1BYHhLASu4frQ0PaG8dliFjUVPKqUqSlwHJADnezj1hoS4/5EaaZHYnNQxGohLvuC+5BF3/L0gRXERQAEgBSXZRqQ/KCcNlah4ipaSVBXhjTdlhVTyFAOzmIDEYYEjSGo7dKm+9Kw8YxYzmyTybN0+KpU5anIACqPSwc7X7wNPxR8VSpCyEHZy3+Lu5HKPMlnyvECZqE6SWJAFPUufQQvGYdMsrCKp5u9iX7CoHOnWDS5CbA5uODk6KkNdwepBEAq+2gxKAlibmtdhYeu/tDUyYVGpiiALwE6SKTZZU/9SVEEejsYLzPL0g65R1SlNpO4oKGgY7fKIta3/ID9t4k8uw81wAvQhWyiKvQ+U/m0LLWwjWGwxSpJL6CWf7aEpzCYhXxF0kgPVtjB+Py9vKFS618qSCfYkN2+cBOPEKlgOBUVYqDDfY/FHJph6LBlOPnFBK5Q8JVyssku9QVfUCEZpliZyiUBOv8Aq0r1CgtUDoKExCY/GKW6lEqYNeg5ACwHaB8uxhlzEqc9W/3CfpvtHcr0xWHSpCylviCk16inzaGTPKZmtCmINCKRbsqydWORMmrIlyJSVFU1g2oAEIANXbS9fmYdy3gFGIkJmScSQR/yGYjShBZylwXJHMAjtHPLFe4ZQl2iDm8Tz5iQFqJFj1iKxmIUpiqgswgzGZdOw6tMyUfMCUnSWUBdSaW6xH6yo1qdukPGMVuKOnlnLUmJEuOgmVglkP8AnHQ1ktGyY3jOVJM9CglS5LMEmiwSAW5KTVweV48wGV5dOnTFpSJsw6Vq1l0AzBqACbOwers8VD8VVqGKIKEh0jStNCsU+LmpJ1DsRFWwWZzJKgqUrT5kq7lLs/uYkourTJKGtG2ZjlqJ8pckKYHyulvKxcgAdmiMz3HSsFI/h0HQpUo6FEDSSlmC/wDOoc0vaIH8M+JAArDzTV1TAskV1KTTuVKJ9YO/EWYiZLSpJSsSlqlrQ4CgqitSTu1AoVFRZnC3umcoU6Mvmgai/lcmh25Vh50aEpOxJPW36Qg4lSTqSas1QFN08wMeeEpRBI8yrJCb+g+6RcsMLW1flCpMxIU6khQALA2Jajts9fSFTQQFOGJZ3vzpyt8oYTU7Qezh6WtAFX1ObAMPn9vBeAPiK0igevW/6mIwisSmUqZJIfVqowgSWjh/MAlKSgAXcmj9A9+vtDEyUUgKTQhrcv1gbGYhzpFh84dnYgaWBcmAkzhxGYqq5vf9IlsgmPdV1Dc9eveKqFRKZPiNKgeXSBOOh4vZpmJwaZiWcts5f3isKRNkLJkrYMRpKdQoethYxYcBjHRUA02IrfkbV+cCY1SCkpCXP9o2+UYotrTLySZE5DnglYlRmJQAsaTcCj0YmgLtsxA6iDc3yCVMK1omp8wfwiUpY8xX1LULRXs0wrmw5NvuYgZiyBpc6bkbe3vGhQvcXRCSo7GyNCynlSCMEh9QV5imo3BIuCDfYe8AExJ5fLJCdPxbd7/WLPoVILkyMKs/zFzEKZyGcP0L1Sas9YaxOKkS2EuW4auoh1egNB84Ths+KHKZMrxT/wCRi47D4Uns0CYjM500FK1lerZVerh7bW+kIou9/wAnMGOJ84WgCWRbS9PUl4ITnM4H4/RgBzskAQCIIwCApYf0DHzHkAAaxRpAJSXjZ01qpS9Hao/NoHmyj4oCnWVVNKtzYRIeLLSxQlSlbAhk0qSokvTYXMDJxSjMSHr8RJapAYE0sKMmw+cSX0jkJTlhWXQnUnmns/ceohjFYJMtKlLABDhIB3a5qd2pEpxDhqImp8pbzAUIqxHZz9YrmKBNyS+94aDctho1jH5CqXlGFkourTMmMN1eavQEgWq0Vqbk+LkETRLWNJ1akeZiLHSb82YxqPC6jNwWFmL3lop2SIrHH/GiZCTJkv4xdy1Eg72YmMUJSb41ZrlGNWU6fnWKX4niTU+JMSZZK0stKSzhIDaXYC1Yh0ZGSnyTpalOzAty3LfTaIrET1LUVLJUo3JLk+pjxMwg0J9I2LG11ozuSfZaFEinhrDUZlH5gEGOiGQrEANqWPU9+cdA4/YlIMx8maJwRP1qmpIQUqqaMzF60seTQJMkjw0kfFqL+wiTkTzMxSlrIKkKJD/2gsw7JJI/xhjFBKFzH2+EGt7w1+AAWEludRVp01cFi9SOxcRPrQhWAlpcmZLK58xT+VIWQlKS/wAUxWkEDkTFf8EBLkl1VAG3Jzz6CFomzFoVLQklOrWrSCatpDkbCrf5HnBas6jyaz/DpO4qPVid7w9gcVoQpIJClGpD6iGYJcbXLQzKmlelKgHQCyi7tsD0HygiZKRL0qfU5Tbv5u1j8o76OA31C27k39Kx6sJCWDO9ece5jPTrOguDV9y/Mc4ECn2hkEUpwfctyhaZ50hAs5J5l239IZKjDshdGty/SOYBcvCuFKeiRvubAD1+kdh019IX4jdH/KFYdBKkhKdRU9B97XeBYTybl6kFSVBlJ29HP31hWSzGmAEO7j3EPKnBS1eMVE1fSQC9rkH94RlDHEI0h/NY9idoDethXZoWVSR4VgCUiukhur+0KRgwUB0jVWo3FrjZ4c4eJMka3agYG1fXeO/jPEmqlpcKQGZ3Ldm+fWMTbtmrwVbF+RSkkGtnFPRxZxesVvMEMa84tmduJhq70cv2uTbasVjHS3rtz5/f3aNWMhMjmgzBZiqWkhLOxAJ2e7dbwKqSrlCGIPWK1ZILlBIQy0kOdQPMMzDrf3h6atKlTdEosw0vQoA6ClqVjsFrntJATQEgmnU9IKE4rV4YATMZpilHylrF2d2f3hX2cQypLAFxWw39trQ9gwS4Dvtt1d9iDDsmSZi0SksFEkPUh+dNu0Dy5StTC4v02hrCgubiphTrWSpyznct7k8z1HOGkpUXWL6tvvqIdnYoGUlAqXJdvMOlLiEy5Ex9KAokJ1EMzNeFOCsdm5XLIb4r1/LnAC5gGlgGGxqPUbwvQkgmzAU5mB58pmPMU5wUkjj6C/Dw6sswvMI0+zj8ozL8UsE2O1GypaSPSh/KNJ/DQNluHH/Un3UYqn4vYYtLmJuk6TTYg/pGHFKsn+zVNXAyY1NNyw/KLBlfDM7QcQtIElBYkKQp1E6WASTUEuX5Q1w9kisSv/jmrQ41GVocPuQs26xrOY5SU4BWHlspSU+WgS5SXFEhtRAZ2qY2Tl4RhlKjMJs4AkNHRfMN+H2H0jxlTFTf6ylTJJ6BrR5EeaO5IzbLsKC61rSlI/7pBfs7wQcMmap5SfKgOSpyCfvtAmETqVQczzH28KVPdTaSE8ktXlYV9os07KCsXjiomjP0t25CG1TlLGkMlIYsKf79Yexi9ZSlEspDMHuTz5PA01C0Aglh3vBVAGpatBJBLsaffK8PJwhUnzEgpoBsdzWz7R5gJRWsChG5NvWJvCzQSXbSQoebzNdmbcuK9IWc6LYsae2Coy9IAIQagglSbW+Fzs4r9Iem4PSnVpI1AaVEM/YCgh8YmZRJqCGqKBy5LNsa+0FqwxI0anCbdQHrc8rRFyfk1qKIJEmVqT4ifJV9CvNax9QfQxPT8owEzw5aBNlLUkaVIBUk9CFOVHr5YjlSBoSosEuCrn7He5MdlBSmclbq0oPr0a5a9IZtvabJ8F0QU+ToWtF9KiH7Eh/zibyqYlFTskgbO5JiOzecP4hagPKS8GYGdJ8NTpdVbqFrhnF9opLcTLNU2hjMsEnTrSRcuXv2+vaI7AEiYkpd3o14kZWKAdKkgpIIDcu9ngKVLaai9VBqP2pvBXVMVI0zI1TAgDWgkAGxD73BY16RHYTUcQ5PmZ7u5t+USWFnhOkFKgCBUgXps9P0gXCJSMSBUkh79/z+hjGn2aiN4ikHUev3vFQxKy9x3r9vF4z+WHoSPule8UfHIJVS/LeNOFkpoanTiak9A37QOoR6YS8WJBaEBKQXTqJaj6h+0ezNBbzLcuS4ft+5gjAZJNUAspZKrOL9nix5HwcucNZISkWJuYlLJGPbKRwyeyoypRSp1KMtQqnyn67fSDVT5eopUryGqlIQxcAsA7D1IasWrNeDigFkhx/U5rzoIp2YYEp3J50tAhkjPo6WGS2EZVjEyhrloKprkEGqdB0tq5HULwnGY5SpgWpOg1saen0vAWHWtJSpCmNr379D1gmepVFKIBDhiK/PrFOKuydAiiQk1Z7/AHyjydN1Cr0AA9OcSOKwcvw0q/iApZqQRQdKPXu0Rym0Hnt1/cGCmmE+heB5OnLsMD/+FB9w/wCcRPHeXiegSjTWoAHYGul//c0WXhtLYTDgU/lIDdNIiF45miXK8U18NSVt2IN482N2n9mxr8WiA4F4enYY6lS5fhrQ4WUtOQaOhTCqXdj0EXQSXH3vFKncYzQvLlLSlEmehS53Kg2NwEtq6vEFxLx0cR4JwgmJ8IqmLegLFkhQFxpBNf7+kaqb2ea42ydznj6XInzJJkqUUKYqcB/cx0Z9mmYLxE1U3RI81yoJckAJJNNyH9Y8iigq2juB7g54ZSW8xCEsL+UHc0DlvaBpiJkpRU2l/unO8O4NU6UNQKkoP9SSC3cAnSfYx7OzCdNOjXregJCR7qUB7kwadlqGZ04FIooLG7uk9a1BgNRKnJqaVuesEmRpVpNTyCkmrf8AUkfN4RhsTpCk6QoGz0aH/YB2GAJLglRtUM7bvFiwoBksHZB8yQPKTQBSmLH7aK3LnDWP6Q+5dufLrFy4WwoxGuUlRQApMwtQFKXBDj/J7bCI5fk04mIV4mpvIFtpIRUtu1N+bv8AWL7gMqkyVAsSUh2ZwKcgHf8AUxH5HlaBNC3Blpqnck7dmg7PZAXr0AmZpIQoKZifkedeUZW0y2wTM8rws+Wsykp1W1D+kvs/wm0Z7j0LkzB4iUhYBdqP31UdovOEwBwOEmLUTMWSCbAEmgA5B94o2e54qeoawgKSouUg7XFb/tFcad/KEbog81qpxYx2HSGdqWc82/17xPy8uTNlgh+UQ82QqQplAmXR2P2xjQpp6Izg7saMlhb77PDMoNMS1fMGekey8SwP36x2EAVNR1UkfOGJmp5UB4YUok+V3Y3FLtygFKmxKlXokW282w5FwYmsoJMlLf2tYffrERjUhOIr/UkPWoIVv0YxgXk0sYzcpqaO/L8vf27RSMUl5rJZyaMR7OYvOcUTe77/AHyApFAzNRC7ufpGjCSyDGJnEk6vi3cB4neA8g/i8SkKbQKnk9w45dN6RXZitRjQ/wALwpMxawB5JdQ9TqU+/IJimaTUNAxxtmpDhrDjQ6NRAZyT9AWjsTg5ctOlKdKRYQ6McNGsqZLXP3eAMRiSsfCpjYs37xkpUaFYBj5IDu5BPeKXxPlXl1AAG8XjMl6ZaibMX9Q0Vedh14hBCRXcl29GFdon7ZWikX8mWzZA1Cul97sYcEihU4I+Fxv1Y1I6wRm2GVKWUrDKB+/SGcVjVzAkFIAAowb1p1j0k7RiyKpHYqQmgS5Jqbb29d/XpAmIlEFmNaB7+w3j0Eq0pAc2AAJL9I1bgP8ADhSSjE4o+YVTL2SbgqO56Qs5qC2CMWzQsnl6JEpJoUoSPZIEVL8UJ4GFWk/1BotGLngXLAXjK/xIz5E0FCVurUAws25/KMWNXJI0y1FtlZXjFiRJC1EoCJiUh/hCybFnqBpIegj3C5qpCSUy3SElBLBg706jzbwBgEKmtKdkvUtbf1hMvG6ELlgOk87/AO2EbXFGMVIw0kpBVP0q3T4ai3q0dD8nBYYpBM9juG/eOjrX2cMpwSjpY/EVBuTfZjxEkqSHYJBYqNvQXJ3oDCvGNSC3Tob/AFhzBYCZNDgFg7n7+phrrsYGk3BSlTj2j3GyzqJNNW3vDwlTJa9KVEF7A/lHuJQtCn1alWc1Ynk/3SOsA2MGUhwHUxNbMxc1pQF/QbkRbvw5yrxkTpq3ACdKGJDtU+lhEJwvwvOxswl1CV/XMNzuyedfaka9luBRICZaEgICWA+7xLLLVFccX2VXh3H6U6V3q3KJObmegu9SzMCT7RB5/l0yQVTUPoKqtt+0KweayChYnIllbOAsPtsRUHs0QlG3ZdSPc74hTNkKlKSUzBMS6Q5SUggklTBt7xQ8ynSyTpBDmh2Zvd3r2gjMppUSlJNersOT3PrEVNllN36RoxwSJZJFl4Zx4BEtRqDXdxs3vFlzjIwtDgAiM2RMLulwp/0aNP4QzXx5RCviFCInli4vkg452qZmuYYAy1EbQzIWAtKgCGKTWu78o03iXIwQSlN7xnOPwRlkjaKwnzQk4VtGu5UlJlsC4B5/k/yiBz0NOQoJPlcMA1/sRJcL4jXJSXqUgm5rbe0R/FUssSLtVXzFoyx7oo+j3MTrQCQ3770flaM8zNLr/f7+cXZAmGVVCmcFh29ork6ShEwLWxTUlHzY970i2J0JLYwjLTLCSqWfMl3V8NncNu32Yuv4cZWJwnFayFJUggpUpNtV9JFK26RSZU5aio6WBuUpanKlDFp/DzH+HiDJJbxEAB9ykk066VH/APWOyXRSCRoc7DhfgygohIqXubttzr6QhGUrlqRrxClJSVEvp8z2BZIoIjpOLlDEuf4jxBQIUFqA00DM4NzvvEhnGMoSetIjZRR+QbiXMBoKUsKEOz7NbnaKgmaqSAZcxZCVhKzqDKLhKgAzsHA1PUpNIlkKdetagmWl6n0q3IXitpxUnUpISRKCyskllTCAWajBLilLwas5vZHcaTtc4JABIar3cc+VIry1lFHFOxHpEhigvEYjTKlqmKUPKm5FN2oAOsaHwr+F6ENNxhC1ColiiB3/ALvkO8XUo44pMzyTlLQ3+EnCP/3c5NT/AMQOw/ubmfp3jUcfiQkcmgVE4JSwoIqPGHEYky1F62A3eMzk5S+2WjFJbIPjrigIBQgupVvvlGZS8MVudTm7b+sFSwcRMKpijUEj02saM59IExKSkkFqdI144KKryZsmTkwvAai5BZSAHDXAr7Bh7w/i8IlNTLSt3IUgqatag0pyDQFKR5XTqEwG4O1A1Bep3gvBoV4KilYeoUgio3cHZ7ekF9kxnDYrDpSAvCqWoXV4pS/ppLR0JR4TfqD+UdHV+4aCVytLKU1XBAFnB2tQxylrHlM3QzBIsSGDOQKC148xmqaSUsJabbeveG5uGUANQLtvyox5gd+kN+4UepmqQyEpGpX/AF1KL2FifaJ7JeB581QViPIjcP5j0pQRL/hpkyJhViCkeXyI7sNau9W6VjQ8RhgIzzytOoloQT2xGDRLkygiWAABRv2hhcx672++UIlzBUGsepnAbehiJdEXxTMeWpIZlNR4zjF4Dz6QXJuTGnZhLlrRXYv8or0jLEl1IB1EVfboIrGVCNEfw3kYFVMVQvM8rQS8GLQqXzG0ROJxZ1B3ofeOtt2CgKbwuS2kFL1oX+/2h/IMPMwuJCiSUEsunzPaJmRnYoCG+/v2idy3FylXat4EskqpnKKuybxGHC0dxSM04qy5ienzi+YfEmWkIJcJduo2++kVnjGYL84XG6YWhrg/FgSkD+1ku1C9L96RLZzICwXsPUb/AJRVOEJjqWnYmgfn/qLPjZBKHKnULNa27u5jpqpC+CJViEqlvc6S4YAPaw+otSKzmUpa3I+EAir8wSxNdxExImEakszGrX+W0QmPl6pgOnUgKLhiHF7gOHHKsVgqYrHsuVplzTLCaaAVEuQ5PwUqpQF9gDXmGsq1oWhxMBSpKq3DN84Il+JNClIkhMrmlDJpQnfzNRySawfhcSmXIRMB1LCj5CHAamokjqKQW6ZRdUWvDceYZehkFOIIAU9A+/mszwerGa2opR6P8yRzjI/BXNmDSPOpQ0gcz9GvG54SaooSJgHiAMogXLVMJKCjVBi2yEnYJRSdVHHwjb1iqY3hxUxbI3IF6B+db3jS/CJoB9IMwmWpB+HmT1LN9IVNro5kTwFwyjDoUtgZijVXQWHQRZMyxDJ5WhcosIq3E2ZHUJabqhGgxR7iMwUolhe3zjM+OCtS0oVep9haNRweBCECMs/ETE//AFIY1Ca+vP0+sNg3MXK/xK9hZagrSCxZw9v9wziJiiSFkkvV+j/qYITOWsum6av8vXaGVLWZjlgo87W+xGwyBSMsJS6FuXanvUiAlJ8zGh3/AHgnGSFJYkBjumg9fveGFymAL1JPtHI5DZlqNkkjsY6Hkz17Et0LD6x0GwkhIwy0pCzRNwSzH94TNQtjNUPKXT35sx2pDZkJZWmrFwWY9R7Q2mUVBhs5qaQDjU/w7mAYWWAd1OW31GLdMLgsYzD8PMx0pKCXCTT1r+saLLmakxhmmpM1QeiLmrIWQ9YNw51UMMTcPUqgDK8e8xSXoKfYgIeyWnYUNaA0I0qtsIkJ08JAJN2gLMFUcX2ggaGMVICg57RRc+kaXKTURdpavIdVSdhFSzVJCnt6DeHh2IVs5oWBKIdRnpY6UmlmaAMQwdCv6CdJ+ce5Vlk3EzBKkJKlGp5JHNRsBGrjGrZLnK6JfDcVTXYJJPIVMS2JRMnJCsTrlDbyE9t9zBWBwGFws1MhDzZ5UnXMLMNyzWGze8XfGlBlkKAZqi8Y8mVRf4o24sTlG2Z4cimYd1oTqRQkKUnWALnSk2iwSAhUt0vpIdwS3ptFbkzMNLmq1yVq84CVIUQADRiAebneJLLViTOMrUSjSFJoXY7EcxSGdtWTnDi6B/4ZQW4qKhXmp+ZJ/WBsywK1y3ExMuWg6HJLlRFQGqaV5Vg3MkBcxOpRQkf1aSVUq2l3BY2iu51NQ2lBWWJfUCmpOwctQC8NFNtUS62OZniwqYJYmKMtACEgWYNsOdz1hqTNmTCnDyQ7uE8mLEvs29YcxuHlStCZYJVoClrV/casBsAKUi8/hnkv8sz1DzLPl6JBp7lz7QzaSsbfR3C/B4w6hMmK1zWv/SnoNz3MXSTI3MPKlgbQ9obnE+3YTpcrbeCVlMtKlqLJSkqJ5ABz8hGWZXxRMwuYY/8AiiG0legFnUkoSgI1GjoUPsREcT/iGrFyVS1JVJZQUjwlOFBiCiYXBZi7gNsRvD8HZNzRccN+IuFnqWljKYBjNKUlRJYAAE7Vd4eVhHXrVUvGfcCZCF4iXMxCEBB80sLmJStRFQRK+JaX5sO8alPS8JlSTpDwba2eYifpSatGIZnivFxMxexJa1rfSNK4tx+iUoOQ4Z9/u8ZpPwAYqSpOgf1Fgp+RDu8NgSW2Ll3pAEuaUl0mv3tytDq8S9WDsyh/dV/yg1OULaWsLQNXw+cOSP7evrcwNjMJNBaakpO2oMT71aNHKLZFxYPi5wPwvpuzu3vDq8IsM4LEs4sa84dy7DBaVJ5mhbdrPs/5QsIJlOqYSlB/49VW3AG1r9RHN+BQPHgeIvSGS5AHJqR0FTcDLJeW+g1D39Y9gJxOsdlSCVFAYBN1Pc9DbtHT5I0nURQOHIc9hckx2GLFRTVJDKHPcH3AMMBAJqPpBOCeF5xTNKQfiFO4qPeNOyPMwsbgi4IqOY++cZUcOy1NQhykjo5EWzhrMQpSV0BPlmD/ALbH1iOaN7LY5eDQ5ydSaRRpExUvFTUHm47N+rxomBZSQKe8VLjjLNJE9Aqi/VP7RGPwVJTB+YPRxBC5VNoiMhxYYVoYlsbiNCSX7Qv0ECRhtLg/OKzxAoJDgA9z9INxGMUtfxX2iEx4XMWJSE61mwA+sUitilVmSlTp+iWl1LUEgdS3yjY+H8hRg5Al0KjVZb4jv6chA/CvCaME82axnkEk7IB/pSewqfygPPOJ06meg2f6w08nPUQQik7YvMMlwY/mOJK3cqQQPcGkC4zCLUAEYuUZbVJcEegd4g5+dJmuApi9H0/UwJNROALyZax/cdLd3BheD8/9LxyOPtHpsmUhSdMxU5YUCSAyCxsNyr1iRwk9PjrmEMEpAL7uSadSzRF8KqK8QUzGcDaw6DZrxY88y7wiJqEgtdht06j8zzhpadCNtqyPzZSiylkp3CLAX7OfpFeM9HhqUqWlRNEvqq9CQAQG29Yk8znakpIIdnDVb75RDhC1qShALkskOAo1/Wv28NBaJsRipillUxQ2++0bPw5IMnCSkkMRLS46tX5vFC4Zyc4qekaEIlySkqKV63IqEkvpJ7bPzjR8yVpQw7Qk2OjzA4jUo7wRjcQEo8xNXAY13djsw32itf8Ar+HwsglU1HjKqhFVFzUAhJ8o6kgViuJ4pTiZ8oz5StK2QJSKipDqI+IgkB6CgA5uqTqxXJXRXc3yZMuWudMVOWpa9MlU1aQopBbWRVS+T0SxF4r6sItOksH1DSwDO9L+kbFxfwvJxImTtJViBKKUeYtRyGTbU5Ld4pEvgbFzJKFAy06g5QtRCkueQB2akXjkVbZKUHegvPuCZ4lSZpQJmKmKJnFNAmg0CjJSwBdTXHvL8Lrx0oiRiJCpiHZM0KSSO5Up1J63HIxbZaliVLlqOpSUpClcyAAT7vC0BhEHktUyqjuzPuOA5SkuAVMajrzpdoiFYNAQsaEzCPKlIUDMTdipLEaSXtub7xK8c+eYlD1Ynv071LRS8JmC5WogtqDPuP3qRFMcW4qgSaT2Gz8IUCWt1M2pqBq7Au7bkUcQDOxCddVqKbKISkK9LuPb0iZVmcuYgeNMmTCg6kBw2wKS9gw/3HuIwSZ48WSJCSDVAKg4oxOsOVdPaGUq9wrV9EInFlPwgaegbsabwzLllamJA1OR1IdhTmaRKzMBp86QVaS5QGdGzlwQR9N2iMno2CS7ir8+xa4MUTT6JNUESsMoBitQbZlf/wAx5DqUTkjSVSQ2xWh46Ov7FGkll0pVo9nBjTlHkdBRw8f/AIGF8OqOpddh9Y8joEvax4e42jIz5Y84k/4Ff4mPY6MUTQUjhtZ0ip+xEvjC5S8dHQ79xxBSz5/QxauApSdExWkatRGpg9ud46OgvpgDeK1HwxW5/WMPzZRKy55/Ux0dDem8i5PaBQ6uapmct3jo6NZAtvBw/ny/8I0/Hj+WrsY6OjHk95tx+0yzMvjmDbVba/KBAWQSKEJLEXreOjosuiP9Rqn4ZIAwMtgA6iSwveJHiI+RXYx0dGeXbHXRiM9R1rrd49wE1ScZIKSUnxZYcFixUkEONjHR0aV5Mv8AUjdwfMe36wjaOjozeDaIG0MrMdHRORyM14orikd4ruQ/8yv8T9Ux0dGqH/n/AIIZehWFkpMzEOkFnagpU25QHgiySRcO0dHRQnHsWlR8M1P20FZaga0Fh/oOPaOjoWXkMjRuFMDKVhJJMtBJS5JSCSSS5Ja8dHR0QfZM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20" name="Picture 8" descr="http://www.godandscience.org/images/adam_and_e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9812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4384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“Tomó, pues, Jehová Dios al hombre, y lo puso en el huerto de Edén, para que lo labrara y lo guardase. Y mandó Jehová Dios al hombre, diciendo: De todo árbol del huerto podrás comer; mas del árbol de la ciencia del bien y del mal no comerás; porque el día que de él comieres, ciertamente morirás. […]”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600200" y="914400"/>
            <a:ext cx="716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25475" indent="-625475">
              <a:spcAft>
                <a:spcPts val="600"/>
              </a:spcAft>
              <a:buFont typeface="+mj-lt"/>
              <a:buAutoNum type="arabicPeriod" startAt="2"/>
            </a:pPr>
            <a:r>
              <a:rPr lang="es-ES" dirty="0" smtClean="0"/>
              <a:t>Los seres humanos se rebelan (</a:t>
            </a:r>
            <a:r>
              <a:rPr lang="es-ES" sz="3600" dirty="0" err="1" smtClean="0"/>
              <a:t>Gn</a:t>
            </a:r>
            <a:r>
              <a:rPr lang="es-ES" sz="3600" dirty="0" smtClean="0"/>
              <a:t> </a:t>
            </a:r>
            <a:r>
              <a:rPr lang="es-PR" sz="3600" dirty="0" smtClean="0"/>
              <a:t>2.15-17; 3.6-7</a:t>
            </a:r>
            <a:r>
              <a:rPr lang="es-ES" dirty="0" smtClean="0"/>
              <a:t>)</a:t>
            </a:r>
            <a:endParaRPr lang="es-PR" kern="0" dirty="0" smtClean="0"/>
          </a:p>
        </p:txBody>
      </p:sp>
    </p:spTree>
    <p:extLst>
      <p:ext uri="{BB962C8B-B14F-4D97-AF65-F5344CB8AC3E}">
        <p14:creationId xmlns:p14="http://schemas.microsoft.com/office/powerpoint/2010/main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90554</TotalTime>
  <Words>758</Words>
  <Application>Microsoft Office PowerPoint</Application>
  <PresentationFormat>On-screen Show (4:3)</PresentationFormat>
  <Paragraphs>71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Century Gothic</vt:lpstr>
      <vt:lpstr>Papyrus</vt:lpstr>
      <vt:lpstr>Tahoma</vt:lpstr>
      <vt:lpstr>Wingdings</vt:lpstr>
      <vt:lpstr>Blends</vt:lpstr>
      <vt:lpstr>1_Office Theme</vt:lpstr>
      <vt:lpstr>Mesh</vt:lpstr>
      <vt:lpstr>PowerPoint Presentation</vt:lpstr>
      <vt:lpstr>PowerPoint Presentation</vt:lpstr>
      <vt:lpstr>Tema General</vt:lpstr>
      <vt:lpstr>Bosquejo de Estudio</vt:lpstr>
      <vt:lpstr>Texto Clave</vt:lpstr>
      <vt:lpstr>Dios crea (Gn 1.1, 26-27)</vt:lpstr>
      <vt:lpstr>Dios crea (Gn 1.1, 26-27)</vt:lpstr>
      <vt:lpstr>PowerPoint Presentation</vt:lpstr>
      <vt:lpstr>PowerPoint Presentation</vt:lpstr>
      <vt:lpstr>PowerPoint Presentation</vt:lpstr>
      <vt:lpstr>El pecado tiene consecuencias (Gn 3.14-19, 23-24)</vt:lpstr>
      <vt:lpstr>El pecado tiene consecuencias (Gn 3.14-19, 23-24)</vt:lpstr>
      <vt:lpstr>El pecado tiene consecuencias (Gn 3.14-19, 23-24)</vt:lpstr>
      <vt:lpstr>El pecado tiene consecuencias (Gn 3.14-19, 23-24)</vt:lpstr>
      <vt:lpstr>Aplicaciones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dios_comienza_la_historia_060114.pptx</dc:title>
  <dc:creator>JRIVERA</dc:creator>
  <cp:lastModifiedBy>Tito Ortega</cp:lastModifiedBy>
  <cp:revision>4156</cp:revision>
  <dcterms:created xsi:type="dcterms:W3CDTF">2007-01-24T21:53:34Z</dcterms:created>
  <dcterms:modified xsi:type="dcterms:W3CDTF">2014-06-01T23:04:07Z</dcterms:modified>
</cp:coreProperties>
</file>