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0"/>
  </p:notesMasterIdLst>
  <p:handoutMasterIdLst>
    <p:handoutMasterId r:id="rId21"/>
  </p:handoutMasterIdLst>
  <p:sldIdLst>
    <p:sldId id="794" r:id="rId4"/>
    <p:sldId id="1228" r:id="rId5"/>
    <p:sldId id="804" r:id="rId6"/>
    <p:sldId id="416" r:id="rId7"/>
    <p:sldId id="287" r:id="rId8"/>
    <p:sldId id="622" r:id="rId9"/>
    <p:sldId id="1090" r:id="rId10"/>
    <p:sldId id="652" r:id="rId11"/>
    <p:sldId id="1084" r:id="rId12"/>
    <p:sldId id="1290" r:id="rId13"/>
    <p:sldId id="655" r:id="rId14"/>
    <p:sldId id="922" r:id="rId15"/>
    <p:sldId id="1155" r:id="rId16"/>
    <p:sldId id="561" r:id="rId17"/>
    <p:sldId id="1133" r:id="rId18"/>
    <p:sldId id="908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75" d="100"/>
          <a:sy n="75" d="100"/>
        </p:scale>
        <p:origin x="100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19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41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" y="0"/>
            <a:ext cx="9137667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Invierno de 2013-14/Tema </a:t>
            </a:r>
            <a:r>
              <a:rPr lang="es-PR" sz="4400" noProof="0" dirty="0" smtClean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     ¿Qué tiene de singular un nombre?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err="1" smtClean="0"/>
              <a:t>Yavé</a:t>
            </a:r>
            <a:r>
              <a:rPr lang="es-PR" sz="4400" dirty="0" smtClean="0"/>
              <a:t>, nuestro Padre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diciembre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/>
              <a:t>Salmos 103:2-6, 8-13, 17-18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3058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Cuanto </a:t>
            </a:r>
            <a:r>
              <a:rPr lang="es-ES" dirty="0"/>
              <a:t>está lejos el oriente del occidente, Hizo alejar de nosotros nuestras rebeliones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77724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err="1"/>
              <a:t>Yavé</a:t>
            </a:r>
            <a:r>
              <a:rPr lang="es-PR" sz="4000" dirty="0"/>
              <a:t> nos da un amor sin igual    (Salmos 103:8-12</a:t>
            </a:r>
            <a:r>
              <a:rPr lang="es-PR" sz="40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3225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066800" y="214313"/>
            <a:ext cx="80010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err="1"/>
              <a:t>Yavé</a:t>
            </a:r>
            <a:r>
              <a:rPr lang="es-PR" sz="4000" dirty="0"/>
              <a:t> nos da un amor incesante </a:t>
            </a:r>
            <a:r>
              <a:rPr lang="es-PR" sz="4000" dirty="0" smtClean="0"/>
              <a:t>(</a:t>
            </a:r>
            <a:r>
              <a:rPr lang="es-PR" sz="4000" dirty="0"/>
              <a:t>Salmos 103:13, 17-18)</a:t>
            </a:r>
            <a:endParaRPr lang="es-PR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00" y="1981200"/>
            <a:ext cx="6197600" cy="4648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322514"/>
            <a:ext cx="8534400" cy="3925886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“Mas la misericordia de Jehová es desde la eternidad y hasta la eternidad sobre los que le temen, Y su justicia sobre los hijos de los hijos; Sobre los que guardan su pacto, Y los que se acuerdan de sus mandamientos para ponerlos por obra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6800" y="214313"/>
            <a:ext cx="80010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err="1"/>
              <a:t>Yavé</a:t>
            </a:r>
            <a:r>
              <a:rPr lang="es-PR" sz="4000" dirty="0"/>
              <a:t> nos da un amor incesante </a:t>
            </a:r>
            <a:r>
              <a:rPr lang="es-PR" sz="4000" dirty="0" smtClean="0"/>
              <a:t>(</a:t>
            </a:r>
            <a:r>
              <a:rPr lang="es-PR" sz="4000" dirty="0"/>
              <a:t>Salmos 103:13, 17-18)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Aplicaciones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dirty="0" smtClean="0"/>
              <a:t>Dios, en Su gracia, nos brinda beneficios a sus hijos, pero el mayor es Su amor inmerecido.</a:t>
            </a:r>
          </a:p>
          <a:p>
            <a:r>
              <a:rPr lang="en-US" dirty="0" smtClean="0"/>
              <a:t>El </a:t>
            </a:r>
            <a:r>
              <a:rPr lang="en-US" dirty="0" err="1" smtClean="0"/>
              <a:t>amor</a:t>
            </a:r>
            <a:r>
              <a:rPr lang="en-US" dirty="0" smtClean="0"/>
              <a:t> de Dios </a:t>
            </a:r>
            <a:r>
              <a:rPr lang="en-US" dirty="0" err="1" smtClean="0"/>
              <a:t>es</a:t>
            </a:r>
            <a:r>
              <a:rPr lang="en-US" dirty="0" smtClean="0"/>
              <a:t> m</a:t>
            </a:r>
            <a:r>
              <a:rPr lang="es-PR" dirty="0" err="1" smtClean="0"/>
              <a:t>ás</a:t>
            </a:r>
            <a:r>
              <a:rPr lang="es-PR" dirty="0" smtClean="0"/>
              <a:t> grande que nuestros pecados; cuando nos arrepentimos, Él nos perdona (1 Juan 1:9).</a:t>
            </a:r>
          </a:p>
          <a:p>
            <a:r>
              <a:rPr lang="es-PR" dirty="0" smtClean="0"/>
              <a:t>Quienes reverencian a Dios y le obedecen, conocen los beneficios totales de Su amor paternal ahora y por la eternidad.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Carro, Daniel et al.</a:t>
            </a:r>
            <a:r>
              <a:rPr lang="es-ES" sz="1600" i="1" dirty="0"/>
              <a:t>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 mundo hispano: </a:t>
            </a:r>
            <a:r>
              <a:rPr lang="es-ES" sz="1600" i="1" dirty="0" smtClean="0"/>
              <a:t>Salmos, </a:t>
            </a:r>
            <a:r>
              <a:rPr lang="es-ES" sz="1600" dirty="0"/>
              <a:t>1. ed. El Paso, TX: Editorial Mundo Hispano, 1993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Carson,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17-26.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/>
              <a:t>Williams</a:t>
            </a:r>
            <a:r>
              <a:rPr lang="es-ES" sz="1600" dirty="0"/>
              <a:t>, Gary. </a:t>
            </a:r>
            <a:r>
              <a:rPr lang="es-ES" sz="1600" i="1" dirty="0"/>
              <a:t>Estudios </a:t>
            </a:r>
            <a:r>
              <a:rPr lang="es-ES" sz="1600" i="1" dirty="0" err="1"/>
              <a:t>Bı́blicos</a:t>
            </a:r>
            <a:r>
              <a:rPr lang="es-ES" sz="1600" i="1" dirty="0"/>
              <a:t> ELA: Alabanza y clamor a Dios (Salmos)</a:t>
            </a:r>
            <a:r>
              <a:rPr lang="es-ES" sz="1600" dirty="0"/>
              <a:t>. Puebla, </a:t>
            </a:r>
            <a:r>
              <a:rPr lang="es-ES" sz="1600" dirty="0" err="1" smtClean="0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1995</a:t>
            </a:r>
            <a:r>
              <a:rPr lang="es-ES" sz="1600" dirty="0" smtClean="0"/>
              <a:t>.</a:t>
            </a:r>
            <a:endParaRPr lang="es-E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2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3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Candara" pitchFamily="34" charset="0"/>
              </a:rPr>
              <a:t>(imágenes bíblicas).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186"/>
            <a:ext cx="9144000" cy="6119628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33400"/>
            <a:ext cx="7715392" cy="8382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32947" y="1345163"/>
            <a:ext cx="7715392" cy="48768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 </a:t>
            </a:r>
            <a:r>
              <a:rPr lang="es-PR" sz="4400" dirty="0">
                <a:solidFill>
                  <a:schemeClr val="bg1"/>
                </a:solidFill>
              </a:rPr>
              <a:t>de 2013-14/Tema 1</a:t>
            </a:r>
            <a:r>
              <a:rPr lang="es-PR" sz="4400" dirty="0" smtClean="0">
                <a:solidFill>
                  <a:schemeClr val="bg1"/>
                </a:solidFill>
              </a:rPr>
              <a:t>: </a:t>
            </a:r>
            <a:r>
              <a:rPr lang="es-PR" sz="4400" dirty="0">
                <a:solidFill>
                  <a:schemeClr val="bg1"/>
                </a:solidFill>
              </a:rPr>
              <a:t>¿Qué tiene de singular un nombre?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</a:t>
            </a:r>
            <a:r>
              <a:rPr lang="es-PR" sz="4000" dirty="0" err="1" smtClean="0">
                <a:solidFill>
                  <a:schemeClr val="bg1"/>
                </a:solidFill>
              </a:rPr>
              <a:t>Yavé</a:t>
            </a:r>
            <a:r>
              <a:rPr lang="es-PR" sz="4000" dirty="0" smtClean="0">
                <a:solidFill>
                  <a:schemeClr val="bg1"/>
                </a:solidFill>
              </a:rPr>
              <a:t>, nuestra justicia”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15 de diciembre de 2013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(Jeremías 23:5-6; Romanos 3:21-26;        10:1-4, 9-10)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7" y="0"/>
            <a:ext cx="79615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648200" y="1463674"/>
            <a:ext cx="3810000" cy="12033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Debemos descubrir y experimentar el amor de Dios, nuestro Padre.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1534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err="1" smtClean="0"/>
              <a:t>Yavé</a:t>
            </a:r>
            <a:r>
              <a:rPr lang="es-PR" sz="3600" dirty="0" smtClean="0"/>
              <a:t> nos da un amor inmerecido             (</a:t>
            </a:r>
            <a:r>
              <a:rPr lang="es-PR" sz="3600" dirty="0" smtClean="0">
                <a:solidFill>
                  <a:schemeClr val="tx2"/>
                </a:solidFill>
              </a:rPr>
              <a:t>Salmos 103:2-6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err="1" smtClean="0"/>
              <a:t>Yavé</a:t>
            </a:r>
            <a:r>
              <a:rPr lang="es-PR" sz="3600" dirty="0" smtClean="0"/>
              <a:t> nos da un amor sin igual    (</a:t>
            </a:r>
            <a:r>
              <a:rPr lang="es-PR" sz="3600" dirty="0" smtClean="0">
                <a:solidFill>
                  <a:schemeClr val="tx2"/>
                </a:solidFill>
              </a:rPr>
              <a:t>Salmos 103:8-12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err="1"/>
              <a:t>Yavé</a:t>
            </a:r>
            <a:r>
              <a:rPr lang="es-PR" sz="3600" dirty="0"/>
              <a:t> nos da un </a:t>
            </a:r>
            <a:r>
              <a:rPr lang="es-PR" sz="3600" dirty="0" smtClean="0"/>
              <a:t>amor incesante             (</a:t>
            </a:r>
            <a:r>
              <a:rPr lang="es-PR" sz="3600" dirty="0" smtClean="0">
                <a:solidFill>
                  <a:schemeClr val="tx2"/>
                </a:solidFill>
              </a:rPr>
              <a:t>Salmos 103:13, 17-18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14600"/>
            <a:ext cx="9144000" cy="26670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78018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“Como el padre se compadece de los hijos, Se compadece Jehová de los que le temen.” (Salmo 103.13, RVR60) </a:t>
            </a:r>
          </a:p>
          <a:p>
            <a:pPr marL="0" indent="0">
              <a:buNone/>
            </a:pPr>
            <a:r>
              <a:rPr lang="es-ES" dirty="0" smtClean="0">
                <a:latin typeface="Papyrus" panose="03070502060502030205" pitchFamily="66" charset="0"/>
              </a:rPr>
              <a:t> </a:t>
            </a:r>
            <a:endParaRPr lang="es-ES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s-ES" dirty="0" smtClean="0">
                <a:latin typeface="Papyrus" panose="03070502060502030205" pitchFamily="66" charset="0"/>
              </a:rPr>
              <a:t> </a:t>
            </a:r>
            <a:endParaRPr lang="es-ES" dirty="0">
              <a:latin typeface="Papyrus" panose="03070502060502030205" pitchFamily="66" charset="0"/>
            </a:endParaRPr>
          </a:p>
          <a:p>
            <a:pPr>
              <a:buNone/>
            </a:pPr>
            <a:endParaRPr lang="es-ES" dirty="0" smtClean="0">
              <a:latin typeface="Papyrus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 err="1"/>
              <a:t>Yavé</a:t>
            </a:r>
            <a:r>
              <a:rPr lang="es-PR" sz="4000" dirty="0"/>
              <a:t> nos da un amor </a:t>
            </a:r>
            <a:r>
              <a:rPr lang="es-PR" sz="4000" dirty="0" smtClean="0"/>
              <a:t>inmerecido </a:t>
            </a:r>
            <a:r>
              <a:rPr lang="es-PR" sz="4000" dirty="0"/>
              <a:t>(Salmos 103:2-6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049" y="1981200"/>
            <a:ext cx="5517151" cy="4648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“Bendice, alma mía, a Jehová, Y no olvides ninguno de sus beneficios. El es quien perdona todas tus iniquidades, El que sana todas tus dolencias; El que rescata del hoyo tu vida, El que te corona de favores y misericordias; El que sacia de bien tu boca De modo que te rejuvenezcas como el águila. Jehová es el que hace justicia Y derecho a todos los que padecen violencia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 err="1"/>
              <a:t>Yavé</a:t>
            </a:r>
            <a:r>
              <a:rPr lang="es-PR" sz="4000" dirty="0"/>
              <a:t> nos da un amor </a:t>
            </a:r>
            <a:r>
              <a:rPr lang="es-PR" sz="4000" dirty="0" smtClean="0"/>
              <a:t>inmerecido </a:t>
            </a:r>
            <a:r>
              <a:rPr lang="es-PR" sz="4000" dirty="0"/>
              <a:t>(Salmos 103:2-6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77724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err="1"/>
              <a:t>Yavé</a:t>
            </a:r>
            <a:r>
              <a:rPr lang="es-PR" sz="4000" dirty="0"/>
              <a:t> nos da un amor sin igual    (Salmos 103:8-12</a:t>
            </a:r>
            <a:r>
              <a:rPr lang="es-PR" sz="4000" dirty="0" smtClean="0"/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20" y="1973580"/>
            <a:ext cx="3154680" cy="473202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3058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“Misericordioso y clemente es Jehová; Lento para la ira, y grande en misericordia. No contenderá para siempre, Ni para siempre guardará el enojo. No ha hecho con nosotros conforme a nuestras iniquidades, Ni nos ha pagado conforme a nuestros pecados. Porque como la altura de los cielos sobre la tierra, Engrandeció su misericordia sobre los que le temen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77724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err="1"/>
              <a:t>Yavé</a:t>
            </a:r>
            <a:r>
              <a:rPr lang="es-PR" sz="4000" dirty="0"/>
              <a:t> nos da un amor sin igual    (Salmos 103:8-12</a:t>
            </a:r>
            <a:r>
              <a:rPr lang="es-PR" sz="4000" dirty="0" smtClean="0"/>
              <a:t>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87133</TotalTime>
  <Words>713</Words>
  <Application>Microsoft Office PowerPoint</Application>
  <PresentationFormat>On-screen Show (4:3)</PresentationFormat>
  <Paragraphs>66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Office Theme</vt:lpstr>
      <vt:lpstr>PowerPoint Presentation</vt:lpstr>
      <vt:lpstr>PowerPoint Presentation</vt:lpstr>
      <vt:lpstr>Tema General</vt:lpstr>
      <vt:lpstr>Bosquejo de Estudio</vt:lpstr>
      <vt:lpstr>Texto Clave</vt:lpstr>
      <vt:lpstr>Yavé nos da un amor inmerecido (Salmos 103:2-6)</vt:lpstr>
      <vt:lpstr>Yavé nos da un amor inmerecido (Salmos 103:2-6)</vt:lpstr>
      <vt:lpstr>Yavé nos da un amor sin igual    (Salmos 103:8-12)</vt:lpstr>
      <vt:lpstr>Yavé nos da un amor sin igual    (Salmos 103:8-12)</vt:lpstr>
      <vt:lpstr>Yavé nos da un amor sin igual    (Salmos 103:8-12)</vt:lpstr>
      <vt:lpstr>Yavé nos da un amor incesante (Salmos 103:13, 17-18)</vt:lpstr>
      <vt:lpstr>Yavé nos da un amor incesante (Salmos 103:13, 17-18)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Yavé nuestro Padre</dc:title>
  <dc:creator>JRIVERA</dc:creator>
  <cp:lastModifiedBy>Tito Ortega</cp:lastModifiedBy>
  <cp:revision>3864</cp:revision>
  <dcterms:created xsi:type="dcterms:W3CDTF">2007-01-24T21:53:34Z</dcterms:created>
  <dcterms:modified xsi:type="dcterms:W3CDTF">2013-12-13T01:08:21Z</dcterms:modified>
</cp:coreProperties>
</file>