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2"/>
  </p:notesMasterIdLst>
  <p:handoutMasterIdLst>
    <p:handoutMasterId r:id="rId23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51" r:id="rId10"/>
    <p:sldId id="1256" r:id="rId11"/>
    <p:sldId id="1084" r:id="rId12"/>
    <p:sldId id="1254" r:id="rId13"/>
    <p:sldId id="1257" r:id="rId14"/>
    <p:sldId id="1258" r:id="rId15"/>
    <p:sldId id="1249" r:id="rId16"/>
    <p:sldId id="1255" r:id="rId17"/>
    <p:sldId id="1155" r:id="rId18"/>
    <p:sldId id="561" r:id="rId19"/>
    <p:sldId id="1133" r:id="rId20"/>
    <p:sldId id="908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84" d="100"/>
          <a:sy n="84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xmlns="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Invierno de 2013-14/Tema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           Lo que </a:t>
            </a:r>
            <a:r>
              <a:rPr lang="en-US" sz="4400" dirty="0" err="1" smtClean="0">
                <a:latin typeface="+mj-lt"/>
              </a:rPr>
              <a:t>más</a:t>
            </a:r>
            <a:r>
              <a:rPr lang="en-US" sz="4400" dirty="0" smtClean="0">
                <a:latin typeface="+mj-lt"/>
              </a:rPr>
              <a:t> </a:t>
            </a:r>
            <a:r>
              <a:rPr lang="es-PR" sz="4400" dirty="0" smtClean="0">
                <a:latin typeface="+mj-lt"/>
              </a:rPr>
              <a:t>importa</a:t>
            </a:r>
            <a:endParaRPr kumimoji="0" lang="es-PR" sz="4400" b="0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La verdad del evangelio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febrero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1 Timoteo </a:t>
            </a:r>
            <a:r>
              <a:rPr lang="es-PR" sz="2800" dirty="0" smtClean="0"/>
              <a:t>1:3-7, 12-20)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“Doy gracias al que me fortaleció, a Cristo Jesús nuestro Señor, porque me tuvo por fiel, poniéndome en el ministerio</a:t>
            </a:r>
            <a:r>
              <a:rPr lang="es-ES" dirty="0" smtClean="0"/>
              <a:t>, habiendo </a:t>
            </a:r>
            <a:r>
              <a:rPr lang="es-ES" dirty="0"/>
              <a:t>yo sido antes blasfemo, perseguidor e injuriador; mas fui recibido a misericordia porque lo hice por ignorancia, en incredulidad</a:t>
            </a:r>
            <a:r>
              <a:rPr lang="es-ES" dirty="0" smtClean="0"/>
              <a:t>. Pero </a:t>
            </a:r>
            <a:r>
              <a:rPr lang="es-ES" dirty="0"/>
              <a:t>la gracia de nuestro Señor fue más abundante con la fe y el amor que es en Cristo Jesús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Afírmese en la verdad                    (1 Timoteo 1:12-17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xmlns="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Palabra </a:t>
            </a:r>
            <a:r>
              <a:rPr lang="es-ES" dirty="0"/>
              <a:t>fiel y digna de ser recibida por todos: que Cristo Jesús vino al mundo para salvar a los pecadores, de los cuales yo soy el primero</a:t>
            </a:r>
            <a:r>
              <a:rPr lang="es-ES" dirty="0" smtClean="0"/>
              <a:t>. Pero </a:t>
            </a:r>
            <a:r>
              <a:rPr lang="es-ES" dirty="0"/>
              <a:t>por esto fui recibido a misericordia, para que Jesucristo mostrase en mí el primero toda su clemencia, para ejemplo de los que habrían de creer en él para vida eterna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Afírmese en la verdad                    (1 Timoteo 1:12-17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xmlns="" val="3301726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“…Por </a:t>
            </a:r>
            <a:r>
              <a:rPr lang="es-ES" dirty="0"/>
              <a:t>tanto, al Rey de los siglos, inmortal, invisible, al único y sabio Dios, sea honor y gloria por los siglos de los siglos. Amén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Afírmese en la verdad                    (1 Timoteo 1:12-17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xmlns="" val="726079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1217" y="2093913"/>
            <a:ext cx="6825983" cy="4535487"/>
          </a:xfrm>
          <a:prstGeom prst="rect">
            <a:avLst/>
          </a:prstGeom>
        </p:spPr>
      </p:pic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smtClean="0"/>
              <a:t>Luche por la verdad</a:t>
            </a:r>
            <a:r>
              <a:rPr lang="en-US" sz="4000" dirty="0" smtClean="0"/>
              <a:t> </a:t>
            </a:r>
            <a:r>
              <a:rPr lang="es-PR" sz="4000" dirty="0" smtClean="0"/>
              <a:t>          (1 Timoteo 1:18-20)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5344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“Este mandamiento, hijo Timoteo, te encargo, para que conforme a las profecías que se hicieron antes en cuanto a ti, milites por ellas la buena milicia, manteniendo la fe y buena conciencia, desechando la cual naufragaron en cuanto a la fe algunos, de los cuales son Himeneo y Alejandro, a quienes entregué a Satanás para que aprendan a no blasfemar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543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smtClean="0"/>
              <a:t>Luche por la verdad</a:t>
            </a:r>
            <a:r>
              <a:rPr lang="en-US" sz="4000" dirty="0" smtClean="0"/>
              <a:t> </a:t>
            </a:r>
            <a:r>
              <a:rPr lang="es-PR" sz="4000" dirty="0" smtClean="0"/>
              <a:t>          (1 Timoteo 1:18-20)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PR" dirty="0" smtClean="0"/>
              <a:t>Debemos evitar las cosas que nos distraen de la verdad del evangelio.</a:t>
            </a:r>
          </a:p>
          <a:p>
            <a:r>
              <a:rPr lang="es-PR" dirty="0" smtClean="0"/>
              <a:t>Debemos afirmarnos </a:t>
            </a:r>
            <a:r>
              <a:rPr lang="es-PR" i="1" dirty="0" smtClean="0"/>
              <a:t>en </a:t>
            </a:r>
            <a:r>
              <a:rPr lang="es-PR" dirty="0" smtClean="0"/>
              <a:t>y luchar </a:t>
            </a:r>
            <a:r>
              <a:rPr lang="es-PR" i="1" dirty="0" smtClean="0"/>
              <a:t>por </a:t>
            </a:r>
            <a:r>
              <a:rPr lang="es-PR" dirty="0" smtClean="0"/>
              <a:t>la verdad.</a:t>
            </a:r>
          </a:p>
          <a:p>
            <a:r>
              <a:rPr lang="es-PR" dirty="0" smtClean="0"/>
              <a:t>Esto significa construir puentes de amor y verdad hacia otros que están separados de la maravillosa gracia de Dios en Cristo.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99-108.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2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3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Candara" pitchFamily="34" charset="0"/>
              </a:rPr>
              <a:t>(imágenes bíblicas).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8157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92906"/>
            <a:ext cx="7705531" cy="750094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3340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 </a:t>
            </a:r>
            <a:r>
              <a:rPr lang="es-PR" sz="4400" dirty="0">
                <a:solidFill>
                  <a:schemeClr val="bg1"/>
                </a:solidFill>
              </a:rPr>
              <a:t>de 2013-14/Tema </a:t>
            </a:r>
            <a:r>
              <a:rPr lang="es-PR" sz="4400" dirty="0" smtClean="0">
                <a:solidFill>
                  <a:schemeClr val="bg1"/>
                </a:solidFill>
              </a:rPr>
              <a:t>3: Lo que más importa</a:t>
            </a:r>
            <a:endParaRPr lang="es-PR" sz="4400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“El carácter de los líderes”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9 de febrero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(1 Timoteo 3:1-15)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89000"/>
              </a:schemeClr>
            </a:gs>
            <a:gs pos="52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07461"/>
            <a:ext cx="9144000" cy="664307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6800" y="1524000"/>
            <a:ext cx="3200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La verdad central del evangelio es que Cristo vino a salvar a los pecadores. La fe bíblica está basada en la verdad del evangelio de la gracia.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1534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Evite las distracciones que apartan de la verdad (</a:t>
            </a:r>
            <a:r>
              <a:rPr lang="es-PR" sz="3600" dirty="0" smtClean="0">
                <a:solidFill>
                  <a:schemeClr val="tx2"/>
                </a:solidFill>
              </a:rPr>
              <a:t>1 Timoteo 1:3-7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Afírmese en la verdad                    (</a:t>
            </a:r>
            <a:r>
              <a:rPr lang="es-PR" sz="3600" dirty="0">
                <a:solidFill>
                  <a:schemeClr val="tx2"/>
                </a:solidFill>
              </a:rPr>
              <a:t>1 Timoteo </a:t>
            </a:r>
            <a:r>
              <a:rPr lang="es-PR" sz="3600" dirty="0" smtClean="0">
                <a:solidFill>
                  <a:schemeClr val="tx2"/>
                </a:solidFill>
              </a:rPr>
              <a:t>1:12-17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n-US" sz="3600" dirty="0" err="1" smtClean="0"/>
              <a:t>Luche</a:t>
            </a:r>
            <a:r>
              <a:rPr lang="en-US" sz="3600" dirty="0" smtClean="0"/>
              <a:t> </a:t>
            </a:r>
            <a:r>
              <a:rPr lang="en-US" sz="3600" dirty="0" err="1" smtClean="0"/>
              <a:t>por</a:t>
            </a:r>
            <a:r>
              <a:rPr lang="en-US" sz="3600" dirty="0" smtClean="0"/>
              <a:t> </a:t>
            </a:r>
            <a:r>
              <a:rPr lang="en-US" sz="3600" dirty="0" smtClean="0"/>
              <a:t>la </a:t>
            </a:r>
            <a:r>
              <a:rPr lang="en-US" sz="3600" dirty="0" err="1" smtClean="0"/>
              <a:t>verdad</a:t>
            </a:r>
            <a:r>
              <a:rPr lang="en-US" sz="3600" dirty="0" smtClean="0"/>
              <a:t>                  </a:t>
            </a:r>
            <a:r>
              <a:rPr lang="es-PR" sz="3600" dirty="0" smtClean="0"/>
              <a:t>       (</a:t>
            </a:r>
            <a:r>
              <a:rPr lang="es-PR" sz="3600" dirty="0">
                <a:solidFill>
                  <a:schemeClr val="tx2"/>
                </a:solidFill>
              </a:rPr>
              <a:t>1 Timoteo </a:t>
            </a:r>
            <a:r>
              <a:rPr lang="es-PR" sz="3600" dirty="0" smtClean="0">
                <a:solidFill>
                  <a:schemeClr val="tx2"/>
                </a:solidFill>
              </a:rPr>
              <a:t>1:18-20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6000"/>
            <a:ext cx="9144000" cy="2971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Palabra fiel y digna de ser recibida por todos: que Cristo Jesús vino al mundo para salvar a los pecadores, de los cuales yo soy el primero.</a:t>
            </a:r>
            <a:r>
              <a:rPr lang="es-ES" dirty="0">
                <a:latin typeface="Papyrus" panose="03070502060502030205" pitchFamily="66" charset="0"/>
              </a:rPr>
              <a:t>” (1 Timoteo 1.15, RVR60) </a:t>
            </a:r>
          </a:p>
          <a:p>
            <a:pPr marL="0" indent="0">
              <a:buNone/>
            </a:pPr>
            <a:endParaRPr lang="es-ES" dirty="0" smtClean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442912"/>
            <a:ext cx="86868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Evite las distracciones que apartan de la verdad (1 Timoteo </a:t>
            </a:r>
            <a:r>
              <a:rPr lang="es-PR" sz="4000" dirty="0" smtClean="0"/>
              <a:t>1:3-7)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95400" y="2257425"/>
            <a:ext cx="66294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“Como te rogué que te quedases en </a:t>
            </a:r>
            <a:r>
              <a:rPr lang="es-ES" dirty="0" err="1"/>
              <a:t>Efeso</a:t>
            </a:r>
            <a:r>
              <a:rPr lang="es-ES" dirty="0"/>
              <a:t>, cuando fui a Macedonia, para que mandases a algunos que no enseñen diferente doctrina</a:t>
            </a:r>
            <a:r>
              <a:rPr lang="es-ES" dirty="0" smtClean="0"/>
              <a:t>, ni </a:t>
            </a:r>
            <a:r>
              <a:rPr lang="es-ES" dirty="0"/>
              <a:t>presten atención a fábulas y genealogías interminables, que acarrean disputas más bien que edificación de Dios que es por fe, así te encargo ahora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442912"/>
            <a:ext cx="86868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Evite las distracciones que apartan de la verdad (1 Timoteo </a:t>
            </a:r>
            <a:r>
              <a:rPr lang="es-PR" sz="4000" dirty="0" smtClean="0"/>
              <a:t>1:3-7)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Pues </a:t>
            </a:r>
            <a:r>
              <a:rPr lang="es-ES" dirty="0"/>
              <a:t>el propósito de este mandamiento es el amor nacido de corazón limpio, y de buena conciencia, y de fe no fingida</a:t>
            </a:r>
            <a:r>
              <a:rPr lang="es-ES" dirty="0" smtClean="0"/>
              <a:t>, de </a:t>
            </a:r>
            <a:r>
              <a:rPr lang="es-ES" dirty="0"/>
              <a:t>las cuales cosas desviándose algunos, se apartaron a vana palabrería</a:t>
            </a:r>
            <a:r>
              <a:rPr lang="es-ES" dirty="0" smtClean="0"/>
              <a:t>, queriendo </a:t>
            </a:r>
            <a:r>
              <a:rPr lang="es-ES" dirty="0"/>
              <a:t>ser doctores de la ley, sin entender ni lo que hablan ni lo que afirman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442912"/>
            <a:ext cx="86868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Evite las distracciones que apartan de la verdad (1 Timoteo </a:t>
            </a:r>
            <a:r>
              <a:rPr lang="es-PR" sz="4000" dirty="0" smtClean="0"/>
              <a:t>1:3-7)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2582500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762000"/>
            <a:ext cx="701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/>
              <a:t>Afírmese en la verdad                    (1 Timoteo 1:12-17</a:t>
            </a:r>
            <a:r>
              <a:rPr lang="es-PR" sz="4000" dirty="0" smtClean="0"/>
              <a:t>)</a:t>
            </a:r>
            <a:endParaRPr lang="es-PR" sz="4000" kern="0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60512" y="2084784"/>
            <a:ext cx="6059488" cy="4544616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88766</TotalTime>
  <Words>798</Words>
  <Application>Microsoft Office PowerPoint</Application>
  <PresentationFormat>On-screen Show (4:3)</PresentationFormat>
  <Paragraphs>66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Blends</vt:lpstr>
      <vt:lpstr>1_Office Theme</vt:lpstr>
      <vt:lpstr>Office Theme</vt:lpstr>
      <vt:lpstr>Slide 1</vt:lpstr>
      <vt:lpstr>Slide 2</vt:lpstr>
      <vt:lpstr>Tema General</vt:lpstr>
      <vt:lpstr>Bosquejo de Estudio</vt:lpstr>
      <vt:lpstr>Texto Clave</vt:lpstr>
      <vt:lpstr> Evite las distracciones que apartan de la verdad (1 Timoteo 1:3-7)</vt:lpstr>
      <vt:lpstr> Evite las distracciones que apartan de la verdad (1 Timoteo 1:3-7)</vt:lpstr>
      <vt:lpstr> Evite las distracciones que apartan de la verdad (1 Timoteo 1:3-7)</vt:lpstr>
      <vt:lpstr>Slide 9</vt:lpstr>
      <vt:lpstr>Slide 10</vt:lpstr>
      <vt:lpstr>Slide 11</vt:lpstr>
      <vt:lpstr>Slide 12</vt:lpstr>
      <vt:lpstr>Luche por la verdad           (1 Timoteo 1:18-20)</vt:lpstr>
      <vt:lpstr>Luche por la verdad           (1 Timoteo 1:18-20)</vt:lpstr>
      <vt:lpstr>Aplicaciones</vt:lpstr>
      <vt:lpstr>Recursos</vt:lpstr>
      <vt:lpstr>Próximo Estudio Dominical</vt:lpstr>
      <vt:lpstr>Slide 18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la_verdad_del_evangelio_020214</dc:title>
  <dc:creator>JRIVERA</dc:creator>
  <cp:lastModifiedBy>Lori Ann</cp:lastModifiedBy>
  <cp:revision>3981</cp:revision>
  <dcterms:created xsi:type="dcterms:W3CDTF">2007-01-24T21:53:34Z</dcterms:created>
  <dcterms:modified xsi:type="dcterms:W3CDTF">2014-02-02T23:19:29Z</dcterms:modified>
</cp:coreProperties>
</file>