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  <p:sldMasterId id="2147483712" r:id="rId3"/>
  </p:sldMasterIdLst>
  <p:notesMasterIdLst>
    <p:notesMasterId r:id="rId21"/>
  </p:notesMasterIdLst>
  <p:handoutMasterIdLst>
    <p:handoutMasterId r:id="rId22"/>
  </p:handoutMasterIdLst>
  <p:sldIdLst>
    <p:sldId id="794" r:id="rId4"/>
    <p:sldId id="1228" r:id="rId5"/>
    <p:sldId id="804" r:id="rId6"/>
    <p:sldId id="416" r:id="rId7"/>
    <p:sldId id="287" r:id="rId8"/>
    <p:sldId id="1237" r:id="rId9"/>
    <p:sldId id="1238" r:id="rId10"/>
    <p:sldId id="1084" r:id="rId11"/>
    <p:sldId id="1239" r:id="rId12"/>
    <p:sldId id="1240" r:id="rId13"/>
    <p:sldId id="1241" r:id="rId14"/>
    <p:sldId id="655" r:id="rId15"/>
    <p:sldId id="922" r:id="rId16"/>
    <p:sldId id="1155" r:id="rId17"/>
    <p:sldId id="561" r:id="rId18"/>
    <p:sldId id="1133" r:id="rId19"/>
    <p:sldId id="908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5633"/>
    <a:srgbClr val="663300"/>
    <a:srgbClr val="993B07"/>
    <a:srgbClr val="303030"/>
    <a:srgbClr val="996633"/>
    <a:srgbClr val="FFFFD1"/>
    <a:srgbClr val="CB7935"/>
    <a:srgbClr val="A6925A"/>
    <a:srgbClr val="CC9900"/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15" autoAdjust="0"/>
    <p:restoredTop sz="96709" autoAdjust="0"/>
  </p:normalViewPr>
  <p:slideViewPr>
    <p:cSldViewPr>
      <p:cViewPr varScale="1">
        <p:scale>
          <a:sx n="72" d="100"/>
          <a:sy n="72" d="100"/>
        </p:scale>
        <p:origin x="123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12/23/2013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471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7414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88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17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st-takla.org/Gallery/Bible/Illustrations/Bible-Slides/OT/Jeremiah.html" TargetMode="External"/><Relationship Id="rId2" Type="http://schemas.openxmlformats.org/officeDocument/2006/relationships/hyperlink" Target="http://www.dsmedia.org/resources/illustrations/sweet-publishing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Lucas 2_1-7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6019"/>
            <a:ext cx="9144000" cy="5865962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685800"/>
            <a:ext cx="7937951" cy="20574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Invierno de 2013-14/Tema </a:t>
            </a:r>
            <a:r>
              <a:rPr lang="es-PR" sz="4400" noProof="0" dirty="0" smtClean="0">
                <a:latin typeface="+mj-lt"/>
              </a:rPr>
              <a:t>1</a:t>
            </a:r>
            <a:r>
              <a:rPr lang="es-PR" sz="4400" dirty="0" smtClean="0">
                <a:latin typeface="+mj-lt"/>
              </a:rPr>
              <a:t>:                ¿Qué tiene de singular un nombre?</a:t>
            </a:r>
            <a:endParaRPr kumimoji="0" lang="es-PR" sz="4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2895600"/>
            <a:ext cx="7937951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dirty="0" smtClean="0">
                <a:latin typeface="+mn-lt"/>
              </a:rPr>
              <a:t>“</a:t>
            </a:r>
            <a:r>
              <a:rPr lang="es-PR" sz="4400" dirty="0" smtClean="0"/>
              <a:t>Jesús, nuestro Emanuel</a:t>
            </a:r>
            <a:r>
              <a:rPr lang="es-PR" sz="4400" dirty="0" smtClean="0">
                <a:latin typeface="+mn-lt"/>
              </a:rPr>
              <a:t>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 smtClean="0">
                <a:latin typeface="+mn-lt"/>
                <a:cs typeface="+mn-cs"/>
              </a:rPr>
              <a:t>22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lang="es-PR" sz="3600" dirty="0" smtClean="0">
                <a:latin typeface="+mn-lt"/>
                <a:cs typeface="+mn-cs"/>
              </a:rPr>
              <a:t>diciembre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2013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lang="es-PR" sz="2800" dirty="0" smtClean="0"/>
              <a:t>Isaías 9:6-7; Mateo 1:18-25</a:t>
            </a:r>
            <a:r>
              <a:rPr kumimoji="0" lang="es-P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9" t="5769" r="-259" b="6242"/>
          <a:stretch/>
        </p:blipFill>
        <p:spPr>
          <a:xfrm>
            <a:off x="4343401" y="2057400"/>
            <a:ext cx="4180164" cy="4648200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3733800" cy="44196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“...le </a:t>
            </a:r>
            <a:r>
              <a:rPr lang="es-ES" dirty="0"/>
              <a:t>apareció en sueños y le dijo: José, hijo de David, no temas recibir a María tu mujer, porque lo que en ella es engendrado, del Espíritu Santo es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676400" y="762000"/>
            <a:ext cx="6934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kern="0" dirty="0" smtClean="0"/>
              <a:t>Jesús</a:t>
            </a:r>
            <a:r>
              <a:rPr lang="en-US" sz="4000" kern="0" dirty="0" smtClean="0"/>
              <a:t> </a:t>
            </a:r>
            <a:r>
              <a:rPr lang="es-PR" sz="4000" kern="0" dirty="0" smtClean="0"/>
              <a:t>nos salva</a:t>
            </a:r>
            <a:r>
              <a:rPr lang="en-US" sz="4000" kern="0" dirty="0" smtClean="0"/>
              <a:t>       </a:t>
            </a:r>
            <a:r>
              <a:rPr lang="es-PR" sz="4000" kern="0" dirty="0" smtClean="0"/>
              <a:t>               (Mateo 1:18-21)</a:t>
            </a:r>
          </a:p>
        </p:txBody>
      </p:sp>
    </p:spTree>
    <p:extLst>
      <p:ext uri="{BB962C8B-B14F-4D97-AF65-F5344CB8AC3E}">
        <p14:creationId xmlns:p14="http://schemas.microsoft.com/office/powerpoint/2010/main" val="19615831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9" t="5769" r="-259" b="6242"/>
          <a:stretch/>
        </p:blipFill>
        <p:spPr>
          <a:xfrm>
            <a:off x="4343401" y="2057400"/>
            <a:ext cx="4180164" cy="4648200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3733800" cy="44196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“...Y </a:t>
            </a:r>
            <a:r>
              <a:rPr lang="es-ES" dirty="0"/>
              <a:t>dará a luz un hijo, y llamarás su nombre JESÚS, porque él salvará a su pueblo de sus pecados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676400" y="762000"/>
            <a:ext cx="6934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kern="0" dirty="0" smtClean="0"/>
              <a:t>Jesús</a:t>
            </a:r>
            <a:r>
              <a:rPr lang="en-US" sz="4000" kern="0" dirty="0" smtClean="0"/>
              <a:t> </a:t>
            </a:r>
            <a:r>
              <a:rPr lang="es-PR" sz="4000" kern="0" dirty="0" smtClean="0"/>
              <a:t>nos salva</a:t>
            </a:r>
            <a:r>
              <a:rPr lang="en-US" sz="4000" kern="0" dirty="0" smtClean="0"/>
              <a:t>       </a:t>
            </a:r>
            <a:r>
              <a:rPr lang="es-PR" sz="4000" kern="0" dirty="0" smtClean="0"/>
              <a:t>               (Mateo 1:18-21)</a:t>
            </a:r>
          </a:p>
        </p:txBody>
      </p:sp>
    </p:spTree>
    <p:extLst>
      <p:ext uri="{BB962C8B-B14F-4D97-AF65-F5344CB8AC3E}">
        <p14:creationId xmlns:p14="http://schemas.microsoft.com/office/powerpoint/2010/main" val="28988816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676400" y="214313"/>
            <a:ext cx="71628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/>
              <a:t>Jesús</a:t>
            </a:r>
            <a:r>
              <a:rPr lang="en-US" sz="4000" dirty="0"/>
              <a:t> </a:t>
            </a:r>
            <a:r>
              <a:rPr lang="es-PR" sz="4000" dirty="0"/>
              <a:t>está</a:t>
            </a:r>
            <a:r>
              <a:rPr lang="en-US" sz="4000" dirty="0"/>
              <a:t> con </a:t>
            </a:r>
            <a:r>
              <a:rPr lang="es-PR" sz="4000" dirty="0"/>
              <a:t>nosotros             (Mateo 1:22-25)</a:t>
            </a:r>
            <a:endParaRPr lang="es-PR" sz="40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2038858"/>
            <a:ext cx="6496050" cy="4590542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1905000"/>
            <a:ext cx="8610600" cy="3925886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“Todo esto aconteció para que se cumpliese lo dicho por el Señor por medio del profeta, cuando dijo: He aquí, una virgen concebirá y dará a luz un hijo, Y llamarás su nombre Emanuel, que traducido es: Dios con nosotros. Y despertando José del sueño, hizo como el ángel del Señor le había mandado, y recibió a su mujer. Pero no la conoció hasta que dio a luz a su hijo primogénito; y le puso por nombre JESÚS</a:t>
            </a:r>
            <a:r>
              <a:rPr lang="es-ES" dirty="0" smtClean="0"/>
              <a:t>.”</a:t>
            </a:r>
            <a:endParaRPr lang="es-ES" dirty="0"/>
          </a:p>
          <a:p>
            <a:pPr marL="0" indent="0">
              <a:buNone/>
            </a:pPr>
            <a:endParaRPr lang="es-E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676400" y="214313"/>
            <a:ext cx="71628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/>
              <a:t>Jesús</a:t>
            </a:r>
            <a:r>
              <a:rPr lang="en-US" sz="4000" dirty="0"/>
              <a:t> </a:t>
            </a:r>
            <a:r>
              <a:rPr lang="es-PR" sz="4000" dirty="0"/>
              <a:t>está</a:t>
            </a:r>
            <a:r>
              <a:rPr lang="en-US" sz="4000" dirty="0"/>
              <a:t> con </a:t>
            </a:r>
            <a:r>
              <a:rPr lang="es-PR" sz="4000" dirty="0"/>
              <a:t>nosotros             (Mateo 1:22-25)</a:t>
            </a:r>
            <a:endParaRPr lang="es-PR" sz="40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smtClean="0"/>
              <a:t>Aplicaciones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57400"/>
            <a:ext cx="8534400" cy="4114800"/>
          </a:xfrm>
        </p:spPr>
        <p:txBody>
          <a:bodyPr/>
          <a:lstStyle/>
          <a:p>
            <a:r>
              <a:rPr lang="es-PR" dirty="0" smtClean="0"/>
              <a:t>Isaías profetizó acerca de un Hijo futuro cuyos nombres y roles claramente lo identifican como Dios y Mesías prometido.</a:t>
            </a:r>
          </a:p>
          <a:p>
            <a:r>
              <a:rPr lang="es-PR" dirty="0" smtClean="0"/>
              <a:t>El nombre Jesús identifica al Hijo de María</a:t>
            </a:r>
            <a:r>
              <a:rPr lang="en-US" dirty="0" smtClean="0"/>
              <a:t> </a:t>
            </a:r>
            <a:r>
              <a:rPr lang="es-PR" dirty="0" smtClean="0"/>
              <a:t>como</a:t>
            </a:r>
            <a:r>
              <a:rPr lang="en-US" dirty="0" smtClean="0"/>
              <a:t> el Salvador </a:t>
            </a:r>
            <a:r>
              <a:rPr lang="es-PR" dirty="0" smtClean="0"/>
              <a:t>que nos libra de nuestros</a:t>
            </a:r>
            <a:r>
              <a:rPr lang="en-US" dirty="0" smtClean="0"/>
              <a:t> </a:t>
            </a:r>
            <a:r>
              <a:rPr lang="es-PR" dirty="0" smtClean="0"/>
              <a:t>pecados.</a:t>
            </a:r>
          </a:p>
          <a:p>
            <a:r>
              <a:rPr lang="es-PR" dirty="0" smtClean="0"/>
              <a:t>Como Dios y Dios encarnado, Jesús</a:t>
            </a:r>
            <a:r>
              <a:rPr lang="en-US" dirty="0" smtClean="0"/>
              <a:t> </a:t>
            </a:r>
            <a:r>
              <a:rPr lang="es-PR" dirty="0" smtClean="0"/>
              <a:t>también es Emanuel: Dios con nosotros.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133600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smtClean="0"/>
              <a:t>Carson</a:t>
            </a:r>
            <a:r>
              <a:rPr lang="es-ES" sz="1600" dirty="0"/>
              <a:t>, D.A. et al. </a:t>
            </a:r>
            <a:r>
              <a:rPr lang="es-ES" sz="1600" i="1" dirty="0"/>
              <a:t>Nuevo comentario </a:t>
            </a:r>
            <a:r>
              <a:rPr lang="es-ES" sz="1600" i="1" dirty="0" err="1"/>
              <a:t>Bı́blico</a:t>
            </a:r>
            <a:r>
              <a:rPr lang="es-ES" sz="1600" i="1" dirty="0"/>
              <a:t>: Siglo veintiuno</a:t>
            </a:r>
            <a:r>
              <a:rPr lang="es-ES" sz="1600" dirty="0"/>
              <a:t>. </a:t>
            </a:r>
            <a:r>
              <a:rPr lang="es-ES" sz="1600" dirty="0" err="1"/>
              <a:t>electronic</a:t>
            </a:r>
            <a:r>
              <a:rPr lang="es-ES" sz="1600" dirty="0"/>
              <a:t> ed. Miami: Sociedades </a:t>
            </a:r>
            <a:r>
              <a:rPr lang="es-ES" sz="1600" dirty="0" err="1"/>
              <a:t>Bı́blicas</a:t>
            </a:r>
            <a:r>
              <a:rPr lang="es-ES" sz="1600" dirty="0"/>
              <a:t> Unidas, 2000</a:t>
            </a:r>
            <a:r>
              <a:rPr lang="es-ES" sz="1600" dirty="0" smtClean="0"/>
              <a:t>.</a:t>
            </a:r>
            <a:endParaRPr lang="es-ES" sz="1600" dirty="0"/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Fernández, Óscar J. et al. Eds. </a:t>
            </a:r>
            <a:r>
              <a:rPr lang="es-PR" sz="1600" i="1" dirty="0" smtClean="0"/>
              <a:t>Estudios Bíblicos </a:t>
            </a:r>
            <a:r>
              <a:rPr lang="es-PR" sz="1600" i="1" dirty="0" err="1" smtClean="0"/>
              <a:t>Lifeway</a:t>
            </a:r>
            <a:r>
              <a:rPr lang="es-PR" sz="1600" i="1" dirty="0" smtClean="0"/>
              <a:t> para Adultos. </a:t>
            </a:r>
            <a:r>
              <a:rPr lang="es-PR" sz="1600" dirty="0" smtClean="0"/>
              <a:t>Vol. 13, Núm. 2.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2013. 37-46.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/>
              <a:t>Henry, Matthew, y Francisco </a:t>
            </a:r>
            <a:r>
              <a:rPr lang="en-US" sz="1600" dirty="0" err="1"/>
              <a:t>Lacueva</a:t>
            </a:r>
            <a:r>
              <a:rPr lang="en-US" sz="1600" dirty="0"/>
              <a:t>. </a:t>
            </a:r>
            <a:r>
              <a:rPr lang="en-US" sz="1600" i="1" dirty="0" err="1"/>
              <a:t>Comentario</a:t>
            </a:r>
            <a:r>
              <a:rPr lang="en-US" sz="1600" i="1" dirty="0"/>
              <a:t> </a:t>
            </a:r>
            <a:r>
              <a:rPr lang="en-US" sz="1600" i="1" dirty="0" err="1"/>
              <a:t>Bı́blico</a:t>
            </a:r>
            <a:r>
              <a:rPr lang="en-US" sz="1600" i="1" dirty="0"/>
              <a:t> de Matthew Henry.</a:t>
            </a:r>
            <a:r>
              <a:rPr lang="en-US" sz="1600" dirty="0"/>
              <a:t> </a:t>
            </a:r>
            <a:r>
              <a:rPr lang="en-US" sz="1600" dirty="0" smtClean="0"/>
              <a:t>Barcelona: </a:t>
            </a:r>
            <a:r>
              <a:rPr lang="en-US" sz="1600" dirty="0"/>
              <a:t>Editorial CLIE, 1999</a:t>
            </a:r>
            <a:r>
              <a:rPr lang="en-US" sz="1600" dirty="0" smtClean="0"/>
              <a:t>.</a:t>
            </a:r>
            <a:endParaRPr lang="en-US" sz="1600" dirty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/>
              <a:t>Reina Valera Revisada (1960). Miami: Sociedades Bíblicas Unidas, 1998.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ES" sz="1600" dirty="0" smtClean="0">
                <a:hlinkClick r:id="rId2"/>
              </a:rPr>
              <a:t>http://www.dsmedia.org/resources/illustrations/sweet-publishing/</a:t>
            </a:r>
            <a:r>
              <a:rPr lang="es-ES" sz="1600" dirty="0" smtClean="0"/>
              <a:t>  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 smtClean="0">
                <a:hlinkClick r:id="rId3"/>
              </a:rPr>
              <a:t>http://st-takla.org/Gallery/Bible/Illustrations/Bible-Slides/OT/Jeremiah.html</a:t>
            </a:r>
            <a:r>
              <a:rPr lang="en-US" sz="1600" dirty="0" smtClean="0"/>
              <a:t> </a:t>
            </a:r>
            <a:r>
              <a:rPr lang="es-ES" sz="1600" dirty="0" smtClean="0">
                <a:latin typeface="Candara" pitchFamily="34" charset="0"/>
              </a:rPr>
              <a:t>(imágenes bíblicas).</a:t>
            </a:r>
            <a:endParaRPr lang="en-US" sz="1600" dirty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742808" y="457200"/>
            <a:ext cx="7705531" cy="838200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r>
              <a:rPr lang="es-PR" dirty="0" smtClean="0">
                <a:solidFill>
                  <a:schemeClr val="bg1"/>
                </a:solidFill>
              </a:rPr>
              <a:t>Próximo Estudio Dominical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742807" y="1295400"/>
            <a:ext cx="7705531" cy="4876800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marL="166688" lvl="0" indent="0" algn="ctr" fontAlgn="auto">
              <a:spcAft>
                <a:spcPts val="1200"/>
              </a:spcAft>
              <a:buNone/>
              <a:defRPr/>
            </a:pPr>
            <a:r>
              <a:rPr lang="es-PR" sz="4400" dirty="0" smtClean="0">
                <a:solidFill>
                  <a:schemeClr val="bg1"/>
                </a:solidFill>
              </a:rPr>
              <a:t>Invierno </a:t>
            </a:r>
            <a:r>
              <a:rPr lang="es-PR" sz="4400" dirty="0">
                <a:solidFill>
                  <a:schemeClr val="bg1"/>
                </a:solidFill>
              </a:rPr>
              <a:t>de 2013-14/Tema 1</a:t>
            </a:r>
            <a:r>
              <a:rPr lang="es-PR" sz="4400" dirty="0" smtClean="0">
                <a:solidFill>
                  <a:schemeClr val="bg1"/>
                </a:solidFill>
              </a:rPr>
              <a:t>: </a:t>
            </a:r>
            <a:r>
              <a:rPr lang="es-PR" sz="4400" dirty="0">
                <a:solidFill>
                  <a:schemeClr val="bg1"/>
                </a:solidFill>
              </a:rPr>
              <a:t>¿Qué tiene de singular un nombre?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dirty="0" smtClean="0">
                <a:solidFill>
                  <a:schemeClr val="bg1"/>
                </a:solidFill>
              </a:rPr>
              <a:t>“Jesús, nuestro Pastor”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dirty="0" smtClean="0">
                <a:solidFill>
                  <a:schemeClr val="bg1"/>
                </a:solidFill>
              </a:rPr>
              <a:t>29 de diciembre de 2013</a:t>
            </a:r>
            <a:endParaRPr lang="es-PR" sz="2800" dirty="0" smtClean="0">
              <a:solidFill>
                <a:schemeClr val="bg1"/>
              </a:solidFill>
            </a:endParaRP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Leer </a:t>
            </a:r>
            <a:r>
              <a:rPr lang="es-PR" dirty="0">
                <a:solidFill>
                  <a:schemeClr val="bg1"/>
                </a:solidFill>
              </a:rPr>
              <a:t>y meditar en</a:t>
            </a:r>
            <a:r>
              <a:rPr lang="es-PR" dirty="0" smtClean="0">
                <a:solidFill>
                  <a:schemeClr val="bg1"/>
                </a:solidFill>
              </a:rPr>
              <a:t>:</a:t>
            </a: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(Juan 10:7-16)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17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207" y="0"/>
            <a:ext cx="7961586" cy="68580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5800" y="4648200"/>
            <a:ext cx="3810000" cy="1752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1804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791200" y="2212848"/>
            <a:ext cx="2615481" cy="3921307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Tema General</a:t>
            </a:r>
            <a:endParaRPr lang="en-US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057400"/>
            <a:ext cx="5105400" cy="4495800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PR" sz="3600" dirty="0" smtClean="0"/>
              <a:t>Dios vino a la tierra como Jesús</a:t>
            </a:r>
            <a:r>
              <a:rPr lang="en-US" sz="3600" dirty="0" smtClean="0"/>
              <a:t>, </a:t>
            </a:r>
            <a:r>
              <a:rPr lang="es-PR" sz="3600" dirty="0" smtClean="0"/>
              <a:t>nuestro</a:t>
            </a:r>
            <a:r>
              <a:rPr lang="en-US" sz="3600" dirty="0" smtClean="0"/>
              <a:t> Salvador y Emanuel</a:t>
            </a:r>
            <a:r>
              <a:rPr lang="es-PR" sz="3600" dirty="0" smtClean="0"/>
              <a:t>. Estos nombres nos dicen que Él nos salva y está con nosotros.</a:t>
            </a:r>
            <a:endParaRPr lang="es-PR" sz="36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209800"/>
            <a:ext cx="8153400" cy="4191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Jesús nos fue prometido             (</a:t>
            </a:r>
            <a:r>
              <a:rPr lang="es-PR" sz="3600" dirty="0" smtClean="0">
                <a:solidFill>
                  <a:schemeClr val="tx2"/>
                </a:solidFill>
              </a:rPr>
              <a:t>Isaías 9:6-7</a:t>
            </a:r>
            <a:r>
              <a:rPr lang="es-PR" sz="3600" dirty="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Jesús</a:t>
            </a:r>
            <a:r>
              <a:rPr lang="en-US" sz="3600" dirty="0" smtClean="0"/>
              <a:t> </a:t>
            </a:r>
            <a:r>
              <a:rPr lang="es-PR" sz="3600" dirty="0" smtClean="0"/>
              <a:t>nos salva</a:t>
            </a:r>
            <a:r>
              <a:rPr lang="en-US" sz="3600" dirty="0" smtClean="0"/>
              <a:t>       </a:t>
            </a:r>
            <a:r>
              <a:rPr lang="es-PR" sz="3600" dirty="0" smtClean="0"/>
              <a:t>               (</a:t>
            </a:r>
            <a:r>
              <a:rPr lang="es-PR" sz="3600" dirty="0" smtClean="0">
                <a:solidFill>
                  <a:schemeClr val="tx2"/>
                </a:solidFill>
              </a:rPr>
              <a:t>Mateo 1:18-21</a:t>
            </a:r>
            <a:r>
              <a:rPr lang="es-PR" sz="3600" dirty="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Jesús</a:t>
            </a:r>
            <a:r>
              <a:rPr lang="en-US" sz="3600" dirty="0" smtClean="0"/>
              <a:t> </a:t>
            </a:r>
            <a:r>
              <a:rPr lang="es-PR" sz="3600" dirty="0" smtClean="0"/>
              <a:t>está</a:t>
            </a:r>
            <a:r>
              <a:rPr lang="en-US" sz="3600" dirty="0" smtClean="0"/>
              <a:t> con </a:t>
            </a:r>
            <a:r>
              <a:rPr lang="es-PR" sz="3600" dirty="0" smtClean="0"/>
              <a:t>nosotros             (</a:t>
            </a:r>
            <a:r>
              <a:rPr lang="es-PR" sz="3600" dirty="0" smtClean="0">
                <a:solidFill>
                  <a:schemeClr val="tx2"/>
                </a:solidFill>
              </a:rPr>
              <a:t>Mateo 1:22-25</a:t>
            </a:r>
            <a:r>
              <a:rPr lang="es-PR" sz="3600" dirty="0" smtClean="0"/>
              <a:t>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/>
              <a:pPr/>
              <a:t>4</a:t>
            </a:fld>
            <a:endParaRPr lang="en-US"/>
          </a:p>
        </p:txBody>
      </p:sp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914400"/>
            <a:ext cx="5478463" cy="762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r>
              <a:rPr lang="es-PR" dirty="0"/>
              <a:t>Bosquejo de Estudio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oll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362200"/>
            <a:ext cx="9144000" cy="2514600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895600"/>
            <a:ext cx="8001000" cy="1570182"/>
          </a:xfrm>
          <a:noFill/>
          <a:ln/>
        </p:spPr>
        <p:txBody>
          <a:bodyPr/>
          <a:lstStyle/>
          <a:p>
            <a:pPr marL="0" indent="0">
              <a:buNone/>
            </a:pPr>
            <a:r>
              <a:rPr lang="es-ES" dirty="0" smtClean="0">
                <a:latin typeface="Papyrus" panose="03070502060502030205" pitchFamily="66" charset="0"/>
              </a:rPr>
              <a:t>“</a:t>
            </a:r>
            <a:r>
              <a:rPr lang="es-ES" i="1" dirty="0" smtClean="0">
                <a:latin typeface="Papyrus" panose="03070502060502030205" pitchFamily="66" charset="0"/>
              </a:rPr>
              <a:t>y </a:t>
            </a:r>
            <a:r>
              <a:rPr lang="es-ES" i="1" dirty="0">
                <a:latin typeface="Papyrus" panose="03070502060502030205" pitchFamily="66" charset="0"/>
              </a:rPr>
              <a:t>se llamará su nombre Admirable, Consejero, Dios Fuerte, Padre Eterno, Príncipe de Paz.</a:t>
            </a:r>
            <a:r>
              <a:rPr lang="es-ES" dirty="0">
                <a:latin typeface="Papyrus" panose="03070502060502030205" pitchFamily="66" charset="0"/>
              </a:rPr>
              <a:t>” (Isaías </a:t>
            </a:r>
            <a:r>
              <a:rPr lang="es-ES" dirty="0" smtClean="0">
                <a:latin typeface="Papyrus" panose="03070502060502030205" pitchFamily="66" charset="0"/>
              </a:rPr>
              <a:t>9.6b, </a:t>
            </a:r>
            <a:r>
              <a:rPr lang="es-ES" dirty="0">
                <a:latin typeface="Papyrus" panose="03070502060502030205" pitchFamily="66" charset="0"/>
              </a:rPr>
              <a:t>RVR60) </a:t>
            </a:r>
          </a:p>
          <a:p>
            <a:pPr marL="0" indent="0">
              <a:buNone/>
            </a:pPr>
            <a:r>
              <a:rPr lang="es-ES" dirty="0" smtClean="0">
                <a:latin typeface="Papyrus" panose="03070502060502030205" pitchFamily="66" charset="0"/>
              </a:rPr>
              <a:t>  </a:t>
            </a:r>
            <a:endParaRPr lang="es-ES" dirty="0">
              <a:latin typeface="Papyrus" panose="03070502060502030205" pitchFamily="66" charset="0"/>
            </a:endParaRPr>
          </a:p>
          <a:p>
            <a:pPr marL="0" indent="0">
              <a:buNone/>
            </a:pPr>
            <a:r>
              <a:rPr lang="es-ES" dirty="0" smtClean="0">
                <a:latin typeface="Papyrus" panose="03070502060502030205" pitchFamily="66" charset="0"/>
              </a:rPr>
              <a:t> </a:t>
            </a:r>
            <a:endParaRPr lang="es-ES" dirty="0">
              <a:latin typeface="Papyrus" panose="03070502060502030205" pitchFamily="66" charset="0"/>
            </a:endParaRPr>
          </a:p>
          <a:p>
            <a:pPr>
              <a:buNone/>
            </a:pPr>
            <a:endParaRPr lang="es-ES" dirty="0" smtClean="0">
              <a:latin typeface="Papyrus" pitchFamily="66" charset="0"/>
            </a:endParaRP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Texto </a:t>
            </a:r>
            <a:r>
              <a:rPr lang="es-PR" dirty="0" smtClean="0"/>
              <a:t>Clave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905000"/>
            <a:ext cx="4876800" cy="36576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“Porque un niño nos es nacido, hijo nos es dado, y el principado sobre su hombro; y se llamará su nombre Admirable, Consejero, Dios Fuerte, Padre Eterno, Príncipe de Paz</a:t>
            </a:r>
            <a:r>
              <a:rPr lang="es-ES" dirty="0" smtClean="0"/>
              <a:t>. Lo </a:t>
            </a:r>
            <a:r>
              <a:rPr lang="es-ES" dirty="0"/>
              <a:t>dilatado de su imperio y la paz no tendrán </a:t>
            </a:r>
            <a:r>
              <a:rPr lang="es-ES" dirty="0" smtClean="0"/>
              <a:t>límite...”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7239000" cy="1004888"/>
          </a:xfrm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4000" dirty="0" smtClean="0"/>
              <a:t> Jesús </a:t>
            </a:r>
            <a:r>
              <a:rPr lang="es-PR" sz="4000" dirty="0"/>
              <a:t>nos fue prometido             (Isaías 9:6-7</a:t>
            </a:r>
            <a:r>
              <a:rPr lang="es-PR" sz="4000" dirty="0" smtClean="0"/>
              <a:t>)</a:t>
            </a:r>
            <a:endParaRPr lang="es-PR" sz="4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9496" y="2000250"/>
            <a:ext cx="3221104" cy="478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2187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905000"/>
            <a:ext cx="4876800" cy="36576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“...sobre </a:t>
            </a:r>
            <a:r>
              <a:rPr lang="es-ES" dirty="0"/>
              <a:t>el trono de David y sobre su reino, disponiéndolo y confirmándolo en juicio y en justicia desde ahora y para siempre. El celo de Jehová de los ejércitos hará esto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7239000" cy="1004888"/>
          </a:xfrm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4000" dirty="0" smtClean="0"/>
              <a:t> Jesús </a:t>
            </a:r>
            <a:r>
              <a:rPr lang="es-PR" sz="4000" dirty="0"/>
              <a:t>nos fue prometido             (Isaías 9:6-7</a:t>
            </a:r>
            <a:r>
              <a:rPr lang="es-PR" sz="4000" dirty="0" smtClean="0"/>
              <a:t>)</a:t>
            </a:r>
            <a:endParaRPr lang="es-PR" sz="4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9496" y="2000250"/>
            <a:ext cx="3221104" cy="478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0172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3733800" cy="44196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“El nacimiento de Jesucristo fue así: Estando desposada María su madre con José, antes que se juntasen, se halló que había concebido del Espíritu Santo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676400" y="762000"/>
            <a:ext cx="6934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kern="0" dirty="0" smtClean="0"/>
              <a:t>Jesús</a:t>
            </a:r>
            <a:r>
              <a:rPr lang="en-US" sz="4000" kern="0" dirty="0" smtClean="0"/>
              <a:t> </a:t>
            </a:r>
            <a:r>
              <a:rPr lang="es-PR" sz="4000" kern="0" dirty="0" smtClean="0"/>
              <a:t>nos salva</a:t>
            </a:r>
            <a:r>
              <a:rPr lang="en-US" sz="4000" kern="0" dirty="0" smtClean="0"/>
              <a:t>       </a:t>
            </a:r>
            <a:r>
              <a:rPr lang="es-PR" sz="4000" kern="0" dirty="0" smtClean="0"/>
              <a:t>               (Mateo 1:18-21)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65" r="12816"/>
          <a:stretch/>
        </p:blipFill>
        <p:spPr>
          <a:xfrm>
            <a:off x="4343400" y="2014602"/>
            <a:ext cx="4191000" cy="468312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4" r="19934"/>
          <a:stretch/>
        </p:blipFill>
        <p:spPr>
          <a:xfrm>
            <a:off x="4343401" y="2029346"/>
            <a:ext cx="4190999" cy="4676254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3733800" cy="44196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“...José </a:t>
            </a:r>
            <a:r>
              <a:rPr lang="es-ES" dirty="0"/>
              <a:t>su marido, como era justo, y no quería infamarla, quiso dejarla secretamente. Y pensando él en esto, he aquí un ángel del </a:t>
            </a:r>
            <a:r>
              <a:rPr lang="es-ES" dirty="0" smtClean="0"/>
              <a:t>Señor...”</a:t>
            </a:r>
            <a:endParaRPr lang="es-ES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676400" y="762000"/>
            <a:ext cx="6934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kern="0" dirty="0" smtClean="0"/>
              <a:t>Jesús</a:t>
            </a:r>
            <a:r>
              <a:rPr lang="en-US" sz="4000" kern="0" dirty="0" smtClean="0"/>
              <a:t> </a:t>
            </a:r>
            <a:r>
              <a:rPr lang="es-PR" sz="4000" kern="0" dirty="0" smtClean="0"/>
              <a:t>nos salva</a:t>
            </a:r>
            <a:r>
              <a:rPr lang="en-US" sz="4000" kern="0" dirty="0" smtClean="0"/>
              <a:t>       </a:t>
            </a:r>
            <a:r>
              <a:rPr lang="es-PR" sz="4000" kern="0" dirty="0" smtClean="0"/>
              <a:t>               (Mateo 1:18-21)</a:t>
            </a:r>
          </a:p>
        </p:txBody>
      </p:sp>
    </p:spTree>
    <p:extLst>
      <p:ext uri="{BB962C8B-B14F-4D97-AF65-F5344CB8AC3E}">
        <p14:creationId xmlns:p14="http://schemas.microsoft.com/office/powerpoint/2010/main" val="16023011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88051</TotalTime>
  <Words>707</Words>
  <Application>Microsoft Office PowerPoint</Application>
  <PresentationFormat>On-screen Show (4:3)</PresentationFormat>
  <Paragraphs>68</Paragraphs>
  <Slides>17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Arial</vt:lpstr>
      <vt:lpstr>Calibri</vt:lpstr>
      <vt:lpstr>Candara</vt:lpstr>
      <vt:lpstr>Papyrus</vt:lpstr>
      <vt:lpstr>Tahoma</vt:lpstr>
      <vt:lpstr>Wingdings</vt:lpstr>
      <vt:lpstr>Blends</vt:lpstr>
      <vt:lpstr>1_Office Theme</vt:lpstr>
      <vt:lpstr>Office Theme</vt:lpstr>
      <vt:lpstr>PowerPoint Presentation</vt:lpstr>
      <vt:lpstr>PowerPoint Presentation</vt:lpstr>
      <vt:lpstr>Tema General</vt:lpstr>
      <vt:lpstr>Bosquejo de Estudio</vt:lpstr>
      <vt:lpstr>Texto Clave</vt:lpstr>
      <vt:lpstr> Jesús nos fue prometido             (Isaías 9:6-7)</vt:lpstr>
      <vt:lpstr> Jesús nos fue prometido             (Isaías 9:6-7)</vt:lpstr>
      <vt:lpstr>PowerPoint Presentation</vt:lpstr>
      <vt:lpstr>PowerPoint Presentation</vt:lpstr>
      <vt:lpstr>PowerPoint Presentation</vt:lpstr>
      <vt:lpstr>PowerPoint Presentation</vt:lpstr>
      <vt:lpstr>Jesús está con nosotros             (Mateo 1:22-25)</vt:lpstr>
      <vt:lpstr>Jesús está con nosotros             (Mateo 1:22-25)</vt:lpstr>
      <vt:lpstr>Aplicaciones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jesus_nuestro_emanuel_122213</dc:title>
  <dc:creator>JRIVERA</dc:creator>
  <cp:lastModifiedBy>Tito Ortega</cp:lastModifiedBy>
  <cp:revision>3903</cp:revision>
  <dcterms:created xsi:type="dcterms:W3CDTF">2007-01-24T21:53:34Z</dcterms:created>
  <dcterms:modified xsi:type="dcterms:W3CDTF">2013-12-23T20:56:43Z</dcterms:modified>
</cp:coreProperties>
</file>