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688" r:id="rId2"/>
    <p:sldMasterId id="2147483700" r:id="rId3"/>
  </p:sldMasterIdLst>
  <p:notesMasterIdLst>
    <p:notesMasterId r:id="rId39"/>
  </p:notesMasterIdLst>
  <p:handoutMasterIdLst>
    <p:handoutMasterId r:id="rId40"/>
  </p:handoutMasterIdLst>
  <p:sldIdLst>
    <p:sldId id="794" r:id="rId4"/>
    <p:sldId id="1085" r:id="rId5"/>
    <p:sldId id="804" r:id="rId6"/>
    <p:sldId id="416" r:id="rId7"/>
    <p:sldId id="287" r:id="rId8"/>
    <p:sldId id="622" r:id="rId9"/>
    <p:sldId id="1090" r:id="rId10"/>
    <p:sldId id="1091" r:id="rId11"/>
    <p:sldId id="1094" r:id="rId12"/>
    <p:sldId id="1095" r:id="rId13"/>
    <p:sldId id="1096" r:id="rId14"/>
    <p:sldId id="1097" r:id="rId15"/>
    <p:sldId id="1067" r:id="rId16"/>
    <p:sldId id="652" r:id="rId17"/>
    <p:sldId id="1084" r:id="rId18"/>
    <p:sldId id="1092" r:id="rId19"/>
    <p:sldId id="1098" r:id="rId20"/>
    <p:sldId id="1099" r:id="rId21"/>
    <p:sldId id="1100" r:id="rId22"/>
    <p:sldId id="1101" r:id="rId23"/>
    <p:sldId id="1102" r:id="rId24"/>
    <p:sldId id="1103" r:id="rId25"/>
    <p:sldId id="1073" r:id="rId26"/>
    <p:sldId id="655" r:id="rId27"/>
    <p:sldId id="922" r:id="rId28"/>
    <p:sldId id="1093" r:id="rId29"/>
    <p:sldId id="1104" r:id="rId30"/>
    <p:sldId id="1105" r:id="rId31"/>
    <p:sldId id="1106" r:id="rId32"/>
    <p:sldId id="1107" r:id="rId33"/>
    <p:sldId id="1089" r:id="rId34"/>
    <p:sldId id="749" r:id="rId35"/>
    <p:sldId id="561" r:id="rId36"/>
    <p:sldId id="924" r:id="rId37"/>
    <p:sldId id="908" r:id="rId3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3300"/>
    <a:srgbClr val="993B07"/>
    <a:srgbClr val="303030"/>
    <a:srgbClr val="996633"/>
    <a:srgbClr val="285633"/>
    <a:srgbClr val="FFFFD1"/>
    <a:srgbClr val="CB7935"/>
    <a:srgbClr val="A6925A"/>
    <a:srgbClr val="CC9900"/>
    <a:srgbClr val="33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15" autoAdjust="0"/>
    <p:restoredTop sz="96709" autoAdjust="0"/>
  </p:normalViewPr>
  <p:slideViewPr>
    <p:cSldViewPr>
      <p:cViewPr varScale="1">
        <p:scale>
          <a:sx n="86" d="100"/>
          <a:sy n="86" d="100"/>
        </p:scale>
        <p:origin x="1344" y="58"/>
      </p:cViewPr>
      <p:guideLst>
        <p:guide orient="horz" pos="2160"/>
        <p:guide pos="2880"/>
      </p:guideLst>
    </p:cSldViewPr>
  </p:slideViewPr>
  <p:outlineViewPr>
    <p:cViewPr>
      <p:scale>
        <a:sx n="33" d="100"/>
        <a:sy n="33" d="100"/>
      </p:scale>
      <p:origin x="48" y="250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handoutMaster" Target="handoutMasters/handout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0CE3FCA5-A52A-443B-A5B1-7E194A08C435}" type="datetimeFigureOut">
              <a:rPr lang="en-US" smtClean="0"/>
              <a:pPr/>
              <a:t>3/4/2013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31755514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26712713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27180617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3</a:t>
            </a:fld>
            <a:endParaRPr lang="en-US"/>
          </a:p>
        </p:txBody>
      </p:sp>
      <p:sp>
        <p:nvSpPr>
          <p:cNvPr id="316418" name="Rectangle 2"/>
          <p:cNvSpPr>
            <a:spLocks noGrp="1" noRot="1" noChangeAspect="1" noChangeArrowheads="1" noTextEdit="1"/>
          </p:cNvSpPr>
          <p:nvPr>
            <p:ph type="sldImg"/>
          </p:nvPr>
        </p:nvSpPr>
        <p:spPr>
          <a:xfrm>
            <a:off x="1143000" y="685800"/>
            <a:ext cx="4572000" cy="342900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40320160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5</a:t>
            </a:fld>
            <a:endParaRPr lang="en-US"/>
          </a:p>
        </p:txBody>
      </p:sp>
    </p:spTree>
    <p:extLst>
      <p:ext uri="{BB962C8B-B14F-4D97-AF65-F5344CB8AC3E}">
        <p14:creationId xmlns:p14="http://schemas.microsoft.com/office/powerpoint/2010/main" val="38571528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dirty="0"/>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1351756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14</a:t>
            </a:fld>
            <a:endParaRPr lang="en-US"/>
          </a:p>
        </p:txBody>
      </p:sp>
    </p:spTree>
    <p:extLst>
      <p:ext uri="{BB962C8B-B14F-4D97-AF65-F5344CB8AC3E}">
        <p14:creationId xmlns:p14="http://schemas.microsoft.com/office/powerpoint/2010/main" val="38507946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24</a:t>
            </a:fld>
            <a:endParaRPr lang="en-US"/>
          </a:p>
        </p:txBody>
      </p:sp>
    </p:spTree>
    <p:extLst>
      <p:ext uri="{BB962C8B-B14F-4D97-AF65-F5344CB8AC3E}">
        <p14:creationId xmlns:p14="http://schemas.microsoft.com/office/powerpoint/2010/main" val="12873813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34</a:t>
            </a:fld>
            <a:endParaRPr lang="en-US"/>
          </a:p>
        </p:txBody>
      </p:sp>
    </p:spTree>
    <p:extLst>
      <p:ext uri="{BB962C8B-B14F-4D97-AF65-F5344CB8AC3E}">
        <p14:creationId xmlns:p14="http://schemas.microsoft.com/office/powerpoint/2010/main" val="29554884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35</a:t>
            </a:fld>
            <a:endParaRPr lang="en-US"/>
          </a:p>
        </p:txBody>
      </p:sp>
      <p:sp>
        <p:nvSpPr>
          <p:cNvPr id="18434" name="Rectangle 2"/>
          <p:cNvSpPr>
            <a:spLocks noGrp="1" noRot="1" noChangeAspect="1" noChangeArrowheads="1" noTextEdit="1"/>
          </p:cNvSpPr>
          <p:nvPr>
            <p:ph type="sldImg"/>
          </p:nvPr>
        </p:nvSpPr>
        <p:spPr>
          <a:xfrm>
            <a:off x="1143000" y="685800"/>
            <a:ext cx="4572000" cy="342900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41155728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theme" Target="../theme/theme3.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5.xml"/><Relationship Id="rId6" Type="http://schemas.openxmlformats.org/officeDocument/2006/relationships/image" Target="../media/image3.jpeg"/><Relationship Id="rId5" Type="http://schemas.openxmlformats.org/officeDocument/2006/relationships/image" Target="../media/image2.gif"/><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3.wdp"/></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4.wdp"/></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www.dsmedia.org/resources/illustrations/sweet-publishing/"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4.xml"/><Relationship Id="rId4" Type="http://schemas.microsoft.com/office/2007/relationships/hdphoto" Target="../media/hdphoto5.wdp"/></Relationships>
</file>

<file path=ppt/slides/_rels/slide3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4" name="Picture 2" descr="http://dbcgroups.files.wordpress.com/2009/05/worship.jpg"/>
          <p:cNvPicPr>
            <a:picLocks noChangeAspect="1" noChangeArrowheads="1"/>
          </p:cNvPicPr>
          <p:nvPr/>
        </p:nvPicPr>
        <p:blipFill>
          <a:blip r:embed="rId3" cstate="screen">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a:stretch>
            <a:fillRect/>
          </a:stretch>
        </p:blipFill>
        <p:spPr bwMode="auto">
          <a:xfrm>
            <a:off x="0" y="0"/>
            <a:ext cx="9144000" cy="6858000"/>
          </a:xfrm>
          <a:prstGeom prst="rect">
            <a:avLst/>
          </a:prstGeom>
          <a:noFill/>
        </p:spPr>
      </p:pic>
      <p:sp>
        <p:nvSpPr>
          <p:cNvPr id="6" name="Text Box 5"/>
          <p:cNvSpPr txBox="1">
            <a:spLocks noChangeArrowheads="1"/>
          </p:cNvSpPr>
          <p:nvPr/>
        </p:nvSpPr>
        <p:spPr bwMode="auto">
          <a:xfrm>
            <a:off x="7315200" y="6273225"/>
            <a:ext cx="1828800" cy="584775"/>
          </a:xfrm>
          <a:prstGeom prst="rect">
            <a:avLst/>
          </a:prstGeom>
          <a:solidFill>
            <a:schemeClr val="bg2">
              <a:lumMod val="50000"/>
              <a:alpha val="55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s-PR" sz="1600" i="1" dirty="0" err="1"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762000" y="685800"/>
            <a:ext cx="7696200" cy="2057400"/>
          </a:xfrm>
          <a:prstGeom prst="rect">
            <a:avLst/>
          </a:prstGeom>
          <a:solidFill>
            <a:schemeClr val="bg2">
              <a:lumMod val="50000"/>
              <a:alpha val="55000"/>
            </a:schemeClr>
          </a:solidFill>
          <a:ln/>
        </p:spPr>
        <p:txBody>
          <a:bodyPr vert="horz" lIns="91440" tIns="45720" rIns="91440" bIns="45720" rtlCol="0" anchor="ctr">
            <a:noAutofit/>
          </a:bodyPr>
          <a:lstStyle/>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mj-lt"/>
                <a:ea typeface="+mj-ea"/>
                <a:cs typeface="+mj-cs"/>
              </a:rPr>
              <a:t>  2</a:t>
            </a:r>
            <a:r>
              <a:rPr kumimoji="0" lang="es-PR" sz="4400" b="0" i="0" u="none" strike="noStrike" kern="1200" cap="none" spc="0" normalizeH="0" baseline="30000" noProof="0" dirty="0" smtClean="0">
                <a:ln>
                  <a:noFill/>
                </a:ln>
                <a:effectLst/>
                <a:uLnTx/>
                <a:uFillTx/>
                <a:latin typeface="+mj-lt"/>
                <a:ea typeface="+mj-ea"/>
                <a:cs typeface="+mj-cs"/>
              </a:rPr>
              <a:t>do</a:t>
            </a:r>
            <a:r>
              <a:rPr kumimoji="0" lang="es-PR" sz="4400" b="0" i="0" u="none" strike="noStrike" kern="1200" cap="none" spc="0" normalizeH="0" baseline="0" noProof="0" dirty="0" smtClean="0">
                <a:ln>
                  <a:noFill/>
                </a:ln>
                <a:effectLst/>
                <a:uLnTx/>
                <a:uFillTx/>
                <a:latin typeface="+mj-lt"/>
                <a:ea typeface="+mj-ea"/>
                <a:cs typeface="+mj-cs"/>
              </a:rPr>
              <a:t> Trimestre/Tema </a:t>
            </a:r>
            <a:r>
              <a:rPr lang="es-PR" sz="4400" dirty="0" smtClean="0">
                <a:latin typeface="+mj-lt"/>
              </a:rPr>
              <a:t>1:               Adoremos de corazón</a:t>
            </a:r>
            <a:endParaRPr kumimoji="0" lang="es-PR" sz="4400" b="0" i="0" u="none" strike="noStrike" kern="1200" cap="none" spc="0" normalizeH="0" baseline="0" noProof="0" dirty="0" smtClean="0">
              <a:ln>
                <a:noFill/>
              </a:ln>
              <a:effectLst/>
              <a:uLnTx/>
              <a:uFillTx/>
              <a:latin typeface="+mj-lt"/>
              <a:ea typeface="+mj-ea"/>
              <a:cs typeface="+mj-cs"/>
            </a:endParaRPr>
          </a:p>
        </p:txBody>
      </p:sp>
      <p:sp>
        <p:nvSpPr>
          <p:cNvPr id="8" name="Rectangle 3"/>
          <p:cNvSpPr txBox="1">
            <a:spLocks noChangeArrowheads="1"/>
          </p:cNvSpPr>
          <p:nvPr/>
        </p:nvSpPr>
        <p:spPr>
          <a:xfrm>
            <a:off x="762000" y="2895600"/>
            <a:ext cx="7696200" cy="2971800"/>
          </a:xfrm>
          <a:prstGeom prst="rect">
            <a:avLst/>
          </a:prstGeom>
          <a:solidFill>
            <a:schemeClr val="bg2">
              <a:lumMod val="50000"/>
              <a:alpha val="55000"/>
            </a:schemeClr>
          </a:solidFill>
          <a:ln/>
        </p:spPr>
        <p:txBody>
          <a:bodyPr vert="horz" lIns="91440" tIns="45720" rIns="91440" bIns="45720" rtlCol="0" anchor="ctr">
            <a:normAutofit/>
          </a:bodyPr>
          <a:lstStyle/>
          <a:p>
            <a:pPr marL="401638" indent="-234950" algn="ctr">
              <a:spcAft>
                <a:spcPts val="600"/>
              </a:spcAft>
              <a:buNone/>
            </a:pPr>
            <a:r>
              <a:rPr lang="es-PR" sz="4400" dirty="0" smtClean="0">
                <a:latin typeface="+mn-lt"/>
              </a:rPr>
              <a:t>“Te anhelo”</a:t>
            </a:r>
          </a:p>
          <a:p>
            <a:pPr marL="401638" marR="0" lvl="0" indent="-234950" algn="ctr" defTabSz="914400" rtl="0" eaLnBrk="1" fontAlgn="auto" latinLnBrk="0" hangingPunct="1">
              <a:lnSpc>
                <a:spcPct val="100000"/>
              </a:lnSpc>
              <a:spcBef>
                <a:spcPct val="20000"/>
              </a:spcBef>
              <a:spcAft>
                <a:spcPts val="600"/>
              </a:spcAft>
              <a:buClrTx/>
              <a:buSzTx/>
              <a:buFont typeface="Arial" pitchFamily="34" charset="0"/>
              <a:buNone/>
              <a:tabLst/>
              <a:defRPr/>
            </a:pPr>
            <a:r>
              <a:rPr lang="es-PR" sz="3600" dirty="0" smtClean="0">
                <a:latin typeface="+mn-lt"/>
                <a:cs typeface="+mn-cs"/>
              </a:rPr>
              <a:t>3</a:t>
            </a:r>
            <a:r>
              <a:rPr kumimoji="0" lang="es-PR" sz="3600" b="0" i="0" u="none" strike="noStrike" kern="1200" cap="none" spc="0" normalizeH="0" baseline="0" noProof="0" dirty="0" smtClean="0">
                <a:ln>
                  <a:noFill/>
                </a:ln>
                <a:effectLst/>
                <a:uLnTx/>
                <a:uFillTx/>
                <a:latin typeface="+mn-lt"/>
                <a:ea typeface="+mn-ea"/>
                <a:cs typeface="+mn-cs"/>
              </a:rPr>
              <a:t> de </a:t>
            </a:r>
            <a:r>
              <a:rPr lang="es-PR" sz="3600" dirty="0" smtClean="0">
                <a:latin typeface="+mn-lt"/>
                <a:cs typeface="+mn-cs"/>
              </a:rPr>
              <a:t>marzo </a:t>
            </a:r>
            <a:r>
              <a:rPr kumimoji="0" lang="es-PR" sz="3600" b="0" i="0" u="none" strike="noStrike" kern="1200" cap="none" spc="0" normalizeH="0" baseline="0" noProof="0" dirty="0" smtClean="0">
                <a:ln>
                  <a:noFill/>
                </a:ln>
                <a:effectLst/>
                <a:uLnTx/>
                <a:uFillTx/>
                <a:latin typeface="+mn-lt"/>
                <a:ea typeface="+mn-ea"/>
                <a:cs typeface="+mn-cs"/>
              </a:rPr>
              <a:t>de 2013</a:t>
            </a:r>
            <a:endParaRPr kumimoji="0" lang="es-PR" sz="3200" b="0" i="0" u="none" strike="noStrike" kern="1200" cap="none" spc="0" normalizeH="0" baseline="0" noProof="0" dirty="0" smtClean="0">
              <a:ln>
                <a:noFill/>
              </a:ln>
              <a:effectLst/>
              <a:uLnTx/>
              <a:uFillTx/>
              <a:latin typeface="+mn-lt"/>
              <a:ea typeface="+mn-ea"/>
              <a:cs typeface="+mn-cs"/>
            </a:endParaRPr>
          </a:p>
          <a:p>
            <a:pPr marL="401638" lvl="0" indent="-234950" algn="ctr" fontAlgn="auto">
              <a:spcBef>
                <a:spcPct val="20000"/>
              </a:spcBef>
              <a:spcAft>
                <a:spcPts val="0"/>
              </a:spcAft>
              <a:defRPr/>
            </a:pPr>
            <a:r>
              <a:rPr kumimoji="0" lang="es-PR" sz="2800" b="0" i="0" u="none" strike="noStrike" kern="1200" cap="none" spc="0" normalizeH="0" baseline="0" noProof="0" dirty="0" smtClean="0">
                <a:ln>
                  <a:noFill/>
                </a:ln>
                <a:effectLst/>
                <a:uLnTx/>
                <a:uFillTx/>
                <a:latin typeface="+mn-lt"/>
                <a:ea typeface="+mn-ea"/>
                <a:cs typeface="+mn-cs"/>
              </a:rPr>
              <a:t>(</a:t>
            </a:r>
            <a:r>
              <a:rPr lang="es-PR" sz="2800" dirty="0" smtClean="0">
                <a:latin typeface="+mn-lt"/>
                <a:cs typeface="+mn-cs"/>
              </a:rPr>
              <a:t>Salmos 42:1-11; 43:1-5</a:t>
            </a:r>
            <a:r>
              <a:rPr kumimoji="0" lang="es-PR" sz="2800" b="0" i="0" u="none" strike="noStrike" kern="1200" cap="none" spc="0" normalizeH="0" baseline="0" noProof="0" dirty="0" smtClean="0">
                <a:ln>
                  <a:noFill/>
                </a:ln>
                <a:effectLst/>
                <a:uLnTx/>
                <a:uFillTx/>
                <a:latin typeface="+mn-lt"/>
                <a:ea typeface="+mn-ea"/>
                <a:cs typeface="+mn-cs"/>
              </a:rPr>
              <a:t>)</a:t>
            </a:r>
            <a:endParaRPr kumimoji="0" lang="es-PR" sz="2800" b="0" i="0" u="none" strike="noStrike" kern="1200" cap="none" spc="0" normalizeH="0" baseline="0" noProof="0" dirty="0">
              <a:ln>
                <a:noFill/>
              </a:ln>
              <a:effectLst/>
              <a:uLnTx/>
              <a:uFillTx/>
              <a:latin typeface="+mn-lt"/>
              <a:ea typeface="+mn-ea"/>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bg2">
              <a:lumMod val="50000"/>
              <a:alpha val="55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5"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6"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10</a:t>
            </a:fld>
            <a:endParaRPr lang="en-US" dirty="0"/>
          </a:p>
        </p:txBody>
      </p:sp>
      <p:sp>
        <p:nvSpPr>
          <p:cNvPr id="327682" name="Rectangle 2"/>
          <p:cNvSpPr>
            <a:spLocks noGrp="1" noChangeArrowheads="1"/>
          </p:cNvSpPr>
          <p:nvPr>
            <p:ph type="body" idx="1"/>
          </p:nvPr>
        </p:nvSpPr>
        <p:spPr>
          <a:xfrm>
            <a:off x="381000" y="2057400"/>
            <a:ext cx="8229600" cy="3657600"/>
          </a:xfrm>
        </p:spPr>
        <p:txBody>
          <a:bodyPr/>
          <a:lstStyle/>
          <a:p>
            <a:r>
              <a:rPr lang="es-ES" i="1" dirty="0" smtClean="0"/>
              <a:t>El Dios vivo</a:t>
            </a:r>
            <a:r>
              <a:rPr lang="es-ES" dirty="0" smtClean="0"/>
              <a:t> (</a:t>
            </a:r>
            <a:r>
              <a:rPr lang="es-ES" dirty="0" smtClean="0">
                <a:solidFill>
                  <a:schemeClr val="tx2"/>
                </a:solidFill>
              </a:rPr>
              <a:t>v. 2</a:t>
            </a:r>
            <a:r>
              <a:rPr lang="es-ES" dirty="0" smtClean="0"/>
              <a:t>) es la fuente de agua viva. </a:t>
            </a:r>
          </a:p>
          <a:p>
            <a:pPr lvl="1"/>
            <a:r>
              <a:rPr lang="es-ES" dirty="0" smtClean="0"/>
              <a:t>Uno que ha experimentado el gozo de la comunión con Dios, nunca estará satisfecho sin esta comunión. Cuando algo la interrumpe el creyente siente tristeza. </a:t>
            </a:r>
          </a:p>
          <a:p>
            <a:pPr lvl="1"/>
            <a:r>
              <a:rPr lang="es-ES" i="1" dirty="0" smtClean="0"/>
              <a:t>Alimento</a:t>
            </a:r>
            <a:r>
              <a:rPr lang="es-ES" dirty="0" smtClean="0"/>
              <a:t> o “pan de lágrimas” (</a:t>
            </a:r>
            <a:r>
              <a:rPr lang="es-ES" dirty="0" smtClean="0">
                <a:solidFill>
                  <a:schemeClr val="tx2"/>
                </a:solidFill>
              </a:rPr>
              <a:t>v. 3</a:t>
            </a:r>
            <a:r>
              <a:rPr lang="es-ES" dirty="0" smtClean="0"/>
              <a:t>) es una expresión de mucho dolor; y el dolor se agrava porque los incrédulos se burlan. (Carro)</a:t>
            </a:r>
          </a:p>
        </p:txBody>
      </p:sp>
      <p:sp>
        <p:nvSpPr>
          <p:cNvPr id="6" name="Rectangle 3"/>
          <p:cNvSpPr>
            <a:spLocks noGrp="1" noChangeArrowheads="1"/>
          </p:cNvSpPr>
          <p:nvPr>
            <p:ph type="title"/>
          </p:nvPr>
        </p:nvSpPr>
        <p:spPr>
          <a:xfrm>
            <a:off x="1371600" y="609600"/>
            <a:ext cx="7010400" cy="1004888"/>
          </a:xfrm>
        </p:spPr>
        <p:txBody>
          <a:bodyPr/>
          <a:lstStyle/>
          <a:p>
            <a:pPr marL="742950" indent="-742950">
              <a:spcAft>
                <a:spcPts val="600"/>
              </a:spcAft>
              <a:buFont typeface="+mj-lt"/>
              <a:buAutoNum type="arabicPeriod"/>
            </a:pPr>
            <a:r>
              <a:rPr lang="es-PR" dirty="0" smtClean="0"/>
              <a:t>Sed de Dios                           (Salmos 42:1-5)</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11</a:t>
            </a:fld>
            <a:endParaRPr lang="en-US" dirty="0"/>
          </a:p>
        </p:txBody>
      </p:sp>
      <p:sp>
        <p:nvSpPr>
          <p:cNvPr id="327682" name="Rectangle 2"/>
          <p:cNvSpPr>
            <a:spLocks noGrp="1" noChangeArrowheads="1"/>
          </p:cNvSpPr>
          <p:nvPr>
            <p:ph type="body" idx="1"/>
          </p:nvPr>
        </p:nvSpPr>
        <p:spPr>
          <a:xfrm>
            <a:off x="381000" y="2057400"/>
            <a:ext cx="8229600" cy="3657600"/>
          </a:xfrm>
        </p:spPr>
        <p:txBody>
          <a:bodyPr/>
          <a:lstStyle/>
          <a:p>
            <a:r>
              <a:rPr lang="es-ES" dirty="0" smtClean="0"/>
              <a:t>Experiencia pasada de la presencia y el poder de Dios (</a:t>
            </a:r>
            <a:r>
              <a:rPr lang="es-ES" dirty="0" smtClean="0">
                <a:solidFill>
                  <a:schemeClr val="tx2"/>
                </a:solidFill>
              </a:rPr>
              <a:t>v. 4</a:t>
            </a:r>
            <a:r>
              <a:rPr lang="es-ES" dirty="0" smtClean="0"/>
              <a:t>) </a:t>
            </a:r>
          </a:p>
          <a:p>
            <a:pPr lvl="1"/>
            <a:r>
              <a:rPr lang="es-ES" dirty="0" smtClean="0"/>
              <a:t>Recuerda sus experiencias de adoración y comunión junto con el pueblo de Dios; él mismo había sido activo en dirigir a otros. </a:t>
            </a:r>
          </a:p>
          <a:p>
            <a:pPr lvl="1"/>
            <a:r>
              <a:rPr lang="es-ES" dirty="0" smtClean="0"/>
              <a:t>Tales recuerdos aumentan su nostalgia y le dan esperanza. (Carro)</a:t>
            </a:r>
          </a:p>
        </p:txBody>
      </p:sp>
      <p:sp>
        <p:nvSpPr>
          <p:cNvPr id="6" name="Rectangle 3"/>
          <p:cNvSpPr>
            <a:spLocks noGrp="1" noChangeArrowheads="1"/>
          </p:cNvSpPr>
          <p:nvPr>
            <p:ph type="title"/>
          </p:nvPr>
        </p:nvSpPr>
        <p:spPr>
          <a:xfrm>
            <a:off x="1371600" y="609600"/>
            <a:ext cx="7010400" cy="1004888"/>
          </a:xfrm>
        </p:spPr>
        <p:txBody>
          <a:bodyPr/>
          <a:lstStyle/>
          <a:p>
            <a:pPr marL="742950" indent="-742950">
              <a:spcAft>
                <a:spcPts val="600"/>
              </a:spcAft>
              <a:buFont typeface="+mj-lt"/>
              <a:buAutoNum type="arabicPeriod"/>
            </a:pPr>
            <a:r>
              <a:rPr lang="es-PR" dirty="0" smtClean="0"/>
              <a:t>Sed de Dios                           (Salmos 42:1-5)</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12</a:t>
            </a:fld>
            <a:endParaRPr lang="en-US" dirty="0"/>
          </a:p>
        </p:txBody>
      </p:sp>
      <p:sp>
        <p:nvSpPr>
          <p:cNvPr id="327682" name="Rectangle 2"/>
          <p:cNvSpPr>
            <a:spLocks noGrp="1" noChangeArrowheads="1"/>
          </p:cNvSpPr>
          <p:nvPr>
            <p:ph type="body" idx="1"/>
          </p:nvPr>
        </p:nvSpPr>
        <p:spPr>
          <a:xfrm>
            <a:off x="381000" y="2057400"/>
            <a:ext cx="8229600" cy="3657600"/>
          </a:xfrm>
        </p:spPr>
        <p:txBody>
          <a:bodyPr/>
          <a:lstStyle/>
          <a:p>
            <a:r>
              <a:rPr lang="es-ES" dirty="0" smtClean="0"/>
              <a:t>El </a:t>
            </a:r>
            <a:r>
              <a:rPr lang="es-ES" dirty="0" smtClean="0">
                <a:solidFill>
                  <a:schemeClr val="tx2"/>
                </a:solidFill>
              </a:rPr>
              <a:t>v. 5</a:t>
            </a:r>
            <a:r>
              <a:rPr lang="es-ES" dirty="0" smtClean="0"/>
              <a:t> es el estribillo que se repite en </a:t>
            </a:r>
            <a:r>
              <a:rPr lang="es-ES" dirty="0" smtClean="0">
                <a:solidFill>
                  <a:schemeClr val="tx2"/>
                </a:solidFill>
              </a:rPr>
              <a:t>42:11 </a:t>
            </a:r>
            <a:r>
              <a:rPr lang="es-ES" dirty="0" smtClean="0"/>
              <a:t>y </a:t>
            </a:r>
            <a:r>
              <a:rPr lang="es-ES" dirty="0" smtClean="0">
                <a:solidFill>
                  <a:schemeClr val="tx2"/>
                </a:solidFill>
              </a:rPr>
              <a:t>43:5</a:t>
            </a:r>
            <a:r>
              <a:rPr lang="es-ES" dirty="0" smtClean="0"/>
              <a:t>. </a:t>
            </a:r>
          </a:p>
          <a:p>
            <a:pPr lvl="1"/>
            <a:r>
              <a:rPr lang="es-ES" dirty="0" smtClean="0"/>
              <a:t>Reflexiona sobre su experiencia ahora, sus experiencias en el pasado y en la revelación de Dios; he aquí el secreto de crecimiento en la vida con Dios</a:t>
            </a:r>
          </a:p>
          <a:p>
            <a:pPr lvl="1"/>
            <a:r>
              <a:rPr lang="es-ES" dirty="0" smtClean="0"/>
              <a:t>Tal reflexión produjo dos resultados: 1) la confianza y la decisión de esperar </a:t>
            </a:r>
            <a:r>
              <a:rPr lang="es-ES" i="1" dirty="0" smtClean="0"/>
              <a:t>en Dios:</a:t>
            </a:r>
            <a:r>
              <a:rPr lang="es-ES" dirty="0" smtClean="0"/>
              <a:t> su fe creció; y 2) la reafirmación de su relación personal con Dios. (Carro)</a:t>
            </a:r>
          </a:p>
        </p:txBody>
      </p:sp>
      <p:sp>
        <p:nvSpPr>
          <p:cNvPr id="6" name="Rectangle 3"/>
          <p:cNvSpPr>
            <a:spLocks noGrp="1" noChangeArrowheads="1"/>
          </p:cNvSpPr>
          <p:nvPr>
            <p:ph type="title"/>
          </p:nvPr>
        </p:nvSpPr>
        <p:spPr>
          <a:xfrm>
            <a:off x="1371600" y="609600"/>
            <a:ext cx="7010400" cy="1004888"/>
          </a:xfrm>
        </p:spPr>
        <p:txBody>
          <a:bodyPr/>
          <a:lstStyle/>
          <a:p>
            <a:pPr marL="742950" indent="-742950">
              <a:spcAft>
                <a:spcPts val="600"/>
              </a:spcAft>
              <a:buFont typeface="+mj-lt"/>
              <a:buAutoNum type="arabicPeriod"/>
            </a:pPr>
            <a:r>
              <a:rPr lang="es-PR" dirty="0" smtClean="0"/>
              <a:t>Sed de Dios                           (Salmos 42:1-5)</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3"/>
          <p:cNvSpPr>
            <a:spLocks noGrp="1" noChangeArrowheads="1"/>
          </p:cNvSpPr>
          <p:nvPr>
            <p:ph type="sldNum" sz="quarter" idx="12"/>
          </p:nvPr>
        </p:nvSpPr>
        <p:spPr/>
        <p:txBody>
          <a:bodyPr/>
          <a:lstStyle/>
          <a:p>
            <a:fld id="{16B09203-8026-47FB-8251-8C4838F7468D}" type="slidenum">
              <a:rPr lang="en-US" smtClean="0"/>
              <a:pPr/>
              <a:t>13</a:t>
            </a:fld>
            <a:endParaRPr lang="en-US" dirty="0"/>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dirty="0" smtClean="0">
                <a:solidFill>
                  <a:srgbClr val="000000"/>
                </a:solidFill>
              </a:rPr>
              <a:t> </a:t>
            </a:r>
            <a:endParaRPr lang="es-PR" dirty="0">
              <a:solidFill>
                <a:srgbClr val="000000"/>
              </a:solidFill>
            </a:endParaRPr>
          </a:p>
        </p:txBody>
      </p:sp>
      <p:sp>
        <p:nvSpPr>
          <p:cNvPr id="8" name="Content Placeholder 2"/>
          <p:cNvSpPr>
            <a:spLocks noGrp="1"/>
          </p:cNvSpPr>
          <p:nvPr>
            <p:ph idx="1"/>
          </p:nvPr>
        </p:nvSpPr>
        <p:spPr>
          <a:xfrm>
            <a:off x="533400" y="2209800"/>
            <a:ext cx="8153400" cy="3200400"/>
          </a:xfrm>
        </p:spPr>
        <p:txBody>
          <a:bodyPr/>
          <a:lstStyle/>
          <a:p>
            <a:r>
              <a:rPr lang="es-PR" dirty="0" smtClean="0"/>
              <a:t>¿Cómo podemos acomodar nuestra vida de manera que cultivemos una intensa sed de Dios y luego nos esforcemos por saciarla?</a:t>
            </a:r>
          </a:p>
        </p:txBody>
      </p:sp>
      <p:sp>
        <p:nvSpPr>
          <p:cNvPr id="10" name="Rectangle 3"/>
          <p:cNvSpPr>
            <a:spLocks noGrp="1" noChangeArrowheads="1"/>
          </p:cNvSpPr>
          <p:nvPr>
            <p:ph type="title"/>
          </p:nvPr>
        </p:nvSpPr>
        <p:spPr>
          <a:xfrm>
            <a:off x="1371600" y="609600"/>
            <a:ext cx="7010400" cy="1004888"/>
          </a:xfrm>
        </p:spPr>
        <p:txBody>
          <a:bodyPr/>
          <a:lstStyle/>
          <a:p>
            <a:pPr marL="742950" indent="-742950">
              <a:spcAft>
                <a:spcPts val="600"/>
              </a:spcAft>
              <a:buFont typeface="+mj-lt"/>
              <a:buAutoNum type="arabicPeriod"/>
            </a:pPr>
            <a:r>
              <a:rPr lang="es-PR" dirty="0" smtClean="0"/>
              <a:t>Sed de Dios                           (Salmos 42:1-5)</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2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14</a:t>
            </a:fld>
            <a:endParaRPr lang="en-US"/>
          </a:p>
        </p:txBody>
      </p:sp>
      <p:sp>
        <p:nvSpPr>
          <p:cNvPr id="327683" name="Rectangle 3"/>
          <p:cNvSpPr>
            <a:spLocks noGrp="1" noChangeArrowheads="1"/>
          </p:cNvSpPr>
          <p:nvPr>
            <p:ph type="title"/>
          </p:nvPr>
        </p:nvSpPr>
        <p:spPr>
          <a:xfrm>
            <a:off x="1066800" y="685800"/>
            <a:ext cx="8001000" cy="914400"/>
          </a:xfrm>
        </p:spPr>
        <p:txBody>
          <a:bodyPr/>
          <a:lstStyle/>
          <a:p>
            <a:pPr marL="742950" indent="-742950">
              <a:spcAft>
                <a:spcPts val="600"/>
              </a:spcAft>
              <a:buFont typeface="+mj-lt"/>
              <a:buAutoNum type="arabicPeriod" startAt="2"/>
            </a:pPr>
            <a:r>
              <a:rPr lang="es-PR" dirty="0" smtClean="0"/>
              <a:t>Desesperación por Dios          (Salmos 42:6-11)</a:t>
            </a:r>
          </a:p>
        </p:txBody>
      </p:sp>
      <p:pic>
        <p:nvPicPr>
          <p:cNvPr id="6" name="Picture 2" descr="http://2.bp.blogspot.com/-0Hc0ixVzUuQ/T7NUvi4SXzI/AAAAAAAACeo/yITwjDueEbU/s1600/llorando.jpg"/>
          <p:cNvPicPr>
            <a:picLocks noChangeAspect="1" noChangeArrowheads="1"/>
          </p:cNvPicPr>
          <p:nvPr/>
        </p:nvPicPr>
        <p:blipFill>
          <a:blip r:embed="rId3" cstate="screen">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Lst>
          </a:blip>
          <a:srcRect/>
          <a:stretch>
            <a:fillRect/>
          </a:stretch>
        </p:blipFill>
        <p:spPr bwMode="auto">
          <a:xfrm>
            <a:off x="1752600" y="1905000"/>
            <a:ext cx="5715400" cy="48768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15</a:t>
            </a:fld>
            <a:endParaRPr lang="en-US"/>
          </a:p>
        </p:txBody>
      </p:sp>
      <p:sp>
        <p:nvSpPr>
          <p:cNvPr id="327682" name="Rectangle 2"/>
          <p:cNvSpPr>
            <a:spLocks noGrp="1" noChangeArrowheads="1"/>
          </p:cNvSpPr>
          <p:nvPr>
            <p:ph type="body" idx="1"/>
          </p:nvPr>
        </p:nvSpPr>
        <p:spPr>
          <a:xfrm>
            <a:off x="152400" y="2057400"/>
            <a:ext cx="8610600" cy="4419600"/>
          </a:xfrm>
        </p:spPr>
        <p:txBody>
          <a:bodyPr/>
          <a:lstStyle/>
          <a:p>
            <a:pPr>
              <a:buNone/>
            </a:pPr>
            <a:r>
              <a:rPr lang="es-ES" dirty="0" smtClean="0"/>
              <a:t>	"Dios mío, mi alma está abatida en mí; Me acordaré, por tanto, de ti desde la tierra del Jordán, Y de los </a:t>
            </a:r>
            <a:r>
              <a:rPr lang="es-ES" dirty="0" err="1" smtClean="0"/>
              <a:t>hermonitas</a:t>
            </a:r>
            <a:r>
              <a:rPr lang="es-ES" dirty="0" smtClean="0"/>
              <a:t>, desde el monte de Mizar. Un abismo llama a otro a la voz de tus cascadas; Todas tus ondas y tus olas han pasado sobre mí. Pero de día mandará Jehová su misericordia, Y de noche su cántico estará conmigo, Y mi oración al Dios de mi vida..."</a:t>
            </a:r>
          </a:p>
        </p:txBody>
      </p:sp>
      <p:sp>
        <p:nvSpPr>
          <p:cNvPr id="7" name="Rectangle 3"/>
          <p:cNvSpPr>
            <a:spLocks noGrp="1" noChangeArrowheads="1"/>
          </p:cNvSpPr>
          <p:nvPr>
            <p:ph type="title"/>
          </p:nvPr>
        </p:nvSpPr>
        <p:spPr>
          <a:xfrm>
            <a:off x="1066800" y="685800"/>
            <a:ext cx="8001000" cy="914400"/>
          </a:xfrm>
        </p:spPr>
        <p:txBody>
          <a:bodyPr/>
          <a:lstStyle/>
          <a:p>
            <a:pPr marL="742950" indent="-742950">
              <a:spcAft>
                <a:spcPts val="600"/>
              </a:spcAft>
              <a:buFont typeface="+mj-lt"/>
              <a:buAutoNum type="arabicPeriod" startAt="2"/>
            </a:pPr>
            <a:r>
              <a:rPr lang="es-PR" dirty="0" smtClean="0"/>
              <a:t>Desesperación por Dios          (Salmos 42:6-11)</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16</a:t>
            </a:fld>
            <a:endParaRPr lang="en-US"/>
          </a:p>
        </p:txBody>
      </p:sp>
      <p:sp>
        <p:nvSpPr>
          <p:cNvPr id="327682" name="Rectangle 2"/>
          <p:cNvSpPr>
            <a:spLocks noGrp="1" noChangeArrowheads="1"/>
          </p:cNvSpPr>
          <p:nvPr>
            <p:ph type="body" idx="1"/>
          </p:nvPr>
        </p:nvSpPr>
        <p:spPr>
          <a:xfrm>
            <a:off x="152400" y="2057400"/>
            <a:ext cx="8610600" cy="4419600"/>
          </a:xfrm>
        </p:spPr>
        <p:txBody>
          <a:bodyPr/>
          <a:lstStyle/>
          <a:p>
            <a:pPr>
              <a:buNone/>
            </a:pPr>
            <a:r>
              <a:rPr lang="es-ES" dirty="0" smtClean="0"/>
              <a:t>	"...Diré a Dios: Roca mía, ¿por qué te has olvidado de mí? ¿Por qué andaré yo enlutado por la opresión del enemigo? Como quien hiere mis huesos, mis enemigos me afrentan, Diciéndome cada día: ¿Dónde está tu Dios? ¿Por qué te abates, oh alma mía, Y por qué te turbas dentro de mí? Espera en Dios; porque aún he de alabarle, Salvación mía y Dios mío."</a:t>
            </a:r>
          </a:p>
        </p:txBody>
      </p:sp>
      <p:sp>
        <p:nvSpPr>
          <p:cNvPr id="7" name="Rectangle 3"/>
          <p:cNvSpPr>
            <a:spLocks noGrp="1" noChangeArrowheads="1"/>
          </p:cNvSpPr>
          <p:nvPr>
            <p:ph type="title"/>
          </p:nvPr>
        </p:nvSpPr>
        <p:spPr>
          <a:xfrm>
            <a:off x="1066800" y="685800"/>
            <a:ext cx="8001000" cy="914400"/>
          </a:xfrm>
        </p:spPr>
        <p:txBody>
          <a:bodyPr/>
          <a:lstStyle/>
          <a:p>
            <a:pPr marL="742950" indent="-742950">
              <a:spcAft>
                <a:spcPts val="600"/>
              </a:spcAft>
              <a:buFont typeface="+mj-lt"/>
              <a:buAutoNum type="arabicPeriod" startAt="2"/>
            </a:pPr>
            <a:r>
              <a:rPr lang="es-PR" dirty="0" smtClean="0"/>
              <a:t>Desesperación por Dios          (Salmos 42:6-11)</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17</a:t>
            </a:fld>
            <a:endParaRPr lang="en-US"/>
          </a:p>
        </p:txBody>
      </p:sp>
      <p:sp>
        <p:nvSpPr>
          <p:cNvPr id="327682" name="Rectangle 2"/>
          <p:cNvSpPr>
            <a:spLocks noGrp="1" noChangeArrowheads="1"/>
          </p:cNvSpPr>
          <p:nvPr>
            <p:ph type="body" idx="1"/>
          </p:nvPr>
        </p:nvSpPr>
        <p:spPr>
          <a:xfrm>
            <a:off x="152400" y="2057400"/>
            <a:ext cx="8610600" cy="4419600"/>
          </a:xfrm>
        </p:spPr>
        <p:txBody>
          <a:bodyPr/>
          <a:lstStyle/>
          <a:p>
            <a:r>
              <a:rPr lang="es-ES" dirty="0" smtClean="0"/>
              <a:t>(</a:t>
            </a:r>
            <a:r>
              <a:rPr lang="es-ES" dirty="0" smtClean="0">
                <a:solidFill>
                  <a:schemeClr val="tx2"/>
                </a:solidFill>
              </a:rPr>
              <a:t>vv. 6–10)</a:t>
            </a:r>
            <a:r>
              <a:rPr lang="es-ES" dirty="0" smtClean="0"/>
              <a:t> Prosigue el reconocimiento de que la depresión continúa. </a:t>
            </a:r>
          </a:p>
          <a:p>
            <a:pPr lvl="1"/>
            <a:r>
              <a:rPr lang="es-ES" dirty="0" smtClean="0"/>
              <a:t>Recurre nuevamente a Dios: (</a:t>
            </a:r>
            <a:r>
              <a:rPr lang="es-ES" dirty="0" smtClean="0">
                <a:solidFill>
                  <a:schemeClr val="tx2"/>
                </a:solidFill>
              </a:rPr>
              <a:t>v. 6</a:t>
            </a:r>
            <a:r>
              <a:rPr lang="es-ES" dirty="0" smtClean="0"/>
              <a:t>) revela su estado anímico débil, y pone de manifiesto su depresión profunda. </a:t>
            </a:r>
          </a:p>
          <a:p>
            <a:pPr lvl="1"/>
            <a:r>
              <a:rPr lang="es-ES" dirty="0" smtClean="0"/>
              <a:t>Una vez más el recuerdo de las pasadas intervenciones de Dios son el fundamento de su esperanza. (Pagán)</a:t>
            </a:r>
          </a:p>
        </p:txBody>
      </p:sp>
      <p:sp>
        <p:nvSpPr>
          <p:cNvPr id="7" name="Rectangle 3"/>
          <p:cNvSpPr>
            <a:spLocks noGrp="1" noChangeArrowheads="1"/>
          </p:cNvSpPr>
          <p:nvPr>
            <p:ph type="title"/>
          </p:nvPr>
        </p:nvSpPr>
        <p:spPr>
          <a:xfrm>
            <a:off x="1066800" y="685800"/>
            <a:ext cx="8001000" cy="914400"/>
          </a:xfrm>
        </p:spPr>
        <p:txBody>
          <a:bodyPr/>
          <a:lstStyle/>
          <a:p>
            <a:pPr marL="742950" indent="-742950">
              <a:spcAft>
                <a:spcPts val="600"/>
              </a:spcAft>
              <a:buFont typeface="+mj-lt"/>
              <a:buAutoNum type="arabicPeriod" startAt="2"/>
            </a:pPr>
            <a:r>
              <a:rPr lang="es-PR" dirty="0" smtClean="0"/>
              <a:t>Desesperación por Dios          (Salmos 42:6-11)</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18</a:t>
            </a:fld>
            <a:endParaRPr lang="en-US"/>
          </a:p>
        </p:txBody>
      </p:sp>
      <p:sp>
        <p:nvSpPr>
          <p:cNvPr id="327682" name="Rectangle 2"/>
          <p:cNvSpPr>
            <a:spLocks noGrp="1" noChangeArrowheads="1"/>
          </p:cNvSpPr>
          <p:nvPr>
            <p:ph type="body" idx="1"/>
          </p:nvPr>
        </p:nvSpPr>
        <p:spPr>
          <a:xfrm>
            <a:off x="152400" y="2057400"/>
            <a:ext cx="8610600" cy="4419600"/>
          </a:xfrm>
        </p:spPr>
        <p:txBody>
          <a:bodyPr/>
          <a:lstStyle/>
          <a:p>
            <a:r>
              <a:rPr lang="es-ES" dirty="0" smtClean="0"/>
              <a:t>Alusiones geográficas</a:t>
            </a:r>
          </a:p>
          <a:p>
            <a:pPr lvl="1"/>
            <a:r>
              <a:rPr lang="es-ES" dirty="0" smtClean="0"/>
              <a:t>Posiblemente una referencia al lugar de su nacimiento, o a varios lugares de interés que el salmista visitó durante su vida. </a:t>
            </a:r>
          </a:p>
          <a:p>
            <a:pPr lvl="1"/>
            <a:r>
              <a:rPr lang="es-ES" dirty="0" smtClean="0"/>
              <a:t>Las montañas de </a:t>
            </a:r>
            <a:r>
              <a:rPr lang="es-ES" dirty="0" err="1" smtClean="0"/>
              <a:t>Hermón</a:t>
            </a:r>
            <a:r>
              <a:rPr lang="es-ES" dirty="0" smtClean="0"/>
              <a:t> (</a:t>
            </a:r>
            <a:r>
              <a:rPr lang="es-ES" dirty="0" smtClean="0">
                <a:solidFill>
                  <a:schemeClr val="tx2"/>
                </a:solidFill>
              </a:rPr>
              <a:t>v. 6</a:t>
            </a:r>
            <a:r>
              <a:rPr lang="es-ES" dirty="0" smtClean="0"/>
              <a:t>)—identifican el origen del río Jordán; y el monte Mizar puede estar ubicado en por esa misma región.</a:t>
            </a:r>
          </a:p>
          <a:p>
            <a:pPr lvl="1"/>
            <a:r>
              <a:rPr lang="es-ES" dirty="0" smtClean="0"/>
              <a:t> Esos lugares le evocan la presencia divina, que en el momento de crisis personal se convierten en fuente de esperanza. (Pagán)</a:t>
            </a:r>
          </a:p>
        </p:txBody>
      </p:sp>
      <p:sp>
        <p:nvSpPr>
          <p:cNvPr id="7" name="Rectangle 3"/>
          <p:cNvSpPr>
            <a:spLocks noGrp="1" noChangeArrowheads="1"/>
          </p:cNvSpPr>
          <p:nvPr>
            <p:ph type="title"/>
          </p:nvPr>
        </p:nvSpPr>
        <p:spPr>
          <a:xfrm>
            <a:off x="1066800" y="685800"/>
            <a:ext cx="8001000" cy="914400"/>
          </a:xfrm>
        </p:spPr>
        <p:txBody>
          <a:bodyPr/>
          <a:lstStyle/>
          <a:p>
            <a:pPr marL="742950" indent="-742950">
              <a:spcAft>
                <a:spcPts val="600"/>
              </a:spcAft>
              <a:buFont typeface="+mj-lt"/>
              <a:buAutoNum type="arabicPeriod" startAt="2"/>
            </a:pPr>
            <a:r>
              <a:rPr lang="es-PR" dirty="0" smtClean="0"/>
              <a:t>Desesperación por Dios          (Salmos 42:6-11)</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27682">
                                            <p:txEl>
                                              <p:pRg st="3" end="3"/>
                                            </p:txEl>
                                          </p:spTgt>
                                        </p:tgtEl>
                                        <p:attrNameLst>
                                          <p:attrName>style.visibility</p:attrName>
                                        </p:attrNameLst>
                                      </p:cBhvr>
                                      <p:to>
                                        <p:strVal val="visible"/>
                                      </p:to>
                                    </p:set>
                                    <p:animEffect transition="in" filter="fade">
                                      <p:cBhvr>
                                        <p:cTn id="16" dur="2000"/>
                                        <p:tgtEl>
                                          <p:spTgt spid="32768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19</a:t>
            </a:fld>
            <a:endParaRPr lang="en-US"/>
          </a:p>
        </p:txBody>
      </p:sp>
      <p:sp>
        <p:nvSpPr>
          <p:cNvPr id="327682" name="Rectangle 2"/>
          <p:cNvSpPr>
            <a:spLocks noGrp="1" noChangeArrowheads="1"/>
          </p:cNvSpPr>
          <p:nvPr>
            <p:ph type="body" idx="1"/>
          </p:nvPr>
        </p:nvSpPr>
        <p:spPr>
          <a:xfrm>
            <a:off x="152400" y="2057400"/>
            <a:ext cx="8839200" cy="4419600"/>
          </a:xfrm>
        </p:spPr>
        <p:txBody>
          <a:bodyPr/>
          <a:lstStyle/>
          <a:p>
            <a:r>
              <a:rPr lang="es-ES" dirty="0" smtClean="0"/>
              <a:t>(</a:t>
            </a:r>
            <a:r>
              <a:rPr lang="es-ES" dirty="0" smtClean="0">
                <a:solidFill>
                  <a:schemeClr val="tx2"/>
                </a:solidFill>
              </a:rPr>
              <a:t>v. 7</a:t>
            </a:r>
            <a:r>
              <a:rPr lang="es-ES" dirty="0" smtClean="0"/>
              <a:t>) Regresa nuevamente a las imágenes del caos y la dificultad. </a:t>
            </a:r>
          </a:p>
          <a:p>
            <a:pPr lvl="1"/>
            <a:r>
              <a:rPr lang="es-ES" dirty="0" smtClean="0"/>
              <a:t>Los abismos son figuras literarias que aluden a problemas serios, conflictos graves y adversidades mortales.</a:t>
            </a:r>
          </a:p>
          <a:p>
            <a:pPr lvl="1"/>
            <a:r>
              <a:rPr lang="es-ES" dirty="0" smtClean="0"/>
              <a:t>El agua se convierte en elemento que atenta contra la vida del poeta. </a:t>
            </a:r>
          </a:p>
          <a:p>
            <a:pPr lvl="1"/>
            <a:r>
              <a:rPr lang="es-ES" dirty="0" smtClean="0"/>
              <a:t>El salmista confía en la misericordia divina y eleva su oración al Dios de su vida (</a:t>
            </a:r>
            <a:r>
              <a:rPr lang="es-ES" dirty="0" smtClean="0">
                <a:solidFill>
                  <a:schemeClr val="tx2"/>
                </a:solidFill>
              </a:rPr>
              <a:t>v. 8</a:t>
            </a:r>
            <a:r>
              <a:rPr lang="es-ES" dirty="0" smtClean="0"/>
              <a:t>). (Pagán)</a:t>
            </a:r>
          </a:p>
        </p:txBody>
      </p:sp>
      <p:sp>
        <p:nvSpPr>
          <p:cNvPr id="7" name="Rectangle 3"/>
          <p:cNvSpPr>
            <a:spLocks noGrp="1" noChangeArrowheads="1"/>
          </p:cNvSpPr>
          <p:nvPr>
            <p:ph type="title"/>
          </p:nvPr>
        </p:nvSpPr>
        <p:spPr>
          <a:xfrm>
            <a:off x="1066800" y="685800"/>
            <a:ext cx="8001000" cy="914400"/>
          </a:xfrm>
        </p:spPr>
        <p:txBody>
          <a:bodyPr/>
          <a:lstStyle/>
          <a:p>
            <a:pPr marL="742950" indent="-742950">
              <a:spcAft>
                <a:spcPts val="600"/>
              </a:spcAft>
              <a:buFont typeface="+mj-lt"/>
              <a:buAutoNum type="arabicPeriod" startAt="2"/>
            </a:pPr>
            <a:r>
              <a:rPr lang="es-PR" dirty="0" smtClean="0"/>
              <a:t>Desesperación por Dios          (Salmos 42:6-11)</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27682">
                                            <p:txEl>
                                              <p:pRg st="3" end="3"/>
                                            </p:txEl>
                                          </p:spTgt>
                                        </p:tgtEl>
                                        <p:attrNameLst>
                                          <p:attrName>style.visibility</p:attrName>
                                        </p:attrNameLst>
                                      </p:cBhvr>
                                      <p:to>
                                        <p:strVal val="visible"/>
                                      </p:to>
                                    </p:set>
                                    <p:animEffect transition="in" filter="fade">
                                      <p:cBhvr>
                                        <p:cTn id="16" dur="2000"/>
                                        <p:tgtEl>
                                          <p:spTgt spid="32768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Slide Number Placeholder 3"/>
          <p:cNvSpPr>
            <a:spLocks noGrp="1"/>
          </p:cNvSpPr>
          <p:nvPr>
            <p:ph type="sldNum" sz="quarter" idx="12"/>
          </p:nvPr>
        </p:nvSpPr>
        <p:spPr/>
        <p:txBody>
          <a:bodyPr/>
          <a:lstStyle/>
          <a:p>
            <a:fld id="{921E7F7E-33AA-4283-8B9E-027FB821B55F}" type="slidenum">
              <a:rPr lang="en-US" smtClean="0"/>
              <a:pPr/>
              <a:t>2</a:t>
            </a:fld>
            <a:endParaRPr lang="en-US"/>
          </a:p>
        </p:txBody>
      </p:sp>
      <p:pic>
        <p:nvPicPr>
          <p:cNvPr id="31746" name="Picture 2" descr="http://sphotos-b.ak.fbcdn.net/hphotos-ak-prn1/541449_390007051096988_592015721_n.jpg"/>
          <p:cNvPicPr>
            <a:picLocks noChangeAspect="1" noChangeArrowheads="1"/>
          </p:cNvPicPr>
          <p:nvPr/>
        </p:nvPicPr>
        <p:blipFill>
          <a:blip r:embed="rId2" cstate="screen"/>
          <a:srcRect t="-135" b="4843"/>
          <a:stretch>
            <a:fillRect/>
          </a:stretch>
        </p:blipFill>
        <p:spPr bwMode="auto">
          <a:xfrm>
            <a:off x="398642" y="0"/>
            <a:ext cx="8364358" cy="68580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20</a:t>
            </a:fld>
            <a:endParaRPr lang="en-US"/>
          </a:p>
        </p:txBody>
      </p:sp>
      <p:sp>
        <p:nvSpPr>
          <p:cNvPr id="327682" name="Rectangle 2"/>
          <p:cNvSpPr>
            <a:spLocks noGrp="1" noChangeArrowheads="1"/>
          </p:cNvSpPr>
          <p:nvPr>
            <p:ph type="body" idx="1"/>
          </p:nvPr>
        </p:nvSpPr>
        <p:spPr>
          <a:xfrm>
            <a:off x="152400" y="2057400"/>
            <a:ext cx="8610600" cy="4419600"/>
          </a:xfrm>
        </p:spPr>
        <p:txBody>
          <a:bodyPr/>
          <a:lstStyle/>
          <a:p>
            <a:r>
              <a:rPr lang="es-ES" dirty="0" smtClean="0"/>
              <a:t>La oración del salmista (</a:t>
            </a:r>
            <a:r>
              <a:rPr lang="es-ES" dirty="0" smtClean="0">
                <a:solidFill>
                  <a:schemeClr val="tx2"/>
                </a:solidFill>
              </a:rPr>
              <a:t>vv. 9–10</a:t>
            </a:r>
            <a:r>
              <a:rPr lang="es-ES" dirty="0" smtClean="0"/>
              <a:t>) </a:t>
            </a:r>
          </a:p>
          <a:p>
            <a:pPr lvl="1"/>
            <a:r>
              <a:rPr lang="es-ES" dirty="0" smtClean="0"/>
              <a:t>Afirmación de esperanza, preocupación seria, motivación personal, y reacción a sus críticos. </a:t>
            </a:r>
          </a:p>
          <a:p>
            <a:pPr lvl="1"/>
            <a:r>
              <a:rPr lang="es-ES" dirty="0" smtClean="0"/>
              <a:t>Dios es como una roca; revela estabilidad, fortaleza, seguridad, defensa, firmeza. </a:t>
            </a:r>
          </a:p>
          <a:p>
            <a:pPr lvl="1"/>
            <a:r>
              <a:rPr lang="es-ES" dirty="0" smtClean="0"/>
              <a:t>Afirma que Dios no se mueve ante los avances del caos destructor, y se mantiene incólume frente a las fuerzas aniquiladoras de los ríos caudalosos. (Pagán)</a:t>
            </a:r>
          </a:p>
        </p:txBody>
      </p:sp>
      <p:sp>
        <p:nvSpPr>
          <p:cNvPr id="7" name="Rectangle 3"/>
          <p:cNvSpPr>
            <a:spLocks noGrp="1" noChangeArrowheads="1"/>
          </p:cNvSpPr>
          <p:nvPr>
            <p:ph type="title"/>
          </p:nvPr>
        </p:nvSpPr>
        <p:spPr>
          <a:xfrm>
            <a:off x="1066800" y="685800"/>
            <a:ext cx="8001000" cy="914400"/>
          </a:xfrm>
        </p:spPr>
        <p:txBody>
          <a:bodyPr/>
          <a:lstStyle/>
          <a:p>
            <a:pPr marL="742950" indent="-742950">
              <a:spcAft>
                <a:spcPts val="600"/>
              </a:spcAft>
              <a:buFont typeface="+mj-lt"/>
              <a:buAutoNum type="arabicPeriod" startAt="2"/>
            </a:pPr>
            <a:r>
              <a:rPr lang="es-PR" dirty="0" smtClean="0"/>
              <a:t>Desesperación por Dios          (Salmos 42:6-11)</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27682">
                                            <p:txEl>
                                              <p:pRg st="3" end="3"/>
                                            </p:txEl>
                                          </p:spTgt>
                                        </p:tgtEl>
                                        <p:attrNameLst>
                                          <p:attrName>style.visibility</p:attrName>
                                        </p:attrNameLst>
                                      </p:cBhvr>
                                      <p:to>
                                        <p:strVal val="visible"/>
                                      </p:to>
                                    </p:set>
                                    <p:animEffect transition="in" filter="fade">
                                      <p:cBhvr>
                                        <p:cTn id="16" dur="2000"/>
                                        <p:tgtEl>
                                          <p:spTgt spid="32768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21</a:t>
            </a:fld>
            <a:endParaRPr lang="en-US"/>
          </a:p>
        </p:txBody>
      </p:sp>
      <p:sp>
        <p:nvSpPr>
          <p:cNvPr id="327682" name="Rectangle 2"/>
          <p:cNvSpPr>
            <a:spLocks noGrp="1" noChangeArrowheads="1"/>
          </p:cNvSpPr>
          <p:nvPr>
            <p:ph type="body" idx="1"/>
          </p:nvPr>
        </p:nvSpPr>
        <p:spPr>
          <a:xfrm>
            <a:off x="152400" y="2057400"/>
            <a:ext cx="8610600" cy="4419600"/>
          </a:xfrm>
        </p:spPr>
        <p:txBody>
          <a:bodyPr/>
          <a:lstStyle/>
          <a:p>
            <a:r>
              <a:rPr lang="es-ES" i="1" dirty="0" smtClean="0"/>
              <a:t>¿por qué te has olvidado de mí? </a:t>
            </a:r>
            <a:r>
              <a:rPr lang="es-ES" dirty="0" smtClean="0"/>
              <a:t> (</a:t>
            </a:r>
            <a:r>
              <a:rPr lang="es-ES" dirty="0" smtClean="0">
                <a:solidFill>
                  <a:schemeClr val="tx2"/>
                </a:solidFill>
              </a:rPr>
              <a:t>v. 9</a:t>
            </a:r>
            <a:r>
              <a:rPr lang="es-ES" dirty="0" smtClean="0"/>
              <a:t>)</a:t>
            </a:r>
          </a:p>
          <a:p>
            <a:pPr lvl="1"/>
            <a:r>
              <a:rPr lang="es-ES" dirty="0" smtClean="0"/>
              <a:t>Su depresión no pueden explicarse de otra forma, según el poeta, que no sea el olvido divino. </a:t>
            </a:r>
          </a:p>
          <a:p>
            <a:pPr lvl="1"/>
            <a:r>
              <a:rPr lang="es-ES" dirty="0" smtClean="0"/>
              <a:t>A la vez que acaricia esa posibilidad de olvido, también se reafirma en su convicción espiritual. </a:t>
            </a:r>
          </a:p>
          <a:p>
            <a:pPr lvl="1"/>
            <a:r>
              <a:rPr lang="es-ES" dirty="0" smtClean="0"/>
              <a:t>Dios le impele a superar el luto y el dolor que provienen de las opresiones de sus enemigos. (</a:t>
            </a:r>
            <a:r>
              <a:rPr lang="es-ES" dirty="0" smtClean="0">
                <a:solidFill>
                  <a:schemeClr val="tx2"/>
                </a:solidFill>
              </a:rPr>
              <a:t>v. 10</a:t>
            </a:r>
            <a:r>
              <a:rPr lang="es-ES" dirty="0" smtClean="0"/>
              <a:t>). (Pagán)</a:t>
            </a:r>
          </a:p>
        </p:txBody>
      </p:sp>
      <p:sp>
        <p:nvSpPr>
          <p:cNvPr id="7" name="Rectangle 3"/>
          <p:cNvSpPr>
            <a:spLocks noGrp="1" noChangeArrowheads="1"/>
          </p:cNvSpPr>
          <p:nvPr>
            <p:ph type="title"/>
          </p:nvPr>
        </p:nvSpPr>
        <p:spPr>
          <a:xfrm>
            <a:off x="1066800" y="685800"/>
            <a:ext cx="8001000" cy="914400"/>
          </a:xfrm>
        </p:spPr>
        <p:txBody>
          <a:bodyPr/>
          <a:lstStyle/>
          <a:p>
            <a:pPr marL="742950" indent="-742950">
              <a:spcAft>
                <a:spcPts val="600"/>
              </a:spcAft>
              <a:buFont typeface="+mj-lt"/>
              <a:buAutoNum type="arabicPeriod" startAt="2"/>
            </a:pPr>
            <a:r>
              <a:rPr lang="es-PR" dirty="0" smtClean="0"/>
              <a:t>Desesperación por Dios          (Salmos 42:6-11)</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27682">
                                            <p:txEl>
                                              <p:pRg st="3" end="3"/>
                                            </p:txEl>
                                          </p:spTgt>
                                        </p:tgtEl>
                                        <p:attrNameLst>
                                          <p:attrName>style.visibility</p:attrName>
                                        </p:attrNameLst>
                                      </p:cBhvr>
                                      <p:to>
                                        <p:strVal val="visible"/>
                                      </p:to>
                                    </p:set>
                                    <p:animEffect transition="in" filter="fade">
                                      <p:cBhvr>
                                        <p:cTn id="16" dur="2000"/>
                                        <p:tgtEl>
                                          <p:spTgt spid="32768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22</a:t>
            </a:fld>
            <a:endParaRPr lang="en-US"/>
          </a:p>
        </p:txBody>
      </p:sp>
      <p:sp>
        <p:nvSpPr>
          <p:cNvPr id="327682" name="Rectangle 2"/>
          <p:cNvSpPr>
            <a:spLocks noGrp="1" noChangeArrowheads="1"/>
          </p:cNvSpPr>
          <p:nvPr>
            <p:ph type="body" idx="1"/>
          </p:nvPr>
        </p:nvSpPr>
        <p:spPr>
          <a:xfrm>
            <a:off x="152400" y="2057400"/>
            <a:ext cx="8610600" cy="4419600"/>
          </a:xfrm>
        </p:spPr>
        <p:txBody>
          <a:bodyPr/>
          <a:lstStyle/>
          <a:p>
            <a:r>
              <a:rPr lang="es-ES" dirty="0" smtClean="0"/>
              <a:t>(</a:t>
            </a:r>
            <a:r>
              <a:rPr lang="es-ES" dirty="0" smtClean="0">
                <a:solidFill>
                  <a:schemeClr val="tx2"/>
                </a:solidFill>
              </a:rPr>
              <a:t>v. 11</a:t>
            </a:r>
            <a:r>
              <a:rPr lang="es-ES" dirty="0" smtClean="0"/>
              <a:t>) Una vez más el estribillo del salmo reafirma la fe del poeta y le inspira a esperar y confiar en el Señor. (Pagán)</a:t>
            </a:r>
          </a:p>
        </p:txBody>
      </p:sp>
      <p:sp>
        <p:nvSpPr>
          <p:cNvPr id="7" name="Rectangle 3"/>
          <p:cNvSpPr>
            <a:spLocks noGrp="1" noChangeArrowheads="1"/>
          </p:cNvSpPr>
          <p:nvPr>
            <p:ph type="title"/>
          </p:nvPr>
        </p:nvSpPr>
        <p:spPr>
          <a:xfrm>
            <a:off x="1066800" y="685800"/>
            <a:ext cx="8001000" cy="914400"/>
          </a:xfrm>
        </p:spPr>
        <p:txBody>
          <a:bodyPr/>
          <a:lstStyle/>
          <a:p>
            <a:pPr marL="742950" indent="-742950">
              <a:spcAft>
                <a:spcPts val="600"/>
              </a:spcAft>
              <a:buFont typeface="+mj-lt"/>
              <a:buAutoNum type="arabicPeriod" startAt="2"/>
            </a:pPr>
            <a:r>
              <a:rPr lang="es-PR" dirty="0" smtClean="0"/>
              <a:t>Desesperación por Dios          (Salmos 42:6-11)</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23</a:t>
            </a:fld>
            <a:endParaRPr lang="en-US"/>
          </a:p>
        </p:txBody>
      </p:sp>
      <p:sp>
        <p:nvSpPr>
          <p:cNvPr id="327682" name="Rectangle 2"/>
          <p:cNvSpPr>
            <a:spLocks noGrp="1" noChangeArrowheads="1"/>
          </p:cNvSpPr>
          <p:nvPr>
            <p:ph type="body" idx="1"/>
          </p:nvPr>
        </p:nvSpPr>
        <p:spPr>
          <a:xfrm>
            <a:off x="228600" y="2133600"/>
            <a:ext cx="8610600" cy="4419600"/>
          </a:xfrm>
        </p:spPr>
        <p:txBody>
          <a:bodyPr/>
          <a:lstStyle/>
          <a:p>
            <a:r>
              <a:rPr lang="es-ES" dirty="0" smtClean="0"/>
              <a:t>¿Qué debe hacer el creyente cuando es tentado a pensar que Dios le ha abandonado?</a:t>
            </a:r>
            <a:endParaRPr lang="es-PR" dirty="0" smtClean="0"/>
          </a:p>
        </p:txBody>
      </p:sp>
      <p:sp>
        <p:nvSpPr>
          <p:cNvPr id="7" name="Rectangle 3"/>
          <p:cNvSpPr>
            <a:spLocks noGrp="1" noChangeArrowheads="1"/>
          </p:cNvSpPr>
          <p:nvPr>
            <p:ph type="title"/>
          </p:nvPr>
        </p:nvSpPr>
        <p:spPr>
          <a:xfrm>
            <a:off x="1066800" y="685800"/>
            <a:ext cx="8001000" cy="914400"/>
          </a:xfrm>
        </p:spPr>
        <p:txBody>
          <a:bodyPr/>
          <a:lstStyle/>
          <a:p>
            <a:pPr marL="742950" indent="-742950">
              <a:spcAft>
                <a:spcPts val="600"/>
              </a:spcAft>
              <a:buFont typeface="+mj-lt"/>
              <a:buAutoNum type="arabicPeriod" startAt="2"/>
            </a:pPr>
            <a:r>
              <a:rPr lang="es-PR" dirty="0" smtClean="0"/>
              <a:t>Desesperación por Dios          (Salmos 42:6-11)</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24</a:t>
            </a:fld>
            <a:endParaRPr lang="en-US"/>
          </a:p>
        </p:txBody>
      </p:sp>
      <p:sp>
        <p:nvSpPr>
          <p:cNvPr id="9" name="Title 5"/>
          <p:cNvSpPr>
            <a:spLocks noGrp="1"/>
          </p:cNvSpPr>
          <p:nvPr>
            <p:ph type="title"/>
          </p:nvPr>
        </p:nvSpPr>
        <p:spPr>
          <a:xfrm>
            <a:off x="1600200" y="152400"/>
            <a:ext cx="7162800" cy="1462087"/>
          </a:xfrm>
        </p:spPr>
        <p:txBody>
          <a:bodyPr/>
          <a:lstStyle/>
          <a:p>
            <a:pPr marL="742950" indent="-742950">
              <a:buFont typeface="+mj-lt"/>
              <a:buAutoNum type="arabicPeriod" startAt="3"/>
            </a:pPr>
            <a:r>
              <a:rPr lang="es-PR" dirty="0" smtClean="0"/>
              <a:t>Confianza en Dios                  (Salmos 43:1-5)</a:t>
            </a:r>
            <a:endParaRPr lang="en-US" b="1" dirty="0"/>
          </a:p>
        </p:txBody>
      </p:sp>
      <p:pic>
        <p:nvPicPr>
          <p:cNvPr id="11266" name="Picture 2" descr="http://palabradevida.files.wordpress.com/2010/09/woman-in-worship-position.jpg"/>
          <p:cNvPicPr>
            <a:picLocks noChangeAspect="1" noChangeArrowheads="1"/>
          </p:cNvPicPr>
          <p:nvPr/>
        </p:nvPicPr>
        <p:blipFill>
          <a:blip r:embed="rId3" cstate="screen">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Lst>
          </a:blip>
          <a:srcRect/>
          <a:stretch>
            <a:fillRect/>
          </a:stretch>
        </p:blipFill>
        <p:spPr bwMode="auto">
          <a:xfrm>
            <a:off x="1371600" y="1905000"/>
            <a:ext cx="6553200" cy="49149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25</a:t>
            </a:fld>
            <a:endParaRPr lang="en-US"/>
          </a:p>
        </p:txBody>
      </p:sp>
      <p:sp>
        <p:nvSpPr>
          <p:cNvPr id="327682" name="Rectangle 2"/>
          <p:cNvSpPr>
            <a:spLocks noGrp="1" noChangeArrowheads="1"/>
          </p:cNvSpPr>
          <p:nvPr>
            <p:ph type="body" idx="1"/>
          </p:nvPr>
        </p:nvSpPr>
        <p:spPr>
          <a:xfrm>
            <a:off x="304800" y="2170114"/>
            <a:ext cx="8534400" cy="3925886"/>
          </a:xfrm>
        </p:spPr>
        <p:txBody>
          <a:bodyPr/>
          <a:lstStyle/>
          <a:p>
            <a:pPr>
              <a:buNone/>
            </a:pPr>
            <a:r>
              <a:rPr lang="es-ES" dirty="0" smtClean="0"/>
              <a:t>	"Júzgame, oh Dios, y defiende mi causa; Líbrame de gente impía, y del hombre engañoso e inicuo. Pues que tú eres el Dios de mi fortaleza, ¿por qué me has desechado? ¿Por qué andaré enlutado por la opresión del enemigo? Envía tu luz y tu verdad; éstas me guiarán; Me conducirán a tu santo monte, Y a tus moradas..."</a:t>
            </a:r>
            <a:endParaRPr lang="es-ES" sz="3000" dirty="0" smtClean="0"/>
          </a:p>
        </p:txBody>
      </p:sp>
      <p:sp>
        <p:nvSpPr>
          <p:cNvPr id="6" name="Title 5"/>
          <p:cNvSpPr>
            <a:spLocks noGrp="1"/>
          </p:cNvSpPr>
          <p:nvPr>
            <p:ph type="title"/>
          </p:nvPr>
        </p:nvSpPr>
        <p:spPr>
          <a:xfrm>
            <a:off x="1600200" y="152400"/>
            <a:ext cx="7162800" cy="1462087"/>
          </a:xfrm>
        </p:spPr>
        <p:txBody>
          <a:bodyPr/>
          <a:lstStyle/>
          <a:p>
            <a:pPr marL="742950" indent="-742950">
              <a:buFont typeface="+mj-lt"/>
              <a:buAutoNum type="arabicPeriod" startAt="3"/>
            </a:pPr>
            <a:r>
              <a:rPr lang="es-PR" dirty="0" smtClean="0"/>
              <a:t>Confianza en Dios                  (Salmos 43:1-5)</a:t>
            </a:r>
            <a:endParaRPr lang="en-US" b="1" dirty="0"/>
          </a:p>
        </p:txBody>
      </p:sp>
    </p:spTree>
  </p:cSld>
  <p:clrMapOvr>
    <a:masterClrMapping/>
  </p:clrMapOvr>
  <p:transition spd="slow">
    <p:fad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26</a:t>
            </a:fld>
            <a:endParaRPr lang="en-US"/>
          </a:p>
        </p:txBody>
      </p:sp>
      <p:sp>
        <p:nvSpPr>
          <p:cNvPr id="327682" name="Rectangle 2"/>
          <p:cNvSpPr>
            <a:spLocks noGrp="1" noChangeArrowheads="1"/>
          </p:cNvSpPr>
          <p:nvPr>
            <p:ph type="body" idx="1"/>
          </p:nvPr>
        </p:nvSpPr>
        <p:spPr>
          <a:xfrm>
            <a:off x="304800" y="2170114"/>
            <a:ext cx="8534400" cy="3925886"/>
          </a:xfrm>
        </p:spPr>
        <p:txBody>
          <a:bodyPr/>
          <a:lstStyle/>
          <a:p>
            <a:pPr>
              <a:buNone/>
            </a:pPr>
            <a:r>
              <a:rPr lang="es-ES" dirty="0" smtClean="0"/>
              <a:t>	"...Entraré al altar de Dios, Al Dios de mi alegría y de mi gozo; Y te alabaré con arpa, oh Dios, Dios mío. ¿Por qué te abates, oh alma mía, Y por qué te turbas dentro de mí? Espera en Dios; porque aún he de alabarle, Salvación mía y Dios mío."</a:t>
            </a:r>
            <a:endParaRPr lang="es-ES" sz="3000" dirty="0" smtClean="0"/>
          </a:p>
        </p:txBody>
      </p:sp>
      <p:sp>
        <p:nvSpPr>
          <p:cNvPr id="6" name="Title 5"/>
          <p:cNvSpPr>
            <a:spLocks noGrp="1"/>
          </p:cNvSpPr>
          <p:nvPr>
            <p:ph type="title"/>
          </p:nvPr>
        </p:nvSpPr>
        <p:spPr>
          <a:xfrm>
            <a:off x="1600200" y="152400"/>
            <a:ext cx="7162800" cy="1462087"/>
          </a:xfrm>
        </p:spPr>
        <p:txBody>
          <a:bodyPr/>
          <a:lstStyle/>
          <a:p>
            <a:pPr marL="742950" indent="-742950">
              <a:buFont typeface="+mj-lt"/>
              <a:buAutoNum type="arabicPeriod" startAt="3"/>
            </a:pPr>
            <a:r>
              <a:rPr lang="es-PR" dirty="0" smtClean="0"/>
              <a:t>Confianza en Dios                  (Salmos 43:1-5)</a:t>
            </a:r>
            <a:endParaRPr lang="en-US" b="1" dirty="0"/>
          </a:p>
        </p:txBody>
      </p:sp>
    </p:spTree>
  </p:cSld>
  <p:clrMapOvr>
    <a:masterClrMapping/>
  </p:clrMapOvr>
  <p:transition spd="slow">
    <p:fad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27</a:t>
            </a:fld>
            <a:endParaRPr lang="en-US"/>
          </a:p>
        </p:txBody>
      </p:sp>
      <p:sp>
        <p:nvSpPr>
          <p:cNvPr id="327682" name="Rectangle 2"/>
          <p:cNvSpPr>
            <a:spLocks noGrp="1" noChangeArrowheads="1"/>
          </p:cNvSpPr>
          <p:nvPr>
            <p:ph type="body" idx="1"/>
          </p:nvPr>
        </p:nvSpPr>
        <p:spPr>
          <a:xfrm>
            <a:off x="304800" y="1981200"/>
            <a:ext cx="8534400" cy="3925886"/>
          </a:xfrm>
        </p:spPr>
        <p:txBody>
          <a:bodyPr/>
          <a:lstStyle/>
          <a:p>
            <a:r>
              <a:rPr lang="es-ES" dirty="0" smtClean="0"/>
              <a:t>Clamor a Dios (</a:t>
            </a:r>
            <a:r>
              <a:rPr lang="es-ES" dirty="0" smtClean="0">
                <a:solidFill>
                  <a:schemeClr val="tx2"/>
                </a:solidFill>
              </a:rPr>
              <a:t>vv. 1–3</a:t>
            </a:r>
            <a:r>
              <a:rPr lang="es-ES" dirty="0" smtClean="0"/>
              <a:t>)</a:t>
            </a:r>
          </a:p>
          <a:p>
            <a:pPr lvl="1"/>
            <a:r>
              <a:rPr lang="es-ES" dirty="0" smtClean="0"/>
              <a:t>Pide que Dios le vindique, que haga justicia. </a:t>
            </a:r>
          </a:p>
          <a:p>
            <a:pPr lvl="1"/>
            <a:r>
              <a:rPr lang="es-ES" dirty="0" smtClean="0"/>
              <a:t>La </a:t>
            </a:r>
            <a:r>
              <a:rPr lang="es-ES" i="1" dirty="0" smtClean="0"/>
              <a:t>nación impía</a:t>
            </a:r>
            <a:r>
              <a:rPr lang="es-ES" dirty="0" smtClean="0"/>
              <a:t> podría ser una nación extranjera, pero también puede ser su propia nación. </a:t>
            </a:r>
          </a:p>
          <a:p>
            <a:pPr lvl="1"/>
            <a:r>
              <a:rPr lang="es-ES" dirty="0" smtClean="0"/>
              <a:t>En el </a:t>
            </a:r>
            <a:r>
              <a:rPr lang="es-ES" dirty="0" smtClean="0">
                <a:solidFill>
                  <a:schemeClr val="tx2"/>
                </a:solidFill>
              </a:rPr>
              <a:t>v. 2 </a:t>
            </a:r>
            <a:r>
              <a:rPr lang="es-ES" dirty="0" smtClean="0"/>
              <a:t>se usa la forma reflexiva de </a:t>
            </a:r>
            <a:r>
              <a:rPr lang="es-ES" i="1" dirty="0" smtClean="0"/>
              <a:t>andar</a:t>
            </a:r>
            <a:r>
              <a:rPr lang="es-ES" dirty="0" smtClean="0"/>
              <a:t>; va caminando despacio, reflexionando sobre su condición. (Carro)	</a:t>
            </a:r>
            <a:endParaRPr lang="es-ES" sz="3000" dirty="0" smtClean="0"/>
          </a:p>
        </p:txBody>
      </p:sp>
      <p:sp>
        <p:nvSpPr>
          <p:cNvPr id="6" name="Title 5"/>
          <p:cNvSpPr>
            <a:spLocks noGrp="1"/>
          </p:cNvSpPr>
          <p:nvPr>
            <p:ph type="title"/>
          </p:nvPr>
        </p:nvSpPr>
        <p:spPr>
          <a:xfrm>
            <a:off x="1600200" y="152400"/>
            <a:ext cx="7162800" cy="1462087"/>
          </a:xfrm>
        </p:spPr>
        <p:txBody>
          <a:bodyPr/>
          <a:lstStyle/>
          <a:p>
            <a:pPr marL="742950" indent="-742950">
              <a:buFont typeface="+mj-lt"/>
              <a:buAutoNum type="arabicPeriod" startAt="3"/>
            </a:pPr>
            <a:r>
              <a:rPr lang="es-PR" dirty="0" smtClean="0"/>
              <a:t>Confianza en Dios                  (Salmos 43:1-5)</a:t>
            </a:r>
            <a:endParaRPr lang="en-US" b="1" dirty="0"/>
          </a:p>
        </p:txBody>
      </p:sp>
    </p:spTree>
  </p:cSld>
  <p:clrMapOvr>
    <a:masterClrMapping/>
  </p:clrMapOvr>
  <p:transition spd="slow">
    <p:fad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28</a:t>
            </a:fld>
            <a:endParaRPr lang="en-US"/>
          </a:p>
        </p:txBody>
      </p:sp>
      <p:sp>
        <p:nvSpPr>
          <p:cNvPr id="327682" name="Rectangle 2"/>
          <p:cNvSpPr>
            <a:spLocks noGrp="1" noChangeArrowheads="1"/>
          </p:cNvSpPr>
          <p:nvPr>
            <p:ph type="body" idx="1"/>
          </p:nvPr>
        </p:nvSpPr>
        <p:spPr>
          <a:xfrm>
            <a:off x="304800" y="1981200"/>
            <a:ext cx="8534400" cy="3925886"/>
          </a:xfrm>
        </p:spPr>
        <p:txBody>
          <a:bodyPr/>
          <a:lstStyle/>
          <a:p>
            <a:r>
              <a:rPr lang="es-ES" i="1" dirty="0" smtClean="0"/>
              <a:t>Luz y … verdad</a:t>
            </a:r>
            <a:r>
              <a:rPr lang="es-ES" dirty="0" smtClean="0"/>
              <a:t> (</a:t>
            </a:r>
            <a:r>
              <a:rPr lang="es-ES" dirty="0" smtClean="0">
                <a:solidFill>
                  <a:schemeClr val="tx2"/>
                </a:solidFill>
              </a:rPr>
              <a:t>v. 3</a:t>
            </a:r>
            <a:r>
              <a:rPr lang="es-ES" dirty="0" smtClean="0"/>
              <a:t>). </a:t>
            </a:r>
          </a:p>
          <a:p>
            <a:pPr lvl="1"/>
            <a:r>
              <a:rPr lang="es-ES" dirty="0" smtClean="0"/>
              <a:t>En el arte del antiguo Cercano Oriente es común representar al rey (u otro oficial) con dos espíritus guardianes que lo protegen.</a:t>
            </a:r>
          </a:p>
          <a:p>
            <a:pPr lvl="1"/>
            <a:r>
              <a:rPr lang="es-ES" dirty="0" smtClean="0"/>
              <a:t>En el AT; </a:t>
            </a:r>
            <a:r>
              <a:rPr lang="es-ES" i="1" dirty="0" err="1" smtClean="0"/>
              <a:t>jesed</a:t>
            </a:r>
            <a:r>
              <a:rPr lang="es-ES" dirty="0" smtClean="0"/>
              <a:t> </a:t>
            </a:r>
            <a:r>
              <a:rPr lang="es-ES" baseline="30000" dirty="0" smtClean="0"/>
              <a:t>2617</a:t>
            </a:r>
            <a:r>
              <a:rPr lang="es-ES" dirty="0" smtClean="0"/>
              <a:t> y </a:t>
            </a:r>
            <a:r>
              <a:rPr lang="es-ES" i="1" dirty="0" smtClean="0"/>
              <a:t>_</a:t>
            </a:r>
            <a:r>
              <a:rPr lang="es-ES" i="1" dirty="0" err="1" smtClean="0"/>
              <a:t>emet</a:t>
            </a:r>
            <a:r>
              <a:rPr lang="es-ES" dirty="0" smtClean="0"/>
              <a:t> </a:t>
            </a:r>
            <a:r>
              <a:rPr lang="es-ES" baseline="30000" dirty="0" smtClean="0"/>
              <a:t>2551</a:t>
            </a:r>
            <a:r>
              <a:rPr lang="es-ES" dirty="0" smtClean="0"/>
              <a:t> “amor” (o misericordia) y “verdad” (o fidelidad). </a:t>
            </a:r>
          </a:p>
          <a:p>
            <a:pPr lvl="1"/>
            <a:r>
              <a:rPr lang="es-ES" dirty="0" smtClean="0"/>
              <a:t>Aquí es </a:t>
            </a:r>
            <a:r>
              <a:rPr lang="es-ES" i="1" dirty="0" smtClean="0"/>
              <a:t>luz y… verdad</a:t>
            </a:r>
            <a:r>
              <a:rPr lang="es-ES" dirty="0" smtClean="0"/>
              <a:t>, pues pide que Dios las use para conducirlo. </a:t>
            </a:r>
          </a:p>
          <a:p>
            <a:pPr lvl="1"/>
            <a:r>
              <a:rPr lang="es-ES" dirty="0" smtClean="0"/>
              <a:t>El salmista siempre reconoce que necesita que Dios guíe sus decisiones. (Carro)	</a:t>
            </a:r>
            <a:endParaRPr lang="es-ES" sz="2600" dirty="0" smtClean="0"/>
          </a:p>
        </p:txBody>
      </p:sp>
      <p:sp>
        <p:nvSpPr>
          <p:cNvPr id="6" name="Title 5"/>
          <p:cNvSpPr>
            <a:spLocks noGrp="1"/>
          </p:cNvSpPr>
          <p:nvPr>
            <p:ph type="title"/>
          </p:nvPr>
        </p:nvSpPr>
        <p:spPr>
          <a:xfrm>
            <a:off x="1600200" y="152400"/>
            <a:ext cx="7162800" cy="1462087"/>
          </a:xfrm>
        </p:spPr>
        <p:txBody>
          <a:bodyPr/>
          <a:lstStyle/>
          <a:p>
            <a:pPr marL="742950" indent="-742950">
              <a:buFont typeface="+mj-lt"/>
              <a:buAutoNum type="arabicPeriod" startAt="3"/>
            </a:pPr>
            <a:r>
              <a:rPr lang="es-PR" dirty="0" smtClean="0"/>
              <a:t>Confianza en Dios                  (Salmos 43:1-5)</a:t>
            </a:r>
            <a:endParaRPr lang="en-US" b="1" dirty="0"/>
          </a:p>
        </p:txBody>
      </p:sp>
    </p:spTree>
  </p:cSld>
  <p:clrMapOvr>
    <a:masterClrMapping/>
  </p:clrMapOvr>
  <p:transition spd="slow">
    <p:fad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29</a:t>
            </a:fld>
            <a:endParaRPr lang="en-US"/>
          </a:p>
        </p:txBody>
      </p:sp>
      <p:sp>
        <p:nvSpPr>
          <p:cNvPr id="327682" name="Rectangle 2"/>
          <p:cNvSpPr>
            <a:spLocks noGrp="1" noChangeArrowheads="1"/>
          </p:cNvSpPr>
          <p:nvPr>
            <p:ph type="body" idx="1"/>
          </p:nvPr>
        </p:nvSpPr>
        <p:spPr>
          <a:xfrm>
            <a:off x="304800" y="1981200"/>
            <a:ext cx="8534400" cy="3925886"/>
          </a:xfrm>
        </p:spPr>
        <p:txBody>
          <a:bodyPr/>
          <a:lstStyle/>
          <a:p>
            <a:r>
              <a:rPr lang="es-ES" dirty="0" smtClean="0"/>
              <a:t>Declaración de confianza (</a:t>
            </a:r>
            <a:r>
              <a:rPr lang="es-ES" dirty="0" smtClean="0">
                <a:solidFill>
                  <a:schemeClr val="tx2"/>
                </a:solidFill>
              </a:rPr>
              <a:t>vv. 4, 5</a:t>
            </a:r>
            <a:r>
              <a:rPr lang="es-ES" dirty="0" smtClean="0"/>
              <a:t>)</a:t>
            </a:r>
          </a:p>
          <a:p>
            <a:pPr lvl="1"/>
            <a:r>
              <a:rPr lang="es-ES" dirty="0" smtClean="0"/>
              <a:t>En los </a:t>
            </a:r>
            <a:r>
              <a:rPr lang="es-ES" dirty="0" smtClean="0">
                <a:solidFill>
                  <a:schemeClr val="tx2"/>
                </a:solidFill>
              </a:rPr>
              <a:t>Salmos 42 y 43 </a:t>
            </a:r>
            <a:r>
              <a:rPr lang="es-ES" dirty="0" smtClean="0"/>
              <a:t>los sentimientos de desánimo alternan con oraciones y declaraciones cada vez más confiadas. </a:t>
            </a:r>
          </a:p>
          <a:p>
            <a:pPr lvl="1"/>
            <a:r>
              <a:rPr lang="es-ES" dirty="0" smtClean="0"/>
              <a:t>Ya (en el </a:t>
            </a:r>
            <a:r>
              <a:rPr lang="es-ES" dirty="0" smtClean="0">
                <a:solidFill>
                  <a:schemeClr val="tx2"/>
                </a:solidFill>
              </a:rPr>
              <a:t>v. 4</a:t>
            </a:r>
            <a:r>
              <a:rPr lang="es-ES" dirty="0" smtClean="0"/>
              <a:t>) está viviendo lo que espera: la comunión con Dios y con el pueblo de Dios.</a:t>
            </a:r>
          </a:p>
          <a:p>
            <a:pPr lvl="1"/>
            <a:r>
              <a:rPr lang="es-ES" dirty="0" smtClean="0"/>
              <a:t>De nuevo el estribillo (</a:t>
            </a:r>
            <a:r>
              <a:rPr lang="es-ES" dirty="0" smtClean="0">
                <a:solidFill>
                  <a:schemeClr val="tx2"/>
                </a:solidFill>
              </a:rPr>
              <a:t>v. 5</a:t>
            </a:r>
            <a:r>
              <a:rPr lang="es-ES" dirty="0" smtClean="0"/>
              <a:t>) indica la reflexión, decisión y fe del salmista. </a:t>
            </a:r>
          </a:p>
          <a:p>
            <a:pPr lvl="1"/>
            <a:r>
              <a:rPr lang="es-ES" dirty="0" smtClean="0"/>
              <a:t>Reconoce que la comunión con Dios es el sentido supremo del culto. (Carro)	</a:t>
            </a:r>
            <a:endParaRPr lang="es-ES" sz="1800" dirty="0" smtClean="0"/>
          </a:p>
        </p:txBody>
      </p:sp>
      <p:sp>
        <p:nvSpPr>
          <p:cNvPr id="6" name="Title 5"/>
          <p:cNvSpPr>
            <a:spLocks noGrp="1"/>
          </p:cNvSpPr>
          <p:nvPr>
            <p:ph type="title"/>
          </p:nvPr>
        </p:nvSpPr>
        <p:spPr>
          <a:xfrm>
            <a:off x="1600200" y="152400"/>
            <a:ext cx="7162800" cy="1462087"/>
          </a:xfrm>
        </p:spPr>
        <p:txBody>
          <a:bodyPr/>
          <a:lstStyle/>
          <a:p>
            <a:pPr marL="742950" indent="-742950">
              <a:buFont typeface="+mj-lt"/>
              <a:buAutoNum type="arabicPeriod" startAt="3"/>
            </a:pPr>
            <a:r>
              <a:rPr lang="es-PR" dirty="0" smtClean="0"/>
              <a:t>Confianza en Dios                  (Salmos 43:1-5)</a:t>
            </a:r>
            <a:endParaRPr lang="en-US" b="1" dirty="0"/>
          </a:p>
        </p:txBody>
      </p:sp>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j0400145.jpg"/>
          <p:cNvPicPr>
            <a:picLocks noChangeAspect="1"/>
          </p:cNvPicPr>
          <p:nvPr/>
        </p:nvPicPr>
        <p:blipFill>
          <a:blip r:embed="rId3" cstate="screen"/>
          <a:stretch>
            <a:fillRect/>
          </a:stretch>
        </p:blipFill>
        <p:spPr>
          <a:xfrm>
            <a:off x="5791200" y="2212848"/>
            <a:ext cx="2615481" cy="3921307"/>
          </a:xfrm>
          <a:prstGeom prst="rect">
            <a:avLst/>
          </a:prstGeom>
        </p:spPr>
      </p:pic>
      <p:sp>
        <p:nvSpPr>
          <p:cNvPr id="7" name="Slide Number Placeholder 6"/>
          <p:cNvSpPr>
            <a:spLocks noGrp="1"/>
          </p:cNvSpPr>
          <p:nvPr>
            <p:ph type="sldNum" sz="quarter" idx="12"/>
          </p:nvPr>
        </p:nvSpPr>
        <p:spPr/>
        <p:txBody>
          <a:bodyPr/>
          <a:lstStyle/>
          <a:p>
            <a:fld id="{FF604A86-8852-4C82-8F97-38DAD2559BC5}" type="slidenum">
              <a:rPr lang="en-US"/>
              <a:pPr/>
              <a:t>3</a:t>
            </a:fld>
            <a:endParaRPr lang="en-US"/>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Tema General</a:t>
            </a:r>
            <a:endParaRPr lang="en-US" dirty="0"/>
          </a:p>
        </p:txBody>
      </p:sp>
      <p:sp>
        <p:nvSpPr>
          <p:cNvPr id="315395" name="Rectangle 3"/>
          <p:cNvSpPr>
            <a:spLocks noGrp="1" noChangeArrowheads="1"/>
          </p:cNvSpPr>
          <p:nvPr>
            <p:ph type="body" sz="half" idx="1"/>
          </p:nvPr>
        </p:nvSpPr>
        <p:spPr>
          <a:xfrm>
            <a:off x="457200" y="2133600"/>
            <a:ext cx="5105400" cy="4495800"/>
          </a:xfrm>
          <a:solidFill>
            <a:schemeClr val="bg1">
              <a:alpha val="45000"/>
            </a:schemeClr>
          </a:solidFill>
        </p:spPr>
        <p:txBody>
          <a:bodyPr>
            <a:normAutofit/>
          </a:bodyPr>
          <a:lstStyle/>
          <a:p>
            <a:r>
              <a:rPr lang="es-PR" dirty="0" smtClean="0"/>
              <a:t>La adoración significativa es una expresión del anhelo del corazón.</a:t>
            </a:r>
            <a:endParaRPr lang="es-PR" dirty="0"/>
          </a:p>
        </p:txBody>
      </p:sp>
    </p:spTree>
  </p:cSld>
  <p:clrMapOvr>
    <a:masterClrMapping/>
  </p:clrMapOvr>
  <p:transition spd="slow">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30</a:t>
            </a:fld>
            <a:endParaRPr lang="en-US"/>
          </a:p>
        </p:txBody>
      </p:sp>
      <p:sp>
        <p:nvSpPr>
          <p:cNvPr id="327682" name="Rectangle 2"/>
          <p:cNvSpPr>
            <a:spLocks noGrp="1" noChangeArrowheads="1"/>
          </p:cNvSpPr>
          <p:nvPr>
            <p:ph type="body" idx="1"/>
          </p:nvPr>
        </p:nvSpPr>
        <p:spPr>
          <a:xfrm>
            <a:off x="304800" y="1981200"/>
            <a:ext cx="8534400" cy="3925886"/>
          </a:xfrm>
        </p:spPr>
        <p:txBody>
          <a:bodyPr/>
          <a:lstStyle/>
          <a:p>
            <a:r>
              <a:rPr lang="es-ES" dirty="0" smtClean="0"/>
              <a:t>Declaración de confianza (</a:t>
            </a:r>
            <a:r>
              <a:rPr lang="es-ES" dirty="0" smtClean="0">
                <a:solidFill>
                  <a:schemeClr val="tx2"/>
                </a:solidFill>
              </a:rPr>
              <a:t>vv. 4, 5</a:t>
            </a:r>
            <a:r>
              <a:rPr lang="es-ES" dirty="0" smtClean="0"/>
              <a:t>)</a:t>
            </a:r>
          </a:p>
          <a:p>
            <a:pPr lvl="1"/>
            <a:r>
              <a:rPr lang="es-ES" dirty="0" smtClean="0"/>
              <a:t>El adorador verdadero no busca lo que puede recibir de Dios sino busca a Dios mismo, agradarle, colaborar con él y compartir su amor. (Carro)	</a:t>
            </a:r>
            <a:endParaRPr lang="es-ES" sz="1800" dirty="0" smtClean="0"/>
          </a:p>
        </p:txBody>
      </p:sp>
      <p:sp>
        <p:nvSpPr>
          <p:cNvPr id="6" name="Title 5"/>
          <p:cNvSpPr>
            <a:spLocks noGrp="1"/>
          </p:cNvSpPr>
          <p:nvPr>
            <p:ph type="title"/>
          </p:nvPr>
        </p:nvSpPr>
        <p:spPr>
          <a:xfrm>
            <a:off x="1600200" y="152400"/>
            <a:ext cx="7162800" cy="1462087"/>
          </a:xfrm>
        </p:spPr>
        <p:txBody>
          <a:bodyPr/>
          <a:lstStyle/>
          <a:p>
            <a:pPr marL="742950" indent="-742950">
              <a:buFont typeface="+mj-lt"/>
              <a:buAutoNum type="arabicPeriod" startAt="3"/>
            </a:pPr>
            <a:r>
              <a:rPr lang="es-PR" dirty="0" smtClean="0"/>
              <a:t>Confianza en Dios                  (Salmos 43:1-5)</a:t>
            </a:r>
            <a:endParaRPr lang="en-US" b="1" dirty="0"/>
          </a:p>
        </p:txBody>
      </p:sp>
    </p:spTree>
  </p:cSld>
  <p:clrMapOvr>
    <a:masterClrMapping/>
  </p:clrMapOvr>
  <p:transition spd="slow">
    <p:fad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31</a:t>
            </a:fld>
            <a:endParaRPr lang="en-US"/>
          </a:p>
        </p:txBody>
      </p:sp>
      <p:sp>
        <p:nvSpPr>
          <p:cNvPr id="327682" name="Rectangle 2"/>
          <p:cNvSpPr>
            <a:spLocks noGrp="1" noChangeArrowheads="1"/>
          </p:cNvSpPr>
          <p:nvPr>
            <p:ph type="body" idx="1"/>
          </p:nvPr>
        </p:nvSpPr>
        <p:spPr>
          <a:xfrm>
            <a:off x="304800" y="2170114"/>
            <a:ext cx="8458200" cy="3925886"/>
          </a:xfrm>
        </p:spPr>
        <p:txBody>
          <a:bodyPr/>
          <a:lstStyle/>
          <a:p>
            <a:r>
              <a:rPr lang="es-PR" sz="3000" dirty="0" smtClean="0"/>
              <a:t>¿De qué manera expresa este pasaje la confianza del salmista en Dios? ¿Cómo nos desafía a nosotros hoy?</a:t>
            </a:r>
          </a:p>
        </p:txBody>
      </p:sp>
      <p:sp>
        <p:nvSpPr>
          <p:cNvPr id="6" name="Title 5"/>
          <p:cNvSpPr>
            <a:spLocks noGrp="1"/>
          </p:cNvSpPr>
          <p:nvPr>
            <p:ph type="title"/>
          </p:nvPr>
        </p:nvSpPr>
        <p:spPr>
          <a:xfrm>
            <a:off x="1600200" y="152400"/>
            <a:ext cx="7162800" cy="1462087"/>
          </a:xfrm>
        </p:spPr>
        <p:txBody>
          <a:bodyPr/>
          <a:lstStyle/>
          <a:p>
            <a:pPr marL="742950" indent="-742950">
              <a:buFont typeface="+mj-lt"/>
              <a:buAutoNum type="arabicPeriod" startAt="3"/>
            </a:pPr>
            <a:r>
              <a:rPr lang="es-PR" dirty="0" smtClean="0"/>
              <a:t>Confianza en Dios                  (Salmos 43:1-5)</a:t>
            </a:r>
            <a:endParaRPr lang="en-US" b="1" dirty="0"/>
          </a:p>
        </p:txBody>
      </p:sp>
    </p:spTree>
  </p:cSld>
  <p:clrMapOvr>
    <a:masterClrMapping/>
  </p:clrMapOvr>
  <p:transition spd="slow">
    <p:fad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523BFE90-5635-4207-AE16-0DA8D39B530F}" type="slidenum">
              <a:rPr lang="en-US"/>
              <a:pPr/>
              <a:t>32</a:t>
            </a:fld>
            <a:endParaRPr lang="en-US" dirty="0"/>
          </a:p>
        </p:txBody>
      </p:sp>
      <p:sp>
        <p:nvSpPr>
          <p:cNvPr id="107522" name="Rectangle 2"/>
          <p:cNvSpPr>
            <a:spLocks noGrp="1" noChangeArrowheads="1"/>
          </p:cNvSpPr>
          <p:nvPr>
            <p:ph type="title"/>
          </p:nvPr>
        </p:nvSpPr>
        <p:spPr/>
        <p:txBody>
          <a:bodyPr/>
          <a:lstStyle/>
          <a:p>
            <a:r>
              <a:rPr lang="es-PR" dirty="0"/>
              <a:t>Aplicación a la Vida</a:t>
            </a:r>
          </a:p>
        </p:txBody>
      </p:sp>
      <p:sp>
        <p:nvSpPr>
          <p:cNvPr id="107523" name="Rectangle 3"/>
          <p:cNvSpPr>
            <a:spLocks noGrp="1" noChangeArrowheads="1"/>
          </p:cNvSpPr>
          <p:nvPr>
            <p:ph type="body" idx="1"/>
          </p:nvPr>
        </p:nvSpPr>
        <p:spPr>
          <a:xfrm>
            <a:off x="228600" y="1981200"/>
            <a:ext cx="8305800" cy="2514600"/>
          </a:xfrm>
        </p:spPr>
        <p:txBody>
          <a:bodyPr/>
          <a:lstStyle/>
          <a:p>
            <a:pPr>
              <a:spcAft>
                <a:spcPts val="600"/>
              </a:spcAft>
            </a:pPr>
            <a:r>
              <a:rPr lang="es-PR" sz="2800" dirty="0" smtClean="0"/>
              <a:t>Antes que haya una verdadera adoración, debe haber un profundo deseo de encontrarnos con Dios.</a:t>
            </a:r>
          </a:p>
          <a:p>
            <a:pPr>
              <a:spcAft>
                <a:spcPts val="600"/>
              </a:spcAft>
            </a:pPr>
            <a:r>
              <a:rPr lang="es-PR" sz="2800" dirty="0" smtClean="0"/>
              <a:t>Los creyentes, como todos, sufrimos situaciones difíciles; pero la presencia de Dios nos da consuelo y esperanza.</a:t>
            </a:r>
          </a:p>
          <a:p>
            <a:pPr>
              <a:spcAft>
                <a:spcPts val="600"/>
              </a:spcAft>
            </a:pPr>
            <a:r>
              <a:rPr lang="es-PR" sz="2800" dirty="0" smtClean="0"/>
              <a:t>La adoración colectiva es una importante vía por la cual el Señor nos ayuda a enfrentar los desafíos de la vida.</a:t>
            </a:r>
          </a:p>
        </p:txBody>
      </p:sp>
      <p:pic>
        <p:nvPicPr>
          <p:cNvPr id="107524" name="Picture 4" descr="doveg"/>
          <p:cNvPicPr>
            <a:picLocks noChangeAspect="1" noChangeArrowheads="1"/>
          </p:cNvPicPr>
          <p:nvPr/>
        </p:nvPicPr>
        <p:blipFill>
          <a:blip r:embed="rId2" cstate="screen"/>
          <a:srcRect/>
          <a:stretch>
            <a:fillRect/>
          </a:stretch>
        </p:blipFill>
        <p:spPr bwMode="auto">
          <a:xfrm>
            <a:off x="7620000" y="533400"/>
            <a:ext cx="1143000" cy="1295400"/>
          </a:xfrm>
          <a:prstGeom prst="rect">
            <a:avLst/>
          </a:prstGeom>
          <a:noFill/>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107523">
                                            <p:txEl>
                                              <p:pRg st="0" end="0"/>
                                            </p:txEl>
                                          </p:spTgt>
                                        </p:tgtEl>
                                        <p:attrNameLst>
                                          <p:attrName>style.visibility</p:attrName>
                                        </p:attrNameLst>
                                      </p:cBhvr>
                                      <p:to>
                                        <p:strVal val="visible"/>
                                      </p:to>
                                    </p:set>
                                    <p:animEffect transition="in" filter="dissolve">
                                      <p:cBhvr>
                                        <p:cTn id="7" dur="2000"/>
                                        <p:tgtEl>
                                          <p:spTgt spid="10752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07523">
                                            <p:txEl>
                                              <p:pRg st="1" end="1"/>
                                            </p:txEl>
                                          </p:spTgt>
                                        </p:tgtEl>
                                        <p:attrNameLst>
                                          <p:attrName>style.visibility</p:attrName>
                                        </p:attrNameLst>
                                      </p:cBhvr>
                                      <p:to>
                                        <p:strVal val="visible"/>
                                      </p:to>
                                    </p:set>
                                    <p:animEffect transition="in" filter="dissolve">
                                      <p:cBhvr>
                                        <p:cTn id="12" dur="2000"/>
                                        <p:tgtEl>
                                          <p:spTgt spid="10752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07523">
                                            <p:txEl>
                                              <p:pRg st="2" end="2"/>
                                            </p:txEl>
                                          </p:spTgt>
                                        </p:tgtEl>
                                        <p:attrNameLst>
                                          <p:attrName>style.visibility</p:attrName>
                                        </p:attrNameLst>
                                      </p:cBhvr>
                                      <p:to>
                                        <p:strVal val="visible"/>
                                      </p:to>
                                    </p:set>
                                    <p:animEffect transition="in" filter="dissolve">
                                      <p:cBhvr>
                                        <p:cTn id="17" dur="2000"/>
                                        <p:tgtEl>
                                          <p:spTgt spid="10752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33</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381000" y="2170113"/>
            <a:ext cx="8305800" cy="4230687"/>
          </a:xfrm>
        </p:spPr>
        <p:txBody>
          <a:bodyPr/>
          <a:lstStyle/>
          <a:p>
            <a:pPr marL="342900" lvl="1" indent="-342900">
              <a:lnSpc>
                <a:spcPct val="90000"/>
              </a:lnSpc>
              <a:spcAft>
                <a:spcPts val="1200"/>
              </a:spcAft>
              <a:buClr>
                <a:schemeClr val="folHlink"/>
              </a:buClr>
              <a:buSzPct val="60000"/>
              <a:buNone/>
            </a:pPr>
            <a:r>
              <a:rPr lang="es-ES" sz="1600" dirty="0" smtClean="0"/>
              <a:t>Carro, Daniel, </a:t>
            </a:r>
            <a:r>
              <a:rPr lang="es-ES" sz="1600" dirty="0" err="1" smtClean="0"/>
              <a:t>Jose</a:t>
            </a:r>
            <a:r>
              <a:rPr lang="es-ES" sz="1600" dirty="0" smtClean="0"/>
              <a:t>́ </a:t>
            </a:r>
            <a:r>
              <a:rPr lang="es-ES" sz="1600" dirty="0" err="1" smtClean="0"/>
              <a:t>Tomás</a:t>
            </a:r>
            <a:r>
              <a:rPr lang="es-ES" sz="1600" dirty="0" smtClean="0"/>
              <a:t> Poe y </a:t>
            </a:r>
            <a:r>
              <a:rPr lang="es-ES" sz="1600" dirty="0" err="1" smtClean="0"/>
              <a:t>Rubén</a:t>
            </a:r>
            <a:r>
              <a:rPr lang="es-ES" sz="1600" dirty="0" smtClean="0"/>
              <a:t> O. </a:t>
            </a:r>
            <a:r>
              <a:rPr lang="es-ES" sz="1600" dirty="0" err="1" smtClean="0"/>
              <a:t>Zorzoli</a:t>
            </a:r>
            <a:r>
              <a:rPr lang="es-ES" sz="1600" dirty="0" smtClean="0"/>
              <a:t>. </a:t>
            </a:r>
            <a:r>
              <a:rPr lang="es-ES" sz="1600" i="1" dirty="0" smtClean="0"/>
              <a:t>Comentario </a:t>
            </a:r>
            <a:r>
              <a:rPr lang="es-ES" sz="1600" i="1" dirty="0" err="1" smtClean="0"/>
              <a:t>Bı́blico</a:t>
            </a:r>
            <a:r>
              <a:rPr lang="es-ES" sz="1600" i="1" dirty="0" smtClean="0"/>
              <a:t> Mundo Hispano Salmos</a:t>
            </a:r>
            <a:r>
              <a:rPr lang="es-ES" sz="1600" dirty="0" smtClean="0"/>
              <a:t>, 1. ed. El Paso, TX: Editorial Mundo Hispano, 1997, c1993.</a:t>
            </a:r>
          </a:p>
          <a:p>
            <a:pPr marL="342900" lvl="1" indent="-342900">
              <a:lnSpc>
                <a:spcPct val="90000"/>
              </a:lnSpc>
              <a:spcAft>
                <a:spcPts val="1200"/>
              </a:spcAft>
              <a:buClr>
                <a:schemeClr val="folHlink"/>
              </a:buClr>
              <a:buSzPct val="60000"/>
              <a:buNone/>
            </a:pPr>
            <a:r>
              <a:rPr lang="es-PR" sz="1600" dirty="0" smtClean="0"/>
              <a:t>Douglas, J.D. </a:t>
            </a:r>
            <a:r>
              <a:rPr lang="es-PR" sz="1600" i="1" dirty="0" smtClean="0"/>
              <a:t>Nuevo Diccionario Bíblico : Primera Edición.</a:t>
            </a:r>
            <a:r>
              <a:rPr lang="es-PR" sz="1600" dirty="0" smtClean="0"/>
              <a:t> Miami: Sociedades </a:t>
            </a:r>
            <a:r>
              <a:rPr lang="es-PR" sz="1600" dirty="0" err="1" smtClean="0"/>
              <a:t>Bı́blicas</a:t>
            </a:r>
            <a:r>
              <a:rPr lang="es-PR" sz="1600" dirty="0" smtClean="0"/>
              <a:t> Unidas, 2000.</a:t>
            </a:r>
          </a:p>
          <a:p>
            <a:pPr marL="342900" lvl="1" indent="-342900">
              <a:lnSpc>
                <a:spcPct val="90000"/>
              </a:lnSpc>
              <a:spcAft>
                <a:spcPts val="1200"/>
              </a:spcAft>
              <a:buClr>
                <a:schemeClr val="folHlink"/>
              </a:buClr>
              <a:buSzPct val="60000"/>
              <a:buNone/>
            </a:pPr>
            <a:r>
              <a:rPr lang="es-PR" sz="1600" dirty="0" smtClean="0"/>
              <a:t>Fernández, Óscar J. et al. Eds. </a:t>
            </a:r>
            <a:r>
              <a:rPr lang="es-PR" sz="1600" i="1" dirty="0" smtClean="0"/>
              <a:t>Estudios Bíblicos </a:t>
            </a:r>
            <a:r>
              <a:rPr lang="es-PR" sz="1600" i="1" dirty="0" err="1" smtClean="0"/>
              <a:t>Lifeway</a:t>
            </a:r>
            <a:r>
              <a:rPr lang="es-PR" sz="1600" i="1" dirty="0" smtClean="0"/>
              <a:t> para Adultos. </a:t>
            </a:r>
            <a:r>
              <a:rPr lang="es-PR" sz="1600" dirty="0" smtClean="0"/>
              <a:t>Vol. 12, Núm. 3.</a:t>
            </a:r>
            <a:r>
              <a:rPr lang="es-PR" sz="1600" i="1" dirty="0" smtClean="0"/>
              <a:t>  </a:t>
            </a:r>
            <a:r>
              <a:rPr lang="es-PR" sz="1600" dirty="0" smtClean="0"/>
              <a:t>Nashville, TN: </a:t>
            </a:r>
            <a:r>
              <a:rPr lang="es-PR" sz="1600" dirty="0" err="1" smtClean="0"/>
              <a:t>Lifeway</a:t>
            </a:r>
            <a:r>
              <a:rPr lang="es-PR" sz="1600" dirty="0" smtClean="0"/>
              <a:t> </a:t>
            </a:r>
            <a:r>
              <a:rPr lang="es-PR" sz="1600" dirty="0" err="1" smtClean="0"/>
              <a:t>Church</a:t>
            </a:r>
            <a:r>
              <a:rPr lang="es-PR" sz="1600" dirty="0" smtClean="0"/>
              <a:t> </a:t>
            </a:r>
            <a:r>
              <a:rPr lang="es-PR" sz="1600" dirty="0" err="1" smtClean="0"/>
              <a:t>Resources</a:t>
            </a:r>
            <a:r>
              <a:rPr lang="es-PR" sz="1600" dirty="0" smtClean="0"/>
              <a:t>, 2013. 7-16.</a:t>
            </a:r>
          </a:p>
          <a:p>
            <a:pPr marL="342900" lvl="1" indent="-342900">
              <a:lnSpc>
                <a:spcPct val="90000"/>
              </a:lnSpc>
              <a:spcAft>
                <a:spcPts val="1200"/>
              </a:spcAft>
              <a:buClr>
                <a:schemeClr val="folHlink"/>
              </a:buClr>
              <a:buSzPct val="60000"/>
              <a:buNone/>
            </a:pPr>
            <a:r>
              <a:rPr lang="es-PR" sz="1600" dirty="0" err="1" smtClean="0"/>
              <a:t>Lockward</a:t>
            </a:r>
            <a:r>
              <a:rPr lang="es-PR" sz="1600" dirty="0" smtClean="0"/>
              <a:t>, Alfonso. </a:t>
            </a:r>
            <a:r>
              <a:rPr lang="es-PR" sz="1600" i="1" dirty="0" smtClean="0"/>
              <a:t>Nuevo Diccionario De La Biblia.</a:t>
            </a:r>
            <a:r>
              <a:rPr lang="es-PR" sz="1600" dirty="0" smtClean="0"/>
              <a:t> Miami: Editorial </a:t>
            </a:r>
            <a:r>
              <a:rPr lang="es-PR" sz="1600" dirty="0" err="1" smtClean="0"/>
              <a:t>Unilit</a:t>
            </a:r>
            <a:r>
              <a:rPr lang="es-PR" sz="1600" dirty="0" smtClean="0"/>
              <a:t>, 2003.</a:t>
            </a:r>
          </a:p>
          <a:p>
            <a:pPr marL="342900" lvl="1" indent="-342900">
              <a:lnSpc>
                <a:spcPct val="90000"/>
              </a:lnSpc>
              <a:spcAft>
                <a:spcPts val="1200"/>
              </a:spcAft>
              <a:buClr>
                <a:schemeClr val="folHlink"/>
              </a:buClr>
              <a:buSzPct val="60000"/>
              <a:buNone/>
            </a:pPr>
            <a:r>
              <a:rPr lang="es-ES" sz="1600" dirty="0" err="1" smtClean="0"/>
              <a:t>Pagán</a:t>
            </a:r>
            <a:r>
              <a:rPr lang="es-ES" sz="1600" dirty="0" smtClean="0"/>
              <a:t>, Samuel. </a:t>
            </a:r>
            <a:r>
              <a:rPr lang="es-ES" sz="1600" i="1" dirty="0" smtClean="0"/>
              <a:t>De Lo Profundo, </a:t>
            </a:r>
            <a:r>
              <a:rPr lang="es-ES" sz="1600" i="1" dirty="0" err="1" smtClean="0"/>
              <a:t>Señor</a:t>
            </a:r>
            <a:r>
              <a:rPr lang="es-ES" sz="1600" i="1" dirty="0" smtClean="0"/>
              <a:t>, a Ti Clamo: </a:t>
            </a:r>
            <a:r>
              <a:rPr lang="es-ES" sz="1600" i="1" dirty="0" err="1" smtClean="0"/>
              <a:t>Introducción</a:t>
            </a:r>
            <a:r>
              <a:rPr lang="es-ES" sz="1600" i="1" dirty="0" smtClean="0"/>
              <a:t> Y Comentario</a:t>
            </a:r>
            <a:r>
              <a:rPr lang="es-ES" sz="1600" dirty="0" smtClean="0"/>
              <a:t> Miami, FL: Editorial </a:t>
            </a:r>
            <a:r>
              <a:rPr lang="es-ES" sz="1600" dirty="0" err="1" smtClean="0"/>
              <a:t>Patmos</a:t>
            </a:r>
            <a:r>
              <a:rPr lang="es-ES" sz="1600" dirty="0" smtClean="0"/>
              <a:t>, 2007.</a:t>
            </a:r>
            <a:endParaRPr lang="es-PR" sz="1600" dirty="0" smtClean="0"/>
          </a:p>
          <a:p>
            <a:pPr>
              <a:lnSpc>
                <a:spcPct val="90000"/>
              </a:lnSpc>
              <a:spcAft>
                <a:spcPts val="600"/>
              </a:spcAft>
              <a:buNone/>
            </a:pPr>
            <a:r>
              <a:rPr lang="es-PR" sz="1600" dirty="0" smtClean="0"/>
              <a:t>Reina Valera Revisada (1960). Miami: Sociedades Bíblicas Unidas, 1998.</a:t>
            </a:r>
          </a:p>
          <a:p>
            <a:pPr>
              <a:lnSpc>
                <a:spcPct val="90000"/>
              </a:lnSpc>
              <a:spcAft>
                <a:spcPts val="600"/>
              </a:spcAft>
              <a:buNone/>
            </a:pPr>
            <a:r>
              <a:rPr lang="es-PR" sz="1600" dirty="0" smtClean="0"/>
              <a:t>Vine, W.E. </a:t>
            </a:r>
            <a:r>
              <a:rPr lang="es-PR" sz="1600" i="1" dirty="0" smtClean="0"/>
              <a:t>Vine Diccionario Expositivo De Palabras Del Antiguo Y Del Nuevo Testamento Exhaustivo</a:t>
            </a:r>
            <a:r>
              <a:rPr lang="es-PR" sz="1600" dirty="0" smtClean="0"/>
              <a:t>, </a:t>
            </a:r>
            <a:r>
              <a:rPr lang="es-PR" sz="1600" dirty="0" err="1" smtClean="0"/>
              <a:t>electronic</a:t>
            </a:r>
            <a:r>
              <a:rPr lang="es-PR" sz="1600" dirty="0" smtClean="0"/>
              <a:t> ed. Nashville: Editorial Caribe, 2000, c1999.</a:t>
            </a:r>
          </a:p>
          <a:p>
            <a:pPr>
              <a:lnSpc>
                <a:spcPct val="90000"/>
              </a:lnSpc>
              <a:spcAft>
                <a:spcPts val="600"/>
              </a:spcAft>
              <a:buNone/>
            </a:pPr>
            <a:r>
              <a:rPr lang="es-ES" sz="1600" dirty="0" smtClean="0">
                <a:latin typeface="Candara" pitchFamily="34" charset="0"/>
                <a:hlinkClick r:id="rId2"/>
              </a:rPr>
              <a:t>http://www.dsmedia.org/resources/illustrations/sweet-publishing/</a:t>
            </a:r>
            <a:r>
              <a:rPr lang="es-ES" sz="1600" dirty="0" smtClean="0">
                <a:latin typeface="Candara" pitchFamily="34" charset="0"/>
              </a:rPr>
              <a:t>  (imágenes bíblicas).</a:t>
            </a:r>
            <a:endParaRPr lang="en-US" sz="1600" dirty="0" smtClean="0"/>
          </a:p>
          <a:p>
            <a:pPr>
              <a:lnSpc>
                <a:spcPct val="90000"/>
              </a:lnSpc>
              <a:spcAft>
                <a:spcPts val="600"/>
              </a:spcAft>
              <a:buNone/>
            </a:pPr>
            <a:endParaRPr lang="es-PR" sz="1600" dirty="0" smtClean="0"/>
          </a:p>
          <a:p>
            <a:pPr>
              <a:lnSpc>
                <a:spcPct val="90000"/>
              </a:lnSpc>
              <a:spcAft>
                <a:spcPts val="600"/>
              </a:spcAft>
              <a:buNone/>
            </a:pPr>
            <a:endParaRPr lang="es-PR" sz="1600" dirty="0" smtClean="0"/>
          </a:p>
        </p:txBody>
      </p:sp>
      <p:pic>
        <p:nvPicPr>
          <p:cNvPr id="29700" name="Picture 4" descr="doveg"/>
          <p:cNvPicPr>
            <a:picLocks noChangeAspect="1" noChangeArrowheads="1"/>
          </p:cNvPicPr>
          <p:nvPr/>
        </p:nvPicPr>
        <p:blipFill>
          <a:blip r:embed="rId3" cstate="screen"/>
          <a:srcRect/>
          <a:stretch>
            <a:fillRect/>
          </a:stretch>
        </p:blipFill>
        <p:spPr bwMode="auto">
          <a:xfrm>
            <a:off x="7620000" y="381000"/>
            <a:ext cx="1143000" cy="1295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098" name="Picture 2" descr="http://2.bp.blogspot.com/-6rRgvl7A4kM/TpzS9NLsTnI/AAAAAAAAB9s/7Vsq8OT4ruc/s1600/pobreza1976.jpg"/>
          <p:cNvPicPr>
            <a:picLocks noChangeAspect="1" noChangeArrowheads="1"/>
          </p:cNvPicPr>
          <p:nvPr/>
        </p:nvPicPr>
        <p:blipFill>
          <a:blip r:embed="rId3" cstate="screen">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Lst>
          </a:blip>
          <a:srcRect/>
          <a:stretch>
            <a:fillRect/>
          </a:stretch>
        </p:blipFill>
        <p:spPr bwMode="auto">
          <a:xfrm>
            <a:off x="0" y="0"/>
            <a:ext cx="9144000" cy="6858000"/>
          </a:xfrm>
          <a:prstGeom prst="rect">
            <a:avLst/>
          </a:prstGeom>
          <a:noFill/>
        </p:spPr>
      </p:pic>
      <p:sp>
        <p:nvSpPr>
          <p:cNvPr id="16386" name="Rectangle 2"/>
          <p:cNvSpPr>
            <a:spLocks noGrp="1" noChangeArrowheads="1"/>
          </p:cNvSpPr>
          <p:nvPr>
            <p:ph type="title"/>
          </p:nvPr>
        </p:nvSpPr>
        <p:spPr>
          <a:xfrm>
            <a:off x="762000" y="304800"/>
            <a:ext cx="7696200" cy="838200"/>
          </a:xfrm>
          <a:solidFill>
            <a:schemeClr val="tx2">
              <a:lumMod val="10000"/>
              <a:alpha val="40000"/>
            </a:schemeClr>
          </a:solidFill>
          <a:ln/>
        </p:spPr>
        <p:txBody>
          <a:bodyPr anchor="ctr">
            <a:noAutofit/>
          </a:bodyPr>
          <a:lstStyle/>
          <a:p>
            <a:r>
              <a:rPr lang="es-PR" dirty="0" smtClean="0"/>
              <a:t>Próximo Estudio Dominical</a:t>
            </a:r>
            <a:endParaRPr lang="es-PR" dirty="0"/>
          </a:p>
        </p:txBody>
      </p:sp>
      <p:sp>
        <p:nvSpPr>
          <p:cNvPr id="16387" name="Rectangle 3"/>
          <p:cNvSpPr>
            <a:spLocks noGrp="1" noChangeArrowheads="1"/>
          </p:cNvSpPr>
          <p:nvPr>
            <p:ph idx="1"/>
          </p:nvPr>
        </p:nvSpPr>
        <p:spPr>
          <a:xfrm>
            <a:off x="762000" y="1143000"/>
            <a:ext cx="7696200" cy="5410200"/>
          </a:xfrm>
          <a:solidFill>
            <a:schemeClr val="tx2">
              <a:lumMod val="10000"/>
              <a:alpha val="40000"/>
            </a:schemeClr>
          </a:solidFill>
          <a:ln/>
        </p:spPr>
        <p:txBody>
          <a:bodyPr anchor="ctr">
            <a:noAutofit/>
          </a:bodyPr>
          <a:lstStyle/>
          <a:p>
            <a:pPr marL="401638" indent="-234950" algn="ctr">
              <a:spcAft>
                <a:spcPts val="1200"/>
              </a:spcAft>
              <a:buNone/>
            </a:pPr>
            <a:r>
              <a:rPr lang="es-PR" sz="4400" dirty="0" smtClean="0"/>
              <a:t>2</a:t>
            </a:r>
            <a:r>
              <a:rPr lang="es-PR" sz="4400" baseline="30000" dirty="0" smtClean="0"/>
              <a:t>do</a:t>
            </a:r>
            <a:r>
              <a:rPr lang="es-PR" sz="4400" dirty="0" smtClean="0"/>
              <a:t> Trimestre/Tema 1: Adoremos de corazón</a:t>
            </a:r>
          </a:p>
          <a:p>
            <a:pPr marL="401638" indent="-234950" algn="ctr">
              <a:spcAft>
                <a:spcPts val="600"/>
              </a:spcAft>
              <a:buNone/>
            </a:pPr>
            <a:r>
              <a:rPr lang="es-PR" sz="4000" dirty="0" smtClean="0"/>
              <a:t>“Clamo a Ti”</a:t>
            </a:r>
          </a:p>
          <a:p>
            <a:pPr marL="401638" indent="-234950" algn="ctr">
              <a:spcAft>
                <a:spcPts val="600"/>
              </a:spcAft>
              <a:buNone/>
            </a:pPr>
            <a:r>
              <a:rPr lang="es-PR" dirty="0" smtClean="0"/>
              <a:t>10 de marzo de 2013</a:t>
            </a:r>
            <a:endParaRPr lang="es-PR" sz="2800" dirty="0" smtClean="0"/>
          </a:p>
          <a:p>
            <a:pPr marL="401638" indent="-234950" algn="ctr">
              <a:buNone/>
            </a:pPr>
            <a:r>
              <a:rPr lang="es-PR" dirty="0" smtClean="0"/>
              <a:t>Leer </a:t>
            </a:r>
            <a:r>
              <a:rPr lang="es-PR" dirty="0"/>
              <a:t>y meditar en</a:t>
            </a:r>
            <a:r>
              <a:rPr lang="es-PR" dirty="0" smtClean="0"/>
              <a:t>:</a:t>
            </a:r>
          </a:p>
          <a:p>
            <a:pPr marL="401638" indent="-234950" algn="ctr">
              <a:buNone/>
            </a:pPr>
            <a:r>
              <a:rPr lang="es-PR" dirty="0" smtClean="0"/>
              <a:t>(Salmos 86:1-13, 15-16)</a:t>
            </a:r>
            <a:endParaRPr lang="es-PR" dirty="0"/>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overrideClrMapping bg1="dk1" tx1="lt1" bg2="dk2" tx2="lt2" accent1="accent1" accent2="accent2" accent3="accent3" accent4="accent4" accent5="accent5" accent6="accent6" hlink="hlink" folHlink="folHlink"/>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20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20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20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20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20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20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20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uiExpand="1" build="p" animBg="1"/>
    </p:bld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35</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3" name="Rectangle 3"/>
          <p:cNvSpPr>
            <a:spLocks noGrp="1" noChangeArrowheads="1"/>
          </p:cNvSpPr>
          <p:nvPr>
            <p:ph type="body" idx="1"/>
          </p:nvPr>
        </p:nvSpPr>
        <p:spPr>
          <a:xfrm>
            <a:off x="533400" y="2286000"/>
            <a:ext cx="8229600" cy="4191000"/>
          </a:xfrm>
          <a:solidFill>
            <a:schemeClr val="bg1">
              <a:alpha val="45000"/>
            </a:schemeClr>
          </a:solidFill>
          <a:ln/>
        </p:spPr>
        <p:txBody>
          <a:bodyPr/>
          <a:lstStyle/>
          <a:p>
            <a:pPr marL="346075" indent="-346075">
              <a:spcAft>
                <a:spcPts val="600"/>
              </a:spcAft>
              <a:buFont typeface="Wingdings" pitchFamily="2" charset="2"/>
              <a:buAutoNum type="arabicPeriod"/>
            </a:pPr>
            <a:r>
              <a:rPr lang="es-PR" sz="3600" dirty="0" smtClean="0"/>
              <a:t>Sed de Dios                           (</a:t>
            </a:r>
            <a:r>
              <a:rPr lang="es-PR" sz="3600" dirty="0" smtClean="0">
                <a:solidFill>
                  <a:schemeClr val="tx2"/>
                </a:solidFill>
              </a:rPr>
              <a:t>Salmos 42:1-5</a:t>
            </a:r>
            <a:r>
              <a:rPr lang="es-PR" sz="3600" dirty="0" smtClean="0"/>
              <a:t>)</a:t>
            </a:r>
          </a:p>
          <a:p>
            <a:pPr marL="346075" indent="-346075">
              <a:spcAft>
                <a:spcPts val="600"/>
              </a:spcAft>
              <a:buFont typeface="Wingdings" pitchFamily="2" charset="2"/>
              <a:buAutoNum type="arabicPeriod"/>
            </a:pPr>
            <a:r>
              <a:rPr lang="es-PR" sz="3600" dirty="0" smtClean="0"/>
              <a:t>Desesperación por Dios          (</a:t>
            </a:r>
            <a:r>
              <a:rPr lang="es-PR" sz="3600" dirty="0" smtClean="0">
                <a:solidFill>
                  <a:schemeClr val="tx2"/>
                </a:solidFill>
              </a:rPr>
              <a:t>Salmos 42:6-11</a:t>
            </a:r>
            <a:r>
              <a:rPr lang="es-PR" sz="3600" dirty="0" smtClean="0"/>
              <a:t>)</a:t>
            </a:r>
          </a:p>
          <a:p>
            <a:pPr marL="346075" indent="-346075">
              <a:spcAft>
                <a:spcPts val="600"/>
              </a:spcAft>
              <a:buFont typeface="Wingdings" pitchFamily="2" charset="2"/>
              <a:buAutoNum type="arabicPeriod"/>
            </a:pPr>
            <a:r>
              <a:rPr lang="es-PR" sz="3600" dirty="0" smtClean="0"/>
              <a:t>Confianza en Dios                  (</a:t>
            </a:r>
            <a:r>
              <a:rPr lang="es-PR" sz="3600" dirty="0" smtClean="0">
                <a:solidFill>
                  <a:schemeClr val="tx2"/>
                </a:solidFill>
              </a:rPr>
              <a:t>Salmos 43:1-5</a:t>
            </a:r>
            <a:r>
              <a:rPr lang="es-PR" sz="3600" dirty="0" smtClean="0"/>
              <a:t>)</a:t>
            </a:r>
          </a:p>
        </p:txBody>
      </p:sp>
      <p:sp>
        <p:nvSpPr>
          <p:cNvPr id="7" name="Slide Number Placeholder 5"/>
          <p:cNvSpPr>
            <a:spLocks noGrp="1"/>
          </p:cNvSpPr>
          <p:nvPr>
            <p:ph type="sldNum" sz="quarter" idx="12"/>
          </p:nvPr>
        </p:nvSpPr>
        <p:spPr/>
        <p:txBody>
          <a:bodyPr/>
          <a:lstStyle/>
          <a:p>
            <a:fld id="{5A691704-8AD3-4869-913C-6C059867AFF4}" type="slidenum">
              <a:rPr lang="en-US"/>
              <a:pPr/>
              <a:t>4</a:t>
            </a:fld>
            <a:endParaRPr lang="en-US"/>
          </a:p>
        </p:txBody>
      </p:sp>
      <p:sp>
        <p:nvSpPr>
          <p:cNvPr id="317442" name="Rectangle 2"/>
          <p:cNvSpPr>
            <a:spLocks noGrp="1" noChangeArrowheads="1"/>
          </p:cNvSpPr>
          <p:nvPr>
            <p:ph type="title"/>
          </p:nvPr>
        </p:nvSpPr>
        <p:spPr>
          <a:xfrm>
            <a:off x="1150938" y="914400"/>
            <a:ext cx="5478463" cy="762000"/>
          </a:xfrm>
          <a:solidFill>
            <a:schemeClr val="bg1">
              <a:alpha val="45000"/>
            </a:schemeClr>
          </a:solidFill>
          <a:ln/>
        </p:spPr>
        <p:txBody>
          <a:bodyPr/>
          <a:lstStyle/>
          <a:p>
            <a:r>
              <a:rPr lang="es-PR" dirty="0"/>
              <a:t>Bosquejo de Estudio</a:t>
            </a:r>
          </a:p>
        </p:txBody>
      </p:sp>
      <p:pic>
        <p:nvPicPr>
          <p:cNvPr id="5" name="Picture 2" descr="http://dbcgroups.files.wordpress.com/2009/05/worship.jpg"/>
          <p:cNvPicPr>
            <a:picLocks noChangeAspect="1" noChangeArrowheads="1"/>
          </p:cNvPicPr>
          <p:nvPr/>
        </p:nvPicPr>
        <p:blipFill>
          <a:blip r:embed="rId2" cstate="screen"/>
          <a:srcRect/>
          <a:stretch>
            <a:fillRect/>
          </a:stretch>
        </p:blipFill>
        <p:spPr bwMode="auto">
          <a:xfrm>
            <a:off x="6781800" y="0"/>
            <a:ext cx="2362200" cy="1771650"/>
          </a:xfrm>
          <a:prstGeom prst="rect">
            <a:avLst/>
          </a:prstGeom>
          <a:noFill/>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17443">
                                            <p:txEl>
                                              <p:pRg st="0" end="0"/>
                                            </p:txEl>
                                          </p:spTgt>
                                        </p:tgtEl>
                                        <p:attrNameLst>
                                          <p:attrName>style.visibility</p:attrName>
                                        </p:attrNameLst>
                                      </p:cBhvr>
                                      <p:to>
                                        <p:strVal val="visible"/>
                                      </p:to>
                                    </p:set>
                                    <p:animEffect transition="in" filter="fade">
                                      <p:cBhvr>
                                        <p:cTn id="7" dur="2000"/>
                                        <p:tgtEl>
                                          <p:spTgt spid="317443">
                                            <p:txEl>
                                              <p:pRg st="0" end="0"/>
                                            </p:txEl>
                                          </p:spTgt>
                                        </p:tgtEl>
                                      </p:cBhvr>
                                    </p:animEffect>
                                  </p:childTnLst>
                                </p:cTn>
                              </p:par>
                            </p:childTnLst>
                          </p:cTn>
                        </p:par>
                        <p:par>
                          <p:cTn id="8" fill="hold">
                            <p:stCondLst>
                              <p:cond delay="2000"/>
                            </p:stCondLst>
                            <p:childTnLst>
                              <p:par>
                                <p:cTn id="9" presetID="10" presetClass="entr" presetSubtype="0" fill="hold" nodeType="afterEffect">
                                  <p:stCondLst>
                                    <p:cond delay="0"/>
                                  </p:stCondLst>
                                  <p:childTnLst>
                                    <p:set>
                                      <p:cBhvr>
                                        <p:cTn id="10" dur="1" fill="hold">
                                          <p:stCondLst>
                                            <p:cond delay="0"/>
                                          </p:stCondLst>
                                        </p:cTn>
                                        <p:tgtEl>
                                          <p:spTgt spid="317443">
                                            <p:txEl>
                                              <p:pRg st="1" end="1"/>
                                            </p:txEl>
                                          </p:spTgt>
                                        </p:tgtEl>
                                        <p:attrNameLst>
                                          <p:attrName>style.visibility</p:attrName>
                                        </p:attrNameLst>
                                      </p:cBhvr>
                                      <p:to>
                                        <p:strVal val="visible"/>
                                      </p:to>
                                    </p:set>
                                    <p:animEffect transition="in" filter="fade">
                                      <p:cBhvr>
                                        <p:cTn id="11" dur="2000"/>
                                        <p:tgtEl>
                                          <p:spTgt spid="317443">
                                            <p:txEl>
                                              <p:pRg st="1" end="1"/>
                                            </p:txEl>
                                          </p:spTgt>
                                        </p:tgtEl>
                                      </p:cBhvr>
                                    </p:animEffect>
                                  </p:childTnLst>
                                </p:cTn>
                              </p:par>
                            </p:childTnLst>
                          </p:cTn>
                        </p:par>
                        <p:par>
                          <p:cTn id="12" fill="hold">
                            <p:stCondLst>
                              <p:cond delay="4000"/>
                            </p:stCondLst>
                            <p:childTnLst>
                              <p:par>
                                <p:cTn id="13" presetID="10" presetClass="entr" presetSubtype="0" fill="hold" nodeType="afterEffect">
                                  <p:stCondLst>
                                    <p:cond delay="0"/>
                                  </p:stCondLst>
                                  <p:childTnLst>
                                    <p:set>
                                      <p:cBhvr>
                                        <p:cTn id="14" dur="1" fill="hold">
                                          <p:stCondLst>
                                            <p:cond delay="0"/>
                                          </p:stCondLst>
                                        </p:cTn>
                                        <p:tgtEl>
                                          <p:spTgt spid="317443">
                                            <p:txEl>
                                              <p:pRg st="2" end="2"/>
                                            </p:txEl>
                                          </p:spTgt>
                                        </p:tgtEl>
                                        <p:attrNameLst>
                                          <p:attrName>style.visibility</p:attrName>
                                        </p:attrNameLst>
                                      </p:cBhvr>
                                      <p:to>
                                        <p:strVal val="visible"/>
                                      </p:to>
                                    </p:set>
                                    <p:animEffect transition="in" filter="fade">
                                      <p:cBhvr>
                                        <p:cTn id="15" dur="2000"/>
                                        <p:tgtEl>
                                          <p:spTgt spid="31744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croll.jpg"/>
          <p:cNvPicPr>
            <a:picLocks noChangeAspect="1"/>
          </p:cNvPicPr>
          <p:nvPr/>
        </p:nvPicPr>
        <p:blipFill>
          <a:blip r:embed="rId3" cstate="screen">
            <a:clrChange>
              <a:clrFrom>
                <a:srgbClr val="FFFFFF"/>
              </a:clrFrom>
              <a:clrTo>
                <a:srgbClr val="FFFFFF">
                  <a:alpha val="0"/>
                </a:srgbClr>
              </a:clrTo>
            </a:clrChange>
          </a:blip>
          <a:stretch>
            <a:fillRect/>
          </a:stretch>
        </p:blipFill>
        <p:spPr>
          <a:xfrm>
            <a:off x="0" y="2514600"/>
            <a:ext cx="9144000" cy="2514600"/>
          </a:xfrm>
          <a:prstGeom prst="rect">
            <a:avLst/>
          </a:prstGeom>
        </p:spPr>
      </p:pic>
      <p:sp>
        <p:nvSpPr>
          <p:cNvPr id="65539" name="Rectangle 3"/>
          <p:cNvSpPr>
            <a:spLocks noGrp="1" noChangeArrowheads="1"/>
          </p:cNvSpPr>
          <p:nvPr>
            <p:ph type="body" idx="1"/>
          </p:nvPr>
        </p:nvSpPr>
        <p:spPr>
          <a:xfrm>
            <a:off x="609600" y="3276600"/>
            <a:ext cx="8305800" cy="1524000"/>
          </a:xfrm>
          <a:noFill/>
          <a:ln/>
        </p:spPr>
        <p:txBody>
          <a:bodyPr/>
          <a:lstStyle/>
          <a:p>
            <a:pPr>
              <a:buNone/>
            </a:pPr>
            <a:r>
              <a:rPr lang="es-ES" dirty="0" smtClean="0">
                <a:latin typeface="Papyrus" pitchFamily="66" charset="0"/>
              </a:rPr>
              <a:t>	“Si alguno tiene sed, venga a mí y beba." (Juan 7.37b, RVR60)</a:t>
            </a:r>
          </a:p>
        </p:txBody>
      </p:sp>
      <p:sp>
        <p:nvSpPr>
          <p:cNvPr id="65538" name="Rectangle 2"/>
          <p:cNvSpPr>
            <a:spLocks noGrp="1" noChangeArrowheads="1"/>
          </p:cNvSpPr>
          <p:nvPr>
            <p:ph type="title"/>
          </p:nvPr>
        </p:nvSpPr>
        <p:spPr/>
        <p:txBody>
          <a:bodyPr/>
          <a:lstStyle/>
          <a:p>
            <a:r>
              <a:rPr lang="es-PR" dirty="0"/>
              <a:t>Texto </a:t>
            </a:r>
            <a:r>
              <a:rPr lang="es-PR" dirty="0" smtClean="0"/>
              <a:t>Clave</a:t>
            </a:r>
            <a:endParaRPr lang="es-PR" dirty="0"/>
          </a:p>
        </p:txBody>
      </p:sp>
    </p:spTree>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6</a:t>
            </a:fld>
            <a:endParaRPr lang="en-US"/>
          </a:p>
        </p:txBody>
      </p:sp>
      <p:sp>
        <p:nvSpPr>
          <p:cNvPr id="5" name="Rectangle 3"/>
          <p:cNvSpPr>
            <a:spLocks noGrp="1" noChangeArrowheads="1"/>
          </p:cNvSpPr>
          <p:nvPr>
            <p:ph type="title"/>
          </p:nvPr>
        </p:nvSpPr>
        <p:spPr>
          <a:xfrm>
            <a:off x="1371600" y="609600"/>
            <a:ext cx="7010400" cy="1004888"/>
          </a:xfrm>
        </p:spPr>
        <p:txBody>
          <a:bodyPr/>
          <a:lstStyle/>
          <a:p>
            <a:pPr marL="742950" indent="-742950">
              <a:spcAft>
                <a:spcPts val="600"/>
              </a:spcAft>
              <a:buFont typeface="+mj-lt"/>
              <a:buAutoNum type="arabicPeriod"/>
            </a:pPr>
            <a:r>
              <a:rPr lang="es-PR" dirty="0" smtClean="0"/>
              <a:t>Sed de Dios                           (Salmos 42:1-5)</a:t>
            </a:r>
          </a:p>
        </p:txBody>
      </p:sp>
      <p:pic>
        <p:nvPicPr>
          <p:cNvPr id="25602" name="Picture 2" descr="http://25.media.tumblr.com/tumblr_l87b6byrIw1qdwcnao1_400.jpg"/>
          <p:cNvPicPr>
            <a:picLocks noChangeAspect="1" noChangeArrowheads="1"/>
          </p:cNvPicPr>
          <p:nvPr/>
        </p:nvPicPr>
        <p:blipFill>
          <a:blip r:embed="rId2" cstate="screen">
            <a:extLst>
              <a:ext uri="{BEBA8EAE-BF5A-486C-A8C5-ECC9F3942E4B}">
                <a14:imgProps xmlns:a14="http://schemas.microsoft.com/office/drawing/2010/main">
                  <a14:imgLayer r:embed="rId3">
                    <a14:imgEffect>
                      <a14:sharpenSoften amount="25000"/>
                    </a14:imgEffect>
                  </a14:imgLayer>
                </a14:imgProps>
              </a:ext>
            </a:extLst>
          </a:blip>
          <a:srcRect/>
          <a:stretch>
            <a:fillRect/>
          </a:stretch>
        </p:blipFill>
        <p:spPr bwMode="auto">
          <a:xfrm>
            <a:off x="1676400" y="1905000"/>
            <a:ext cx="5791200" cy="4806696"/>
          </a:xfrm>
          <a:prstGeom prst="rect">
            <a:avLst/>
          </a:prstGeom>
          <a:noFill/>
        </p:spPr>
      </p:pic>
    </p:spTree>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7</a:t>
            </a:fld>
            <a:endParaRPr lang="en-US" dirty="0"/>
          </a:p>
        </p:txBody>
      </p:sp>
      <p:sp>
        <p:nvSpPr>
          <p:cNvPr id="327682" name="Rectangle 2"/>
          <p:cNvSpPr>
            <a:spLocks noGrp="1" noChangeArrowheads="1"/>
          </p:cNvSpPr>
          <p:nvPr>
            <p:ph type="body" idx="1"/>
          </p:nvPr>
        </p:nvSpPr>
        <p:spPr>
          <a:xfrm>
            <a:off x="76200" y="2057400"/>
            <a:ext cx="8534400" cy="3657600"/>
          </a:xfrm>
        </p:spPr>
        <p:txBody>
          <a:bodyPr/>
          <a:lstStyle/>
          <a:p>
            <a:pPr>
              <a:buNone/>
            </a:pPr>
            <a:r>
              <a:rPr lang="es-ES" dirty="0" smtClean="0"/>
              <a:t>	"Como el ciervo brama por las corrientes de las aguas, Así clama por ti, oh Dios, el alma mía. Mi alma tiene sed de Dios, del Dios vivo; ¿Cuándo vendré, y me presentaré delante de Dios? Fueron mis lágrimas mi pan de día y de noche, Mientras me dicen todos los días: ¿Dónde está tu Dios? Me acuerdo de estas cosas, y derramo mi alma dentro de mí..."</a:t>
            </a:r>
          </a:p>
        </p:txBody>
      </p:sp>
      <p:sp>
        <p:nvSpPr>
          <p:cNvPr id="6" name="Rectangle 3"/>
          <p:cNvSpPr>
            <a:spLocks noGrp="1" noChangeArrowheads="1"/>
          </p:cNvSpPr>
          <p:nvPr>
            <p:ph type="title"/>
          </p:nvPr>
        </p:nvSpPr>
        <p:spPr>
          <a:xfrm>
            <a:off x="1371600" y="609600"/>
            <a:ext cx="7010400" cy="1004888"/>
          </a:xfrm>
        </p:spPr>
        <p:txBody>
          <a:bodyPr/>
          <a:lstStyle/>
          <a:p>
            <a:pPr marL="742950" indent="-742950">
              <a:spcAft>
                <a:spcPts val="600"/>
              </a:spcAft>
              <a:buFont typeface="+mj-lt"/>
              <a:buAutoNum type="arabicPeriod"/>
            </a:pPr>
            <a:r>
              <a:rPr lang="es-PR" dirty="0" smtClean="0"/>
              <a:t>Sed de Dios                           (Salmos 42:1-5)</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8</a:t>
            </a:fld>
            <a:endParaRPr lang="en-US" dirty="0"/>
          </a:p>
        </p:txBody>
      </p:sp>
      <p:sp>
        <p:nvSpPr>
          <p:cNvPr id="327682" name="Rectangle 2"/>
          <p:cNvSpPr>
            <a:spLocks noGrp="1" noChangeArrowheads="1"/>
          </p:cNvSpPr>
          <p:nvPr>
            <p:ph type="body" idx="1"/>
          </p:nvPr>
        </p:nvSpPr>
        <p:spPr>
          <a:xfrm>
            <a:off x="76200" y="2057400"/>
            <a:ext cx="8534400" cy="3657600"/>
          </a:xfrm>
        </p:spPr>
        <p:txBody>
          <a:bodyPr/>
          <a:lstStyle/>
          <a:p>
            <a:pPr>
              <a:buNone/>
            </a:pPr>
            <a:r>
              <a:rPr lang="es-ES" dirty="0" smtClean="0"/>
              <a:t>	"...De cómo yo fui con la multitud, y la conduje hasta la casa de Dios, Entre voces de alegría y de alabanza del pueblo en fiesta. ¿Por qué te abates, oh alma mía, Y te turbas dentro de mí? Espera en Dios; porque aún he de alabarle, Salvación mía y Dios mío."</a:t>
            </a:r>
          </a:p>
        </p:txBody>
      </p:sp>
      <p:sp>
        <p:nvSpPr>
          <p:cNvPr id="6" name="Rectangle 3"/>
          <p:cNvSpPr>
            <a:spLocks noGrp="1" noChangeArrowheads="1"/>
          </p:cNvSpPr>
          <p:nvPr>
            <p:ph type="title"/>
          </p:nvPr>
        </p:nvSpPr>
        <p:spPr>
          <a:xfrm>
            <a:off x="1371600" y="609600"/>
            <a:ext cx="7010400" cy="1004888"/>
          </a:xfrm>
        </p:spPr>
        <p:txBody>
          <a:bodyPr/>
          <a:lstStyle/>
          <a:p>
            <a:pPr marL="742950" indent="-742950">
              <a:spcAft>
                <a:spcPts val="600"/>
              </a:spcAft>
              <a:buFont typeface="+mj-lt"/>
              <a:buAutoNum type="arabicPeriod"/>
            </a:pPr>
            <a:r>
              <a:rPr lang="es-PR" dirty="0" smtClean="0"/>
              <a:t>Sed de Dios                           (Salmos 42:1-5)</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9</a:t>
            </a:fld>
            <a:endParaRPr lang="en-US" dirty="0"/>
          </a:p>
        </p:txBody>
      </p:sp>
      <p:sp>
        <p:nvSpPr>
          <p:cNvPr id="327682" name="Rectangle 2"/>
          <p:cNvSpPr>
            <a:spLocks noGrp="1" noChangeArrowheads="1"/>
          </p:cNvSpPr>
          <p:nvPr>
            <p:ph type="body" idx="1"/>
          </p:nvPr>
        </p:nvSpPr>
        <p:spPr>
          <a:xfrm>
            <a:off x="381000" y="2133600"/>
            <a:ext cx="8229600" cy="3657600"/>
          </a:xfrm>
        </p:spPr>
        <p:txBody>
          <a:bodyPr/>
          <a:lstStyle/>
          <a:p>
            <a:r>
              <a:rPr lang="es-ES" dirty="0" smtClean="0"/>
              <a:t>Ansia por la comunión con Dios </a:t>
            </a:r>
          </a:p>
          <a:p>
            <a:pPr lvl="1"/>
            <a:r>
              <a:rPr lang="es-ES" dirty="0" smtClean="0"/>
              <a:t>Persona de fe profunda en Dios</a:t>
            </a:r>
          </a:p>
          <a:p>
            <a:pPr lvl="1"/>
            <a:r>
              <a:rPr lang="es-ES" dirty="0" smtClean="0"/>
              <a:t>“El creyente verdadero siempre anhela comunión con Dios”. (Carro)</a:t>
            </a:r>
          </a:p>
        </p:txBody>
      </p:sp>
      <p:sp>
        <p:nvSpPr>
          <p:cNvPr id="6" name="Rectangle 3"/>
          <p:cNvSpPr>
            <a:spLocks noGrp="1" noChangeArrowheads="1"/>
          </p:cNvSpPr>
          <p:nvPr>
            <p:ph type="title"/>
          </p:nvPr>
        </p:nvSpPr>
        <p:spPr>
          <a:xfrm>
            <a:off x="1371600" y="609600"/>
            <a:ext cx="7010400" cy="1004888"/>
          </a:xfrm>
        </p:spPr>
        <p:txBody>
          <a:bodyPr/>
          <a:lstStyle/>
          <a:p>
            <a:pPr marL="742950" indent="-742950">
              <a:spcAft>
                <a:spcPts val="600"/>
              </a:spcAft>
              <a:buFont typeface="+mj-lt"/>
              <a:buAutoNum type="arabicPeriod"/>
            </a:pPr>
            <a:r>
              <a:rPr lang="es-PR" dirty="0" smtClean="0"/>
              <a:t>Sed de Dios                           (Salmos 42:1-5)</a:t>
            </a:r>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27682">
                                            <p:txEl>
                                              <p:pRg st="0" end="0"/>
                                            </p:txEl>
                                          </p:spTgt>
                                        </p:tgtEl>
                                        <p:attrNameLst>
                                          <p:attrName>style.visibility</p:attrName>
                                        </p:attrNameLst>
                                      </p:cBhvr>
                                      <p:to>
                                        <p:strVal val="visible"/>
                                      </p:to>
                                    </p:set>
                                    <p:animEffect transition="in" filter="fade">
                                      <p:cBhvr>
                                        <p:cTn id="7" dur="2000"/>
                                        <p:tgtEl>
                                          <p:spTgt spid="32768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27682">
                                            <p:txEl>
                                              <p:pRg st="1" end="1"/>
                                            </p:txEl>
                                          </p:spTgt>
                                        </p:tgtEl>
                                        <p:attrNameLst>
                                          <p:attrName>style.visibility</p:attrName>
                                        </p:attrNameLst>
                                      </p:cBhvr>
                                      <p:to>
                                        <p:strVal val="visible"/>
                                      </p:to>
                                    </p:set>
                                    <p:animEffect transition="in" filter="fade">
                                      <p:cBhvr>
                                        <p:cTn id="10" dur="2000"/>
                                        <p:tgtEl>
                                          <p:spTgt spid="32768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27682">
                                            <p:txEl>
                                              <p:pRg st="2" end="2"/>
                                            </p:txEl>
                                          </p:spTgt>
                                        </p:tgtEl>
                                        <p:attrNameLst>
                                          <p:attrName>style.visibility</p:attrName>
                                        </p:attrNameLst>
                                      </p:cBhvr>
                                      <p:to>
                                        <p:strVal val="visible"/>
                                      </p:to>
                                    </p:set>
                                    <p:animEffect transition="in" filter="fade">
                                      <p:cBhvr>
                                        <p:cTn id="13" dur="2000"/>
                                        <p:tgtEl>
                                          <p:spTgt spid="32768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75786</TotalTime>
  <Words>1543</Words>
  <Application>Microsoft Office PowerPoint</Application>
  <PresentationFormat>On-screen Show (4:3)</PresentationFormat>
  <Paragraphs>158</Paragraphs>
  <Slides>35</Slides>
  <Notes>8</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35</vt:i4>
      </vt:variant>
    </vt:vector>
  </HeadingPairs>
  <TitlesOfParts>
    <vt:vector size="44" baseType="lpstr">
      <vt:lpstr>Arial</vt:lpstr>
      <vt:lpstr>Calibri</vt:lpstr>
      <vt:lpstr>Candara</vt:lpstr>
      <vt:lpstr>Papyrus</vt:lpstr>
      <vt:lpstr>Tahoma</vt:lpstr>
      <vt:lpstr>Wingdings</vt:lpstr>
      <vt:lpstr>Blends</vt:lpstr>
      <vt:lpstr>Office Theme</vt:lpstr>
      <vt:lpstr>1_Office Theme</vt:lpstr>
      <vt:lpstr>PowerPoint Presentation</vt:lpstr>
      <vt:lpstr>PowerPoint Presentation</vt:lpstr>
      <vt:lpstr>Tema General</vt:lpstr>
      <vt:lpstr>Bosquejo de Estudio</vt:lpstr>
      <vt:lpstr>Texto Clave</vt:lpstr>
      <vt:lpstr>Sed de Dios                           (Salmos 42:1-5)</vt:lpstr>
      <vt:lpstr>Sed de Dios                           (Salmos 42:1-5)</vt:lpstr>
      <vt:lpstr>Sed de Dios                           (Salmos 42:1-5)</vt:lpstr>
      <vt:lpstr>Sed de Dios                           (Salmos 42:1-5)</vt:lpstr>
      <vt:lpstr>Sed de Dios                           (Salmos 42:1-5)</vt:lpstr>
      <vt:lpstr>Sed de Dios                           (Salmos 42:1-5)</vt:lpstr>
      <vt:lpstr>Sed de Dios                           (Salmos 42:1-5)</vt:lpstr>
      <vt:lpstr>Sed de Dios                           (Salmos 42:1-5)</vt:lpstr>
      <vt:lpstr>Desesperación por Dios          (Salmos 42:6-11)</vt:lpstr>
      <vt:lpstr>Desesperación por Dios          (Salmos 42:6-11)</vt:lpstr>
      <vt:lpstr>Desesperación por Dios          (Salmos 42:6-11)</vt:lpstr>
      <vt:lpstr>Desesperación por Dios          (Salmos 42:6-11)</vt:lpstr>
      <vt:lpstr>Desesperación por Dios          (Salmos 42:6-11)</vt:lpstr>
      <vt:lpstr>Desesperación por Dios          (Salmos 42:6-11)</vt:lpstr>
      <vt:lpstr>Desesperación por Dios          (Salmos 42:6-11)</vt:lpstr>
      <vt:lpstr>Desesperación por Dios          (Salmos 42:6-11)</vt:lpstr>
      <vt:lpstr>Desesperación por Dios          (Salmos 42:6-11)</vt:lpstr>
      <vt:lpstr>Desesperación por Dios          (Salmos 42:6-11)</vt:lpstr>
      <vt:lpstr>Confianza en Dios                  (Salmos 43:1-5)</vt:lpstr>
      <vt:lpstr>Confianza en Dios                  (Salmos 43:1-5)</vt:lpstr>
      <vt:lpstr>Confianza en Dios                  (Salmos 43:1-5)</vt:lpstr>
      <vt:lpstr>Confianza en Dios                  (Salmos 43:1-5)</vt:lpstr>
      <vt:lpstr>Confianza en Dios                  (Salmos 43:1-5)</vt:lpstr>
      <vt:lpstr>Confianza en Dios                  (Salmos 43:1-5)</vt:lpstr>
      <vt:lpstr>Confianza en Dios                  (Salmos 43:1-5)</vt:lpstr>
      <vt:lpstr>Confianza en Dios                  (Salmos 43:1-5)</vt:lpstr>
      <vt:lpstr>Aplicación a la Vida</vt:lpstr>
      <vt:lpstr>Recursos</vt:lpstr>
      <vt:lpstr>Próximo Estudio Dominical</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te_anhelo_030313</dc:title>
  <dc:creator>JRIVERA</dc:creator>
  <cp:lastModifiedBy>Ortega, Tito (ISB-GSO Inks &amp; Supplies Dev. Mgr.)</cp:lastModifiedBy>
  <cp:revision>3497</cp:revision>
  <dcterms:created xsi:type="dcterms:W3CDTF">2007-01-24T21:53:34Z</dcterms:created>
  <dcterms:modified xsi:type="dcterms:W3CDTF">2013-03-04T15:27:51Z</dcterms:modified>
</cp:coreProperties>
</file>