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1"/>
  </p:notesMasterIdLst>
  <p:handoutMasterIdLst>
    <p:handoutMasterId r:id="rId22"/>
  </p:handoutMasterIdLst>
  <p:sldIdLst>
    <p:sldId id="794" r:id="rId4"/>
    <p:sldId id="804" r:id="rId5"/>
    <p:sldId id="416" r:id="rId6"/>
    <p:sldId id="287" r:id="rId7"/>
    <p:sldId id="622" r:id="rId8"/>
    <p:sldId id="1090" r:id="rId9"/>
    <p:sldId id="1134" r:id="rId10"/>
    <p:sldId id="652" r:id="rId11"/>
    <p:sldId id="1084" r:id="rId12"/>
    <p:sldId id="1135" r:id="rId13"/>
    <p:sldId id="1136" r:id="rId14"/>
    <p:sldId id="655" r:id="rId15"/>
    <p:sldId id="922" r:id="rId16"/>
    <p:sldId id="1137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05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4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5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85790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5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77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68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08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1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2.bp.blogspot.com/-1X5LTU_x6ok/T4EH-5sTvnI/AAAAAAAAAI8/MSC7ertuC88/s1600/parabola+%284%2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Apatía…¿a quién le importa?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“¿Lo hace por costumbre?”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Malaquías 1:1-14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"...En que pensáis que la mesa de Jehová es despreciable. Y cuando ofrecéis el animal ciego para el sacrificio, ¿no es malo? Asimismo cuando ofrecéis el cojo o el enfermo, ¿no es malo? Preséntalo, pues, a tu príncipe; ¿acaso se agradará de ti, o le serás acepto? dice Jehová de los ejércitos. Ahora, pues, orad por el favor de Dios, para que tenga piedad de nosotros..."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Una ofrenda mediocre                       (Malaquías 1:6-10)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"...Pero ¿cómo podéis agradarle, si hacéis estas cosas? dice Jehová de los ejércitos. ¿Quién también hay de vosotros que cierre las puertas o alumbre mi altar de balde? Yo no tengo complacencia en vosotros, dice Jehová de los ejércitos, ni de vuestra mano aceptaré ofrenda."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Una ofrenda mediocre                       (Malaquías 1:6-10)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Olvidar a quien servimos                        (Malaquías 1:11-14)</a:t>
            </a:r>
            <a:endParaRPr lang="es-PR" sz="4000" b="1" dirty="0"/>
          </a:p>
        </p:txBody>
      </p:sp>
      <p:pic>
        <p:nvPicPr>
          <p:cNvPr id="8194" name="Picture 2" descr="http://2.bp.blogspot.com/-fvEDfCMNpRQ/UIAou8iN_OI/AAAAAAAABWw/Pk-LCVoE0vo/s1600/Ca%C3%ADn+y+Abel+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3962400" cy="47284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"Porque desde donde el sol nace hasta donde se pone, es grande mi nombre entre las naciones; y en todo lugar se ofrece a mi nombre incienso y ofrenda limpia, porque grande es mi nombre entre las naciones, dice Jehová de los ejércitos. Y vosotros lo habéis profanado cuando decís: Inmunda es la mesa de Jehová, y cuando decís que su alimento es despreciable..."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Olvidar a quien servimos                        (Malaquías 1:11-14)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"...Habéis además dicho: ¡Oh, qué fastidio es esto! y me despreciáis, dice Jehová de los ejércitos; y trajisteis lo hurtado, o cojo, o enfermo, y presentasteis ofrenda. ¿Aceptaré yo eso de vuestra mano? dice Jehová. Maldito el que engaña, el que teniendo machos en su rebaño, promete, y sacrifica a Jehová lo dañado. Porque yo soy Gran Rey, dice Jehová de los ejércitos, y mi nombre es temible entre las naciones."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Olvidar a quien servimos                        (Malaquías 1:11-14)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7-16.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ingedgarcruz.com/iglesia/wp-content/uploads/2013/01/salomon-desobedece-a-Dios-687x35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59658" cy="5715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6962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1:              Apatía…¿a quién le importa?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“¿Honra usted sus compromisos?”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9 de junio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(Malaquías 2:1-16)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El amor de Dios requiere una respuesta de obediencia sincera que honre al Señor.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Dudas acerca del amor de Dios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Malaquías 1:1-5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Una ofrenda mediocre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Malaquías 1:6-10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Olvidar a quien servimos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Malaquías 1:11-14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2392218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667000"/>
            <a:ext cx="84582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“Pero alguno dirá: Tú tienes fe, y yo tengo obras. Muéstrame tu fe sin tus obras, y yo te mostraré mi fe por mis obras." (Santiago 2.18)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671512"/>
            <a:ext cx="8001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Dudas acerca del amor de Dios                        (Malaquías 1:1-5)</a:t>
            </a:r>
          </a:p>
        </p:txBody>
      </p:sp>
      <p:pic>
        <p:nvPicPr>
          <p:cNvPr id="20482" name="Picture 2" descr="http://st-takla.org/Gallery/var/albums/Bible/Illustrations/Bible-Scroll/1-Old-Testament-Cliparts/www-St-Takla-org--The-Meeting-of-Jacob-and-Esau.jpg?m=12994290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5400" y="2133600"/>
            <a:ext cx="6858000" cy="4324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"Profecía de la palabra de Jehová contra Israel, por medio de Malaquías. Yo os he amado, dice Jehová; y dijisteis: ¿En qué nos amaste? ¿No era Esaú hermano de Jacob? dice Jehová. Y amé a Jacob, y a Esaú aborrecí, y convertí sus montes en desolación, y abandoné su heredad para los chacales del desierto..."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671512"/>
            <a:ext cx="8001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Dudas acerca del amor de Dios                        (Malaquías 1:1-5)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"...Cuando </a:t>
            </a:r>
            <a:r>
              <a:rPr lang="es-ES" dirty="0" err="1" smtClean="0"/>
              <a:t>Edom</a:t>
            </a:r>
            <a:r>
              <a:rPr lang="es-ES" dirty="0" smtClean="0"/>
              <a:t> dijere: Nos hemos empobrecido, pero volveremos a edificar lo arruinado; así ha dicho Jehová de los ejércitos: Ellos edificarán, y yo destruiré; y les llamarán territorio de impiedad, y pueblo contra el cual Jehová está indignado para siempre. Y vuestros ojos lo verán, y diréis: Sea Jehová engrandecido más allá de los límites de Israel."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671512"/>
            <a:ext cx="8001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Dudas acerca del amor de Dios                        (Malaquías 1:1-5)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Una ofrenda mediocre                       (Malaquías 1:6-10)</a:t>
            </a:r>
          </a:p>
        </p:txBody>
      </p:sp>
      <p:pic>
        <p:nvPicPr>
          <p:cNvPr id="17412" name="Picture 4" descr="http://3.bp.blogspot.com/_yMGzmIOkAss/TSS3QE_a9XI/AAAAAAAAF9I/JgGlrkxtIwo/Заклание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63048" y="2133600"/>
            <a:ext cx="7166552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"El hijo honra al padre, y el siervo a su señor. Si, pues, soy yo padre, ¿dónde está mi honra? y si soy señor, ¿dónde está mi temor? dice Jehová de los ejércitos a vosotros, oh sacerdotes, que menospreciáis mi nombre. Y decís: ¿En qué hemos menospreciado tu nombre? En que ofrecéis sobre mi altar pan inmundo. Y dijisteis: ¿En qué te hemos deshonrado?..."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Una ofrenda mediocre                       (Malaquías 1:6-10)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81683</TotalTime>
  <Words>313</Words>
  <Application>Microsoft Office PowerPoint</Application>
  <PresentationFormat>On-screen Show (4:3)</PresentationFormat>
  <Paragraphs>65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Tema General</vt:lpstr>
      <vt:lpstr>Bosquejo de Estudio</vt:lpstr>
      <vt:lpstr>Texto Clave</vt:lpstr>
      <vt:lpstr>Dudas acerca del amor de Dios                        (Malaquías 1:1-5)</vt:lpstr>
      <vt:lpstr>Dudas acerca del amor de Dios                        (Malaquías 1:1-5)</vt:lpstr>
      <vt:lpstr>Dudas acerca del amor de Dios                        (Malaquías 1:1-5)</vt:lpstr>
      <vt:lpstr>Una ofrenda mediocre                       (Malaquías 1:6-10)</vt:lpstr>
      <vt:lpstr>Una ofrenda mediocre                       (Malaquías 1:6-10)</vt:lpstr>
      <vt:lpstr>Una ofrenda mediocre                       (Malaquías 1:6-10)</vt:lpstr>
      <vt:lpstr>Una ofrenda mediocre                       (Malaquías 1:6-10)</vt:lpstr>
      <vt:lpstr>Olvidar a quien servimos                        (Malaquías 1:11-14)</vt:lpstr>
      <vt:lpstr>Olvidar a quien servimos                        (Malaquías 1:11-14)</vt:lpstr>
      <vt:lpstr>Olvidar a quien servimos                        (Malaquías 1:11-14)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lo_hace_por_costumbre_060213</dc:title>
  <dc:creator>JRIVERA</dc:creator>
  <cp:lastModifiedBy>Tito Ortega</cp:lastModifiedBy>
  <cp:revision>3602</cp:revision>
  <dcterms:created xsi:type="dcterms:W3CDTF">2007-01-24T21:53:34Z</dcterms:created>
  <dcterms:modified xsi:type="dcterms:W3CDTF">2013-06-04T00:18:45Z</dcterms:modified>
</cp:coreProperties>
</file>