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5"/>
  </p:notesMasterIdLst>
  <p:handoutMasterIdLst>
    <p:handoutMasterId r:id="rId46"/>
  </p:handoutMasterIdLst>
  <p:sldIdLst>
    <p:sldId id="376" r:id="rId3"/>
    <p:sldId id="258" r:id="rId4"/>
    <p:sldId id="289" r:id="rId5"/>
    <p:sldId id="260" r:id="rId6"/>
    <p:sldId id="261" r:id="rId7"/>
    <p:sldId id="264" r:id="rId8"/>
    <p:sldId id="381" r:id="rId9"/>
    <p:sldId id="318" r:id="rId10"/>
    <p:sldId id="340" r:id="rId11"/>
    <p:sldId id="265" r:id="rId12"/>
    <p:sldId id="385" r:id="rId13"/>
    <p:sldId id="386" r:id="rId14"/>
    <p:sldId id="393" r:id="rId15"/>
    <p:sldId id="267" r:id="rId16"/>
    <p:sldId id="387" r:id="rId17"/>
    <p:sldId id="388" r:id="rId18"/>
    <p:sldId id="394" r:id="rId19"/>
    <p:sldId id="353" r:id="rId20"/>
    <p:sldId id="389" r:id="rId21"/>
    <p:sldId id="395" r:id="rId22"/>
    <p:sldId id="379" r:id="rId23"/>
    <p:sldId id="390" r:id="rId24"/>
    <p:sldId id="391" r:id="rId25"/>
    <p:sldId id="392" r:id="rId26"/>
    <p:sldId id="396" r:id="rId27"/>
    <p:sldId id="397" r:id="rId28"/>
    <p:sldId id="398" r:id="rId29"/>
    <p:sldId id="399" r:id="rId30"/>
    <p:sldId id="351" r:id="rId31"/>
    <p:sldId id="383" r:id="rId32"/>
    <p:sldId id="384" r:id="rId33"/>
    <p:sldId id="299" r:id="rId34"/>
    <p:sldId id="300" r:id="rId35"/>
    <p:sldId id="301" r:id="rId36"/>
    <p:sldId id="302" r:id="rId37"/>
    <p:sldId id="303" r:id="rId38"/>
    <p:sldId id="304" r:id="rId39"/>
    <p:sldId id="305" r:id="rId40"/>
    <p:sldId id="306" r:id="rId41"/>
    <p:sldId id="307" r:id="rId42"/>
    <p:sldId id="308" r:id="rId43"/>
    <p:sldId id="278" r:id="rId44"/>
  </p:sldIdLst>
  <p:sldSz cx="9144000" cy="6858000" type="screen4x3"/>
  <p:notesSz cx="6858000" cy="9236075"/>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627" autoAdjust="0"/>
  </p:normalViewPr>
  <p:slideViewPr>
    <p:cSldViewPr>
      <p:cViewPr varScale="1">
        <p:scale>
          <a:sx n="106" d="100"/>
          <a:sy n="106" d="100"/>
        </p:scale>
        <p:origin x="1686" y="78"/>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BCB40A67-8E42-415F-8DF5-7B8C9D46A012}" type="slidenum">
              <a:rPr lang="en-US" altLang="en-US"/>
              <a:pPr>
                <a:defRPr/>
              </a:pPr>
              <a:t>‹#›</a:t>
            </a:fld>
            <a:endParaRPr lang="en-US" altLang="en-US"/>
          </a:p>
        </p:txBody>
      </p:sp>
    </p:spTree>
    <p:extLst>
      <p:ext uri="{BB962C8B-B14F-4D97-AF65-F5344CB8AC3E}">
        <p14:creationId xmlns:p14="http://schemas.microsoft.com/office/powerpoint/2010/main" val="660817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4830C831-FAE0-46EC-8F11-4CA5C4FE1B9E}" type="slidenum">
              <a:rPr lang="en-US" altLang="en-US"/>
              <a:pPr>
                <a:defRPr/>
              </a:pPr>
              <a:t>‹#›</a:t>
            </a:fld>
            <a:endParaRPr lang="en-US" altLang="en-US"/>
          </a:p>
        </p:txBody>
      </p:sp>
    </p:spTree>
    <p:extLst>
      <p:ext uri="{BB962C8B-B14F-4D97-AF65-F5344CB8AC3E}">
        <p14:creationId xmlns:p14="http://schemas.microsoft.com/office/powerpoint/2010/main" val="3989583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4C36BA3-0404-4F4C-9B95-E846368AE14F}" type="slidenum">
              <a:rPr lang="en-US" altLang="en-US" smtClean="0"/>
              <a:pPr>
                <a:spcBef>
                  <a:spcPct val="0"/>
                </a:spcBef>
              </a:pPr>
              <a:t>1</a:t>
            </a:fld>
            <a:endParaRPr lang="en-US" altLang="en-US" smtClean="0"/>
          </a:p>
        </p:txBody>
      </p:sp>
    </p:spTree>
    <p:extLst>
      <p:ext uri="{BB962C8B-B14F-4D97-AF65-F5344CB8AC3E}">
        <p14:creationId xmlns:p14="http://schemas.microsoft.com/office/powerpoint/2010/main" val="1706702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8B7B17F-BAA6-4FF7-98A7-F2EE539011B2}" type="slidenum">
              <a:rPr lang="en-US" altLang="en-US" smtClean="0"/>
              <a:pPr>
                <a:spcBef>
                  <a:spcPct val="0"/>
                </a:spcBef>
              </a:pPr>
              <a:t>10</a:t>
            </a:fld>
            <a:endParaRPr lang="en-US" alt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6775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8452163-9C63-4C8E-B75C-5FB5AC14A85A}" type="slidenum">
              <a:rPr lang="en-US" altLang="en-US" smtClean="0"/>
              <a:pPr>
                <a:spcBef>
                  <a:spcPct val="0"/>
                </a:spcBef>
              </a:pPr>
              <a:t>14</a:t>
            </a:fld>
            <a:endParaRPr lang="en-US" alt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808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FA780E9-19EE-42C9-BD02-ECC2728CD024}" type="slidenum">
              <a:rPr lang="en-US" altLang="en-US" smtClean="0"/>
              <a:pPr>
                <a:spcBef>
                  <a:spcPct val="0"/>
                </a:spcBef>
              </a:pPr>
              <a:t>18</a:t>
            </a:fld>
            <a:endParaRPr lang="en-US" altLang="en-US" smtClean="0"/>
          </a:p>
        </p:txBody>
      </p:sp>
    </p:spTree>
    <p:extLst>
      <p:ext uri="{BB962C8B-B14F-4D97-AF65-F5344CB8AC3E}">
        <p14:creationId xmlns:p14="http://schemas.microsoft.com/office/powerpoint/2010/main" val="433928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58342CF-44E6-4760-9D93-C23DBA11350E}" type="slidenum">
              <a:rPr lang="en-US" altLang="en-US" smtClean="0"/>
              <a:pPr>
                <a:spcBef>
                  <a:spcPct val="0"/>
                </a:spcBef>
              </a:pPr>
              <a:t>19</a:t>
            </a:fld>
            <a:endParaRPr lang="en-US" altLang="en-US" smtClean="0"/>
          </a:p>
        </p:txBody>
      </p:sp>
    </p:spTree>
    <p:extLst>
      <p:ext uri="{BB962C8B-B14F-4D97-AF65-F5344CB8AC3E}">
        <p14:creationId xmlns:p14="http://schemas.microsoft.com/office/powerpoint/2010/main" val="3747531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973E42E-22EC-439B-B0EB-A7A53E41875D}" type="slidenum">
              <a:rPr lang="en-US" altLang="en-US" smtClean="0"/>
              <a:pPr>
                <a:spcBef>
                  <a:spcPct val="0"/>
                </a:spcBef>
              </a:pPr>
              <a:t>20</a:t>
            </a:fld>
            <a:endParaRPr lang="en-US" altLang="en-US" smtClean="0"/>
          </a:p>
        </p:txBody>
      </p:sp>
    </p:spTree>
    <p:extLst>
      <p:ext uri="{BB962C8B-B14F-4D97-AF65-F5344CB8AC3E}">
        <p14:creationId xmlns:p14="http://schemas.microsoft.com/office/powerpoint/2010/main" val="2314786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2EC301D-F7A4-4FCD-A29F-4DF95C581A67}" type="slidenum">
              <a:rPr lang="en-US" altLang="en-US" smtClean="0"/>
              <a:pPr>
                <a:spcBef>
                  <a:spcPct val="0"/>
                </a:spcBef>
              </a:pPr>
              <a:t>21</a:t>
            </a:fld>
            <a:endParaRPr lang="en-US" altLang="en-US" smtClean="0"/>
          </a:p>
        </p:txBody>
      </p:sp>
    </p:spTree>
    <p:extLst>
      <p:ext uri="{BB962C8B-B14F-4D97-AF65-F5344CB8AC3E}">
        <p14:creationId xmlns:p14="http://schemas.microsoft.com/office/powerpoint/2010/main" val="3333819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9F902AF-5FF1-4F8D-8CAF-748E0B7E131F}" type="slidenum">
              <a:rPr lang="en-US" altLang="en-US" smtClean="0"/>
              <a:pPr>
                <a:spcBef>
                  <a:spcPct val="0"/>
                </a:spcBef>
              </a:pPr>
              <a:t>22</a:t>
            </a:fld>
            <a:endParaRPr lang="en-US" altLang="en-US" smtClean="0"/>
          </a:p>
        </p:txBody>
      </p:sp>
    </p:spTree>
    <p:extLst>
      <p:ext uri="{BB962C8B-B14F-4D97-AF65-F5344CB8AC3E}">
        <p14:creationId xmlns:p14="http://schemas.microsoft.com/office/powerpoint/2010/main" val="333567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213A553-F64B-4E63-B014-4A65F6DB157A}" type="slidenum">
              <a:rPr lang="en-US" altLang="en-US" smtClean="0"/>
              <a:pPr>
                <a:spcBef>
                  <a:spcPct val="0"/>
                </a:spcBef>
              </a:pPr>
              <a:t>23</a:t>
            </a:fld>
            <a:endParaRPr lang="en-US" altLang="en-US" smtClean="0"/>
          </a:p>
        </p:txBody>
      </p:sp>
    </p:spTree>
    <p:extLst>
      <p:ext uri="{BB962C8B-B14F-4D97-AF65-F5344CB8AC3E}">
        <p14:creationId xmlns:p14="http://schemas.microsoft.com/office/powerpoint/2010/main" val="4130145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62E5155-2B60-4779-8813-364B52F82436}" type="slidenum">
              <a:rPr lang="en-US" altLang="en-US" smtClean="0"/>
              <a:pPr>
                <a:spcBef>
                  <a:spcPct val="0"/>
                </a:spcBef>
              </a:pPr>
              <a:t>24</a:t>
            </a:fld>
            <a:endParaRPr lang="en-US" altLang="en-US" smtClean="0"/>
          </a:p>
        </p:txBody>
      </p:sp>
    </p:spTree>
    <p:extLst>
      <p:ext uri="{BB962C8B-B14F-4D97-AF65-F5344CB8AC3E}">
        <p14:creationId xmlns:p14="http://schemas.microsoft.com/office/powerpoint/2010/main" val="284897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CAFF673-5FF6-4DBC-9EFB-50674425031F}" type="slidenum">
              <a:rPr lang="en-US" altLang="en-US" smtClean="0"/>
              <a:pPr>
                <a:spcBef>
                  <a:spcPct val="0"/>
                </a:spcBef>
              </a:pPr>
              <a:t>25</a:t>
            </a:fld>
            <a:endParaRPr lang="en-US" altLang="en-US" smtClean="0"/>
          </a:p>
        </p:txBody>
      </p:sp>
    </p:spTree>
    <p:extLst>
      <p:ext uri="{BB962C8B-B14F-4D97-AF65-F5344CB8AC3E}">
        <p14:creationId xmlns:p14="http://schemas.microsoft.com/office/powerpoint/2010/main" val="1855612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54F0188-814D-4B68-9060-2EB102B2D845}" type="slidenum">
              <a:rPr lang="en-US" altLang="en-US" smtClean="0"/>
              <a:pPr>
                <a:spcBef>
                  <a:spcPct val="0"/>
                </a:spcBef>
              </a:pPr>
              <a:t>2</a:t>
            </a:fld>
            <a:endParaRPr lang="en-US" altLang="en-US"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9318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D537D89-E6AD-4CC6-BD12-E2ADF7BF180E}" type="slidenum">
              <a:rPr lang="en-US" altLang="en-US" smtClean="0"/>
              <a:pPr>
                <a:spcBef>
                  <a:spcPct val="0"/>
                </a:spcBef>
              </a:pPr>
              <a:t>26</a:t>
            </a:fld>
            <a:endParaRPr lang="en-US" altLang="en-US" smtClean="0"/>
          </a:p>
        </p:txBody>
      </p:sp>
    </p:spTree>
    <p:extLst>
      <p:ext uri="{BB962C8B-B14F-4D97-AF65-F5344CB8AC3E}">
        <p14:creationId xmlns:p14="http://schemas.microsoft.com/office/powerpoint/2010/main" val="2131275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7500C3F-AB69-4939-8BB0-1E58E3A81C19}" type="slidenum">
              <a:rPr lang="en-US" altLang="en-US" smtClean="0"/>
              <a:pPr>
                <a:spcBef>
                  <a:spcPct val="0"/>
                </a:spcBef>
              </a:pPr>
              <a:t>27</a:t>
            </a:fld>
            <a:endParaRPr lang="en-US" altLang="en-US" smtClean="0"/>
          </a:p>
        </p:txBody>
      </p:sp>
    </p:spTree>
    <p:extLst>
      <p:ext uri="{BB962C8B-B14F-4D97-AF65-F5344CB8AC3E}">
        <p14:creationId xmlns:p14="http://schemas.microsoft.com/office/powerpoint/2010/main" val="37050188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D2EEF12-2C93-45FF-BBAF-7C8BDBB4AEAD}" type="slidenum">
              <a:rPr lang="en-US" altLang="en-US" smtClean="0"/>
              <a:pPr>
                <a:spcBef>
                  <a:spcPct val="0"/>
                </a:spcBef>
              </a:pPr>
              <a:t>28</a:t>
            </a:fld>
            <a:endParaRPr lang="en-US" altLang="en-US" smtClean="0"/>
          </a:p>
        </p:txBody>
      </p:sp>
    </p:spTree>
    <p:extLst>
      <p:ext uri="{BB962C8B-B14F-4D97-AF65-F5344CB8AC3E}">
        <p14:creationId xmlns:p14="http://schemas.microsoft.com/office/powerpoint/2010/main" val="1031480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489A2D3-9C94-4E38-A65C-81B3C834B8EC}" type="slidenum">
              <a:rPr lang="en-US" altLang="en-US" smtClean="0"/>
              <a:pPr>
                <a:spcBef>
                  <a:spcPct val="0"/>
                </a:spcBef>
              </a:pPr>
              <a:t>29</a:t>
            </a:fld>
            <a:endParaRPr lang="en-US" alt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78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8AA8EF2-1B93-45D3-8CFC-FB42421945D0}" type="slidenum">
              <a:rPr lang="en-US" altLang="en-US" smtClean="0"/>
              <a:pPr>
                <a:spcBef>
                  <a:spcPct val="0"/>
                </a:spcBef>
              </a:pPr>
              <a:t>30</a:t>
            </a:fld>
            <a:endParaRPr lang="en-US" alt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4939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9DD9AA9-7009-4286-B0BE-6BE8806310E3}" type="slidenum">
              <a:rPr lang="en-US" altLang="en-US" smtClean="0">
                <a:latin typeface="Arial" panose="020B0604020202020204" pitchFamily="34" charset="0"/>
              </a:rPr>
              <a:pPr/>
              <a:t>31</a:t>
            </a:fld>
            <a:endParaRPr lang="en-US" altLang="en-US" smtClean="0">
              <a:latin typeface="Arial" panose="020B0604020202020204" pitchFamily="34" charset="0"/>
            </a:endParaRPr>
          </a:p>
        </p:txBody>
      </p:sp>
    </p:spTree>
    <p:extLst>
      <p:ext uri="{BB962C8B-B14F-4D97-AF65-F5344CB8AC3E}">
        <p14:creationId xmlns:p14="http://schemas.microsoft.com/office/powerpoint/2010/main" val="3213173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2CDE968-AECA-40F4-B02D-BD0F7CEBD7BD}" type="slidenum">
              <a:rPr lang="en-US" altLang="en-US" smtClean="0"/>
              <a:pPr>
                <a:spcBef>
                  <a:spcPct val="0"/>
                </a:spcBef>
              </a:pPr>
              <a:t>32</a:t>
            </a:fld>
            <a:endParaRPr lang="en-US" alt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943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270BBB5-596D-4F6B-B22F-1E28EDAF63D8}" type="slidenum">
              <a:rPr lang="en-US" altLang="en-US" smtClean="0"/>
              <a:pPr>
                <a:spcBef>
                  <a:spcPct val="0"/>
                </a:spcBef>
              </a:pPr>
              <a:t>33</a:t>
            </a:fld>
            <a:endParaRPr lang="en-US" altLang="en-US" smtClean="0"/>
          </a:p>
        </p:txBody>
      </p:sp>
    </p:spTree>
    <p:extLst>
      <p:ext uri="{BB962C8B-B14F-4D97-AF65-F5344CB8AC3E}">
        <p14:creationId xmlns:p14="http://schemas.microsoft.com/office/powerpoint/2010/main" val="896937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B95180D-C8D8-4758-BD88-739BEB688F67}" type="slidenum">
              <a:rPr lang="en-US" altLang="en-US" smtClean="0"/>
              <a:pPr>
                <a:spcBef>
                  <a:spcPct val="0"/>
                </a:spcBef>
              </a:pPr>
              <a:t>34</a:t>
            </a:fld>
            <a:endParaRPr lang="en-US" altLang="en-US" smtClean="0"/>
          </a:p>
        </p:txBody>
      </p:sp>
    </p:spTree>
    <p:extLst>
      <p:ext uri="{BB962C8B-B14F-4D97-AF65-F5344CB8AC3E}">
        <p14:creationId xmlns:p14="http://schemas.microsoft.com/office/powerpoint/2010/main" val="2867180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E824D44-D997-43C1-8144-D82DB068744E}" type="slidenum">
              <a:rPr lang="en-US" altLang="en-US" smtClean="0"/>
              <a:pPr>
                <a:spcBef>
                  <a:spcPct val="0"/>
                </a:spcBef>
              </a:pPr>
              <a:t>35</a:t>
            </a:fld>
            <a:endParaRPr lang="en-US" altLang="en-US" smtClean="0"/>
          </a:p>
        </p:txBody>
      </p:sp>
    </p:spTree>
    <p:extLst>
      <p:ext uri="{BB962C8B-B14F-4D97-AF65-F5344CB8AC3E}">
        <p14:creationId xmlns:p14="http://schemas.microsoft.com/office/powerpoint/2010/main" val="182510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4D35C20-1EEF-4642-B9EE-BEB61201EB4F}" type="slidenum">
              <a:rPr lang="en-US" altLang="en-US" smtClean="0"/>
              <a:pPr>
                <a:spcBef>
                  <a:spcPct val="0"/>
                </a:spcBef>
              </a:pPr>
              <a:t>3</a:t>
            </a:fld>
            <a:endParaRPr lang="en-US" altLang="en-US"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788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0FF291C-1FA6-40ED-8B3D-25ED86201266}" type="slidenum">
              <a:rPr lang="en-US" altLang="en-US" smtClean="0"/>
              <a:pPr>
                <a:spcBef>
                  <a:spcPct val="0"/>
                </a:spcBef>
              </a:pPr>
              <a:t>36</a:t>
            </a:fld>
            <a:endParaRPr lang="en-US" altLang="en-US" smtClean="0"/>
          </a:p>
        </p:txBody>
      </p:sp>
    </p:spTree>
    <p:extLst>
      <p:ext uri="{BB962C8B-B14F-4D97-AF65-F5344CB8AC3E}">
        <p14:creationId xmlns:p14="http://schemas.microsoft.com/office/powerpoint/2010/main" val="1630826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C974412-AD66-4FB5-9312-8F359EA3FBAA}" type="slidenum">
              <a:rPr lang="en-US" altLang="en-US" smtClean="0"/>
              <a:pPr>
                <a:spcBef>
                  <a:spcPct val="0"/>
                </a:spcBef>
              </a:pPr>
              <a:t>37</a:t>
            </a:fld>
            <a:endParaRPr lang="en-US" altLang="en-US" smtClean="0"/>
          </a:p>
        </p:txBody>
      </p:sp>
    </p:spTree>
    <p:extLst>
      <p:ext uri="{BB962C8B-B14F-4D97-AF65-F5344CB8AC3E}">
        <p14:creationId xmlns:p14="http://schemas.microsoft.com/office/powerpoint/2010/main" val="824393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D0248B4-61F5-4C9F-9239-796558BCD023}" type="slidenum">
              <a:rPr lang="en-US" altLang="en-US" smtClean="0"/>
              <a:pPr>
                <a:spcBef>
                  <a:spcPct val="0"/>
                </a:spcBef>
              </a:pPr>
              <a:t>38</a:t>
            </a:fld>
            <a:endParaRPr lang="en-US" altLang="en-US" smtClean="0"/>
          </a:p>
        </p:txBody>
      </p:sp>
    </p:spTree>
    <p:extLst>
      <p:ext uri="{BB962C8B-B14F-4D97-AF65-F5344CB8AC3E}">
        <p14:creationId xmlns:p14="http://schemas.microsoft.com/office/powerpoint/2010/main" val="32023716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B6278A2-9A01-46F1-A9A1-70635D184330}" type="slidenum">
              <a:rPr lang="en-US" altLang="en-US" smtClean="0"/>
              <a:pPr>
                <a:spcBef>
                  <a:spcPct val="0"/>
                </a:spcBef>
              </a:pPr>
              <a:t>39</a:t>
            </a:fld>
            <a:endParaRPr lang="en-US" altLang="en-US" smtClean="0"/>
          </a:p>
        </p:txBody>
      </p:sp>
    </p:spTree>
    <p:extLst>
      <p:ext uri="{BB962C8B-B14F-4D97-AF65-F5344CB8AC3E}">
        <p14:creationId xmlns:p14="http://schemas.microsoft.com/office/powerpoint/2010/main" val="1141264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C632904-C679-46F7-ABEA-B6F8D99F7CFA}" type="slidenum">
              <a:rPr lang="en-US" altLang="en-US" smtClean="0"/>
              <a:pPr>
                <a:spcBef>
                  <a:spcPct val="0"/>
                </a:spcBef>
              </a:pPr>
              <a:t>40</a:t>
            </a:fld>
            <a:endParaRPr lang="en-US" altLang="en-US" smtClean="0"/>
          </a:p>
        </p:txBody>
      </p:sp>
    </p:spTree>
    <p:extLst>
      <p:ext uri="{BB962C8B-B14F-4D97-AF65-F5344CB8AC3E}">
        <p14:creationId xmlns:p14="http://schemas.microsoft.com/office/powerpoint/2010/main" val="34094491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0A2C3AC-2C2F-465D-AC8E-2FE03D990072}" type="slidenum">
              <a:rPr lang="en-US" altLang="en-US" smtClean="0"/>
              <a:pPr>
                <a:spcBef>
                  <a:spcPct val="0"/>
                </a:spcBef>
              </a:pPr>
              <a:t>41</a:t>
            </a:fld>
            <a:endParaRPr lang="en-US" altLang="en-US" smtClean="0"/>
          </a:p>
        </p:txBody>
      </p:sp>
    </p:spTree>
    <p:extLst>
      <p:ext uri="{BB962C8B-B14F-4D97-AF65-F5344CB8AC3E}">
        <p14:creationId xmlns:p14="http://schemas.microsoft.com/office/powerpoint/2010/main" val="12704784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8C1B5FA-53FC-4340-B7C9-F9ED881ECB12}" type="slidenum">
              <a:rPr lang="en-US" altLang="en-US" smtClean="0"/>
              <a:pPr>
                <a:spcBef>
                  <a:spcPct val="0"/>
                </a:spcBef>
              </a:pPr>
              <a:t>42</a:t>
            </a:fld>
            <a:endParaRPr lang="en-US" alt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7947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A2265B5-9D26-43D8-BE57-732686C98FBD}" type="slidenum">
              <a:rPr lang="en-US" altLang="en-US" smtClean="0"/>
              <a:pPr>
                <a:spcBef>
                  <a:spcPct val="0"/>
                </a:spcBef>
              </a:pPr>
              <a:t>4</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79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13AC596-171B-493D-95F0-65A7670130D0}" type="slidenum">
              <a:rPr lang="en-US" altLang="en-US" smtClean="0"/>
              <a:pPr>
                <a:spcBef>
                  <a:spcPct val="0"/>
                </a:spcBef>
              </a:pPr>
              <a:t>5</a:t>
            </a:fld>
            <a:endParaRPr lang="en-US" alt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9957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60C52DC-55FD-4F04-BC42-42D8C9FDFAAA}" type="slidenum">
              <a:rPr lang="en-US" altLang="en-US" smtClean="0"/>
              <a:pPr>
                <a:spcBef>
                  <a:spcPct val="0"/>
                </a:spcBef>
              </a:pPr>
              <a:t>6</a:t>
            </a:fld>
            <a:endParaRPr lang="en-US"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745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n-US" smtClean="0">
              <a:latin typeface="Arial" panose="020B0604020202020204" pitchFamily="34" charset="0"/>
              <a:cs typeface="Arial" panose="020B0604020202020204" pitchFamily="34" charset="0"/>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A462DC3-D126-4694-9F84-52B9656A4F63}" type="slidenum">
              <a:rPr lang="en-US" altLang="en-US" smtClean="0"/>
              <a:pPr>
                <a:spcBef>
                  <a:spcPct val="0"/>
                </a:spcBef>
              </a:pPr>
              <a:t>7</a:t>
            </a:fld>
            <a:endParaRPr lang="en-US" altLang="en-US" smtClean="0"/>
          </a:p>
        </p:txBody>
      </p:sp>
    </p:spTree>
    <p:extLst>
      <p:ext uri="{BB962C8B-B14F-4D97-AF65-F5344CB8AC3E}">
        <p14:creationId xmlns:p14="http://schemas.microsoft.com/office/powerpoint/2010/main" val="926827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71592E3-4CC0-4DEA-9CFB-ED0F444E7162}" type="slidenum">
              <a:rPr lang="en-US" altLang="en-US" smtClean="0"/>
              <a:pPr>
                <a:spcBef>
                  <a:spcPct val="0"/>
                </a:spcBef>
              </a:pPr>
              <a:t>8</a:t>
            </a:fld>
            <a:endParaRPr lang="en-US" alt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702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AFB1FAA-72C9-4432-BAB0-CF981473FCE2}" type="slidenum">
              <a:rPr lang="en-US" altLang="en-US" smtClean="0"/>
              <a:pPr>
                <a:spcBef>
                  <a:spcPct val="0"/>
                </a:spcBef>
              </a:pPr>
              <a:t>9</a:t>
            </a:fld>
            <a:endParaRPr lang="en-US" alt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5616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s-PR" altLang="en-US" smtClean="0"/>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A3183ED1-BBF8-4D0A-B13A-788441B032FB}" type="slidenum">
              <a:rPr lang="en-US" altLang="en-US"/>
              <a:pPr>
                <a:defRPr/>
              </a:pPr>
              <a:t>‹#›</a:t>
            </a:fld>
            <a:endParaRPr lang="en-US" altLang="en-US"/>
          </a:p>
        </p:txBody>
      </p:sp>
    </p:spTree>
    <p:extLst>
      <p:ext uri="{BB962C8B-B14F-4D97-AF65-F5344CB8AC3E}">
        <p14:creationId xmlns:p14="http://schemas.microsoft.com/office/powerpoint/2010/main" val="333165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F460554-5E53-477A-99EF-42A9A9B05112}" type="slidenum">
              <a:rPr lang="en-US" altLang="en-US"/>
              <a:pPr>
                <a:defRPr/>
              </a:pPr>
              <a:t>‹#›</a:t>
            </a:fld>
            <a:endParaRPr lang="en-US" altLang="en-US"/>
          </a:p>
        </p:txBody>
      </p:sp>
    </p:spTree>
    <p:extLst>
      <p:ext uri="{BB962C8B-B14F-4D97-AF65-F5344CB8AC3E}">
        <p14:creationId xmlns:p14="http://schemas.microsoft.com/office/powerpoint/2010/main" val="1924936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2B84783-FBA9-45AF-B3E3-CCB72E3F20DF}" type="slidenum">
              <a:rPr lang="en-US" altLang="en-US"/>
              <a:pPr>
                <a:defRPr/>
              </a:pPr>
              <a:t>‹#›</a:t>
            </a:fld>
            <a:endParaRPr lang="en-US" altLang="en-US"/>
          </a:p>
        </p:txBody>
      </p:sp>
    </p:spTree>
    <p:extLst>
      <p:ext uri="{BB962C8B-B14F-4D97-AF65-F5344CB8AC3E}">
        <p14:creationId xmlns:p14="http://schemas.microsoft.com/office/powerpoint/2010/main" val="3870039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D05AFC92-C359-43BA-8886-798A43B3E1BD}" type="slidenum">
              <a:rPr lang="en-US" altLang="en-US"/>
              <a:pPr>
                <a:defRPr/>
              </a:pPr>
              <a:t>‹#›</a:t>
            </a:fld>
            <a:endParaRPr lang="en-US" altLang="en-US"/>
          </a:p>
        </p:txBody>
      </p:sp>
    </p:spTree>
    <p:extLst>
      <p:ext uri="{BB962C8B-B14F-4D97-AF65-F5344CB8AC3E}">
        <p14:creationId xmlns:p14="http://schemas.microsoft.com/office/powerpoint/2010/main" val="2532980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P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0B43BA-925D-4DCA-B1AC-54D522DF844D}" type="slidenum">
              <a:rPr lang="en-US" altLang="en-US"/>
              <a:pPr>
                <a:defRPr/>
              </a:pPr>
              <a:t>‹#›</a:t>
            </a:fld>
            <a:endParaRPr lang="en-US" altLang="en-US"/>
          </a:p>
        </p:txBody>
      </p:sp>
    </p:spTree>
    <p:extLst>
      <p:ext uri="{BB962C8B-B14F-4D97-AF65-F5344CB8AC3E}">
        <p14:creationId xmlns:p14="http://schemas.microsoft.com/office/powerpoint/2010/main" val="386353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BA294C-C778-4D91-A25A-DFAAAD95C295}" type="slidenum">
              <a:rPr lang="en-US" altLang="en-US"/>
              <a:pPr>
                <a:defRPr/>
              </a:pPr>
              <a:t>‹#›</a:t>
            </a:fld>
            <a:endParaRPr lang="en-US" altLang="en-US"/>
          </a:p>
        </p:txBody>
      </p:sp>
    </p:spTree>
    <p:extLst>
      <p:ext uri="{BB962C8B-B14F-4D97-AF65-F5344CB8AC3E}">
        <p14:creationId xmlns:p14="http://schemas.microsoft.com/office/powerpoint/2010/main" val="944480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EAF50E-C399-4516-94CA-CA4FF2981CE0}" type="slidenum">
              <a:rPr lang="en-US" altLang="en-US"/>
              <a:pPr>
                <a:defRPr/>
              </a:pPr>
              <a:t>‹#›</a:t>
            </a:fld>
            <a:endParaRPr lang="en-US" altLang="en-US"/>
          </a:p>
        </p:txBody>
      </p:sp>
    </p:spTree>
    <p:extLst>
      <p:ext uri="{BB962C8B-B14F-4D97-AF65-F5344CB8AC3E}">
        <p14:creationId xmlns:p14="http://schemas.microsoft.com/office/powerpoint/2010/main" val="3962879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1869BB-03E8-44A4-ABDD-BAF89EC23A7C}" type="slidenum">
              <a:rPr lang="en-US" altLang="en-US"/>
              <a:pPr>
                <a:defRPr/>
              </a:pPr>
              <a:t>‹#›</a:t>
            </a:fld>
            <a:endParaRPr lang="en-US" altLang="en-US"/>
          </a:p>
        </p:txBody>
      </p:sp>
    </p:spTree>
    <p:extLst>
      <p:ext uri="{BB962C8B-B14F-4D97-AF65-F5344CB8AC3E}">
        <p14:creationId xmlns:p14="http://schemas.microsoft.com/office/powerpoint/2010/main" val="824614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8C50704-8958-4486-AE13-BA3ED0ABBD6A}" type="slidenum">
              <a:rPr lang="en-US" altLang="en-US"/>
              <a:pPr>
                <a:defRPr/>
              </a:pPr>
              <a:t>‹#›</a:t>
            </a:fld>
            <a:endParaRPr lang="en-US" altLang="en-US"/>
          </a:p>
        </p:txBody>
      </p:sp>
    </p:spTree>
    <p:extLst>
      <p:ext uri="{BB962C8B-B14F-4D97-AF65-F5344CB8AC3E}">
        <p14:creationId xmlns:p14="http://schemas.microsoft.com/office/powerpoint/2010/main" val="1983762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562F2D4-1B4A-4B33-8505-35E59C217F11}" type="slidenum">
              <a:rPr lang="en-US" altLang="en-US"/>
              <a:pPr>
                <a:defRPr/>
              </a:pPr>
              <a:t>‹#›</a:t>
            </a:fld>
            <a:endParaRPr lang="en-US" altLang="en-US"/>
          </a:p>
        </p:txBody>
      </p:sp>
    </p:spTree>
    <p:extLst>
      <p:ext uri="{BB962C8B-B14F-4D97-AF65-F5344CB8AC3E}">
        <p14:creationId xmlns:p14="http://schemas.microsoft.com/office/powerpoint/2010/main" val="2429242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AC9E4BC-6B53-4679-A7C5-8A0B90E25FFF}" type="slidenum">
              <a:rPr lang="en-US" altLang="en-US"/>
              <a:pPr>
                <a:defRPr/>
              </a:pPr>
              <a:t>‹#›</a:t>
            </a:fld>
            <a:endParaRPr lang="en-US" altLang="en-US"/>
          </a:p>
        </p:txBody>
      </p:sp>
    </p:spTree>
    <p:extLst>
      <p:ext uri="{BB962C8B-B14F-4D97-AF65-F5344CB8AC3E}">
        <p14:creationId xmlns:p14="http://schemas.microsoft.com/office/powerpoint/2010/main" val="25064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7978F12-76DA-46C1-8310-DD0E1989C1F5}" type="slidenum">
              <a:rPr lang="en-US" altLang="en-US"/>
              <a:pPr>
                <a:defRPr/>
              </a:pPr>
              <a:t>‹#›</a:t>
            </a:fld>
            <a:endParaRPr lang="en-US" altLang="en-US"/>
          </a:p>
        </p:txBody>
      </p:sp>
    </p:spTree>
    <p:extLst>
      <p:ext uri="{BB962C8B-B14F-4D97-AF65-F5344CB8AC3E}">
        <p14:creationId xmlns:p14="http://schemas.microsoft.com/office/powerpoint/2010/main" val="3152086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65A122-DE03-4D5B-A52D-CAAAFA39AF72}" type="slidenum">
              <a:rPr lang="en-US" altLang="en-US"/>
              <a:pPr>
                <a:defRPr/>
              </a:pPr>
              <a:t>‹#›</a:t>
            </a:fld>
            <a:endParaRPr lang="en-US" altLang="en-US"/>
          </a:p>
        </p:txBody>
      </p:sp>
    </p:spTree>
    <p:extLst>
      <p:ext uri="{BB962C8B-B14F-4D97-AF65-F5344CB8AC3E}">
        <p14:creationId xmlns:p14="http://schemas.microsoft.com/office/powerpoint/2010/main" val="3534409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6F22FE-E2E6-4E63-891F-17FD3424DE61}" type="slidenum">
              <a:rPr lang="en-US" altLang="en-US"/>
              <a:pPr>
                <a:defRPr/>
              </a:pPr>
              <a:t>‹#›</a:t>
            </a:fld>
            <a:endParaRPr lang="en-US" altLang="en-US"/>
          </a:p>
        </p:txBody>
      </p:sp>
    </p:spTree>
    <p:extLst>
      <p:ext uri="{BB962C8B-B14F-4D97-AF65-F5344CB8AC3E}">
        <p14:creationId xmlns:p14="http://schemas.microsoft.com/office/powerpoint/2010/main" val="2414079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ACF9ED-ED12-4020-8EAD-63945B6CD188}" type="slidenum">
              <a:rPr lang="en-US" altLang="en-US"/>
              <a:pPr>
                <a:defRPr/>
              </a:pPr>
              <a:t>‹#›</a:t>
            </a:fld>
            <a:endParaRPr lang="en-US" altLang="en-US"/>
          </a:p>
        </p:txBody>
      </p:sp>
    </p:spTree>
    <p:extLst>
      <p:ext uri="{BB962C8B-B14F-4D97-AF65-F5344CB8AC3E}">
        <p14:creationId xmlns:p14="http://schemas.microsoft.com/office/powerpoint/2010/main" val="999242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64ABDA-DCF3-4B3D-B56D-0D91F6037319}" type="slidenum">
              <a:rPr lang="en-US" altLang="en-US"/>
              <a:pPr>
                <a:defRPr/>
              </a:pPr>
              <a:t>‹#›</a:t>
            </a:fld>
            <a:endParaRPr lang="en-US" altLang="en-US"/>
          </a:p>
        </p:txBody>
      </p:sp>
    </p:spTree>
    <p:extLst>
      <p:ext uri="{BB962C8B-B14F-4D97-AF65-F5344CB8AC3E}">
        <p14:creationId xmlns:p14="http://schemas.microsoft.com/office/powerpoint/2010/main" val="1553276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502BB713-1C69-4B7A-9859-0BA90E3B6714}" type="slidenum">
              <a:rPr lang="en-US" altLang="en-US"/>
              <a:pPr>
                <a:defRPr/>
              </a:pPr>
              <a:t>‹#›</a:t>
            </a:fld>
            <a:endParaRPr lang="en-US" altLang="en-US"/>
          </a:p>
        </p:txBody>
      </p:sp>
    </p:spTree>
    <p:extLst>
      <p:ext uri="{BB962C8B-B14F-4D97-AF65-F5344CB8AC3E}">
        <p14:creationId xmlns:p14="http://schemas.microsoft.com/office/powerpoint/2010/main" val="789112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7BCD652F-79EF-451C-806A-A26E1933C9FB}" type="slidenum">
              <a:rPr lang="en-US" altLang="en-US"/>
              <a:pPr>
                <a:defRPr/>
              </a:pPr>
              <a:t>‹#›</a:t>
            </a:fld>
            <a:endParaRPr lang="en-US" altLang="en-US"/>
          </a:p>
        </p:txBody>
      </p:sp>
    </p:spTree>
    <p:extLst>
      <p:ext uri="{BB962C8B-B14F-4D97-AF65-F5344CB8AC3E}">
        <p14:creationId xmlns:p14="http://schemas.microsoft.com/office/powerpoint/2010/main" val="16001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4DDE44E4-7B11-489C-8351-2578F8B6205A}" type="slidenum">
              <a:rPr lang="en-US" altLang="en-US"/>
              <a:pPr>
                <a:defRPr/>
              </a:pPr>
              <a:t>‹#›</a:t>
            </a:fld>
            <a:endParaRPr lang="en-US" altLang="en-US"/>
          </a:p>
        </p:txBody>
      </p:sp>
    </p:spTree>
    <p:extLst>
      <p:ext uri="{BB962C8B-B14F-4D97-AF65-F5344CB8AC3E}">
        <p14:creationId xmlns:p14="http://schemas.microsoft.com/office/powerpoint/2010/main" val="1652661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239B655-16C9-41D0-BE3D-F94F252051A9}" type="slidenum">
              <a:rPr lang="en-US" altLang="en-US"/>
              <a:pPr>
                <a:defRPr/>
              </a:pPr>
              <a:t>‹#›</a:t>
            </a:fld>
            <a:endParaRPr lang="en-US" altLang="en-US"/>
          </a:p>
        </p:txBody>
      </p:sp>
    </p:spTree>
    <p:extLst>
      <p:ext uri="{BB962C8B-B14F-4D97-AF65-F5344CB8AC3E}">
        <p14:creationId xmlns:p14="http://schemas.microsoft.com/office/powerpoint/2010/main" val="178680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BC13362D-ED66-4661-B61A-6615C1F34852}" type="slidenum">
              <a:rPr lang="en-US" altLang="en-US"/>
              <a:pPr>
                <a:defRPr/>
              </a:pPr>
              <a:t>‹#›</a:t>
            </a:fld>
            <a:endParaRPr lang="en-US" altLang="en-US"/>
          </a:p>
        </p:txBody>
      </p:sp>
    </p:spTree>
    <p:extLst>
      <p:ext uri="{BB962C8B-B14F-4D97-AF65-F5344CB8AC3E}">
        <p14:creationId xmlns:p14="http://schemas.microsoft.com/office/powerpoint/2010/main" val="203541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5514E5A3-C658-4591-99CC-BF0F57E8A363}" type="slidenum">
              <a:rPr lang="en-US" altLang="en-US"/>
              <a:pPr>
                <a:defRPr/>
              </a:pPr>
              <a:t>‹#›</a:t>
            </a:fld>
            <a:endParaRPr lang="en-US" altLang="en-US"/>
          </a:p>
        </p:txBody>
      </p:sp>
    </p:spTree>
    <p:extLst>
      <p:ext uri="{BB962C8B-B14F-4D97-AF65-F5344CB8AC3E}">
        <p14:creationId xmlns:p14="http://schemas.microsoft.com/office/powerpoint/2010/main" val="2408591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717097F-612A-4DEB-9C47-7272645F5E60}" type="slidenum">
              <a:rPr lang="en-US" altLang="en-US"/>
              <a:pPr>
                <a:defRPr/>
              </a:pPr>
              <a:t>‹#›</a:t>
            </a:fld>
            <a:endParaRPr lang="en-US" altLang="en-US"/>
          </a:p>
        </p:txBody>
      </p:sp>
    </p:spTree>
    <p:extLst>
      <p:ext uri="{BB962C8B-B14F-4D97-AF65-F5344CB8AC3E}">
        <p14:creationId xmlns:p14="http://schemas.microsoft.com/office/powerpoint/2010/main" val="2183743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s-PR" altLang="en-US" sz="2400" smtClean="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CC55EEEA-0E94-4131-AC62-0724800D9B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9"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4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cs typeface="Arial" charset="0"/>
              </a:defRPr>
            </a:lvl1pPr>
          </a:lstStyle>
          <a:p>
            <a:pPr>
              <a:defRPr/>
            </a:pPr>
            <a:endParaRPr lang="en-US"/>
          </a:p>
        </p:txBody>
      </p:sp>
      <p:sp>
        <p:nvSpPr>
          <p:cNvPr id="1024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cs typeface="Arial" charset="0"/>
              </a:defRPr>
            </a:lvl1pPr>
          </a:lstStyle>
          <a:p>
            <a:pPr>
              <a:defRPr/>
            </a:pPr>
            <a:endParaRPr lang="en-US"/>
          </a:p>
        </p:txBody>
      </p:sp>
      <p:sp>
        <p:nvSpPr>
          <p:cNvPr id="1024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B8A3AF97-D5BF-4046-966D-FECDAF3571F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t-takla.org/Gallery/Bible/Illustrations.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9" descr="http://1.bp.blogspot.com/-h5Wleyf28nw/U2pNxMKZVBI/AAAAAAAAZdo/9D5skERuDA0/s1600/Jesus+Teaches+the+People+by+the+Sea+(J%C3%A9sus+enseigne+le+peuple+pr%C3%A8s+de+la+mer).jpg"/>
          <p:cNvPicPr>
            <a:picLocks noChangeAspect="1" noChangeArrowheads="1"/>
          </p:cNvPicPr>
          <p:nvPr/>
        </p:nvPicPr>
        <p:blipFill>
          <a:blip r:embed="rId3">
            <a:extLst>
              <a:ext uri="{28A0092B-C50C-407E-A947-70E740481C1C}">
                <a14:useLocalDpi xmlns:a14="http://schemas.microsoft.com/office/drawing/2010/main" val="0"/>
              </a:ext>
            </a:extLst>
          </a:blip>
          <a:srcRect r="4877"/>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ctangle 4"/>
          <p:cNvSpPr>
            <a:spLocks noGrp="1" noChangeArrowheads="1"/>
          </p:cNvSpPr>
          <p:nvPr>
            <p:ph type="ctrTitle" idx="4294967295"/>
          </p:nvPr>
        </p:nvSpPr>
        <p:spPr>
          <a:xfrm>
            <a:off x="685800" y="1600200"/>
            <a:ext cx="7772400" cy="1219200"/>
          </a:xfrm>
          <a:solidFill>
            <a:schemeClr val="tx1">
              <a:lumMod val="95000"/>
              <a:lumOff val="5000"/>
              <a:alpha val="39999"/>
            </a:schemeClr>
          </a:solidFill>
        </p:spPr>
        <p:txBody>
          <a:bodyPr anchor="ctr" anchorCtr="1"/>
          <a:lstStyle/>
          <a:p>
            <a:pPr algn="ctr">
              <a:defRPr/>
            </a:pPr>
            <a:r>
              <a:rPr lang="es-PR" sz="4000" dirty="0" smtClean="0">
                <a:solidFill>
                  <a:schemeClr val="bg1"/>
                </a:solidFill>
                <a:effectLst>
                  <a:outerShdw blurRad="38100" dist="38100" dir="2700000" algn="tl">
                    <a:srgbClr val="000000"/>
                  </a:outerShdw>
                </a:effectLst>
              </a:rPr>
              <a:t>Unidad 2: El Modo de Vida en el Reino</a:t>
            </a:r>
            <a:endParaRPr lang="en-US" sz="4000" dirty="0" smtClean="0">
              <a:solidFill>
                <a:schemeClr val="bg1"/>
              </a:solidFill>
              <a:effectLst>
                <a:outerShdw blurRad="38100" dist="38100" dir="2700000" algn="tl">
                  <a:srgbClr val="000000"/>
                </a:outerShdw>
              </a:effectLst>
            </a:endParaRPr>
          </a:p>
        </p:txBody>
      </p:sp>
      <p:sp>
        <p:nvSpPr>
          <p:cNvPr id="149509" name="Rectangle 5"/>
          <p:cNvSpPr>
            <a:spLocks noGrp="1" noChangeArrowheads="1"/>
          </p:cNvSpPr>
          <p:nvPr>
            <p:ph type="subTitle" idx="4294967295"/>
          </p:nvPr>
        </p:nvSpPr>
        <p:spPr>
          <a:xfrm>
            <a:off x="1371600" y="3276600"/>
            <a:ext cx="6400800" cy="1752600"/>
          </a:xfrm>
          <a:solidFill>
            <a:schemeClr val="tx1">
              <a:lumMod val="95000"/>
              <a:lumOff val="5000"/>
              <a:alpha val="39999"/>
            </a:schemeClr>
          </a:solidFill>
        </p:spPr>
        <p:txBody>
          <a:bodyPr/>
          <a:lstStyle/>
          <a:p>
            <a:pPr marL="0" indent="0" algn="ctr">
              <a:lnSpc>
                <a:spcPct val="90000"/>
              </a:lnSpc>
              <a:buFont typeface="Wingdings" panose="05000000000000000000" pitchFamily="2" charset="2"/>
              <a:buNone/>
              <a:defRPr/>
            </a:pPr>
            <a:r>
              <a:rPr lang="es-PR" sz="3600" dirty="0" smtClean="0">
                <a:solidFill>
                  <a:schemeClr val="bg1"/>
                </a:solidFill>
                <a:effectLst>
                  <a:outerShdw blurRad="38100" dist="38100" dir="2700000" algn="tl">
                    <a:srgbClr val="000000"/>
                  </a:outerShdw>
                </a:effectLst>
              </a:rPr>
              <a:t>Estudio 34: La Conducta del Discípulo</a:t>
            </a:r>
            <a:r>
              <a:rPr lang="es-PR" sz="3600" dirty="0" smtClean="0"/>
              <a:t> </a:t>
            </a:r>
          </a:p>
          <a:p>
            <a:pPr marL="0" indent="0" algn="ctr">
              <a:lnSpc>
                <a:spcPct val="90000"/>
              </a:lnSpc>
              <a:buFont typeface="Wingdings" panose="05000000000000000000" pitchFamily="2" charset="2"/>
              <a:buNone/>
              <a:defRPr/>
            </a:pPr>
            <a:r>
              <a:rPr lang="es-PR" dirty="0" smtClean="0">
                <a:solidFill>
                  <a:schemeClr val="bg1"/>
                </a:solidFill>
              </a:rPr>
              <a:t>6 de septiembre de 2016</a:t>
            </a:r>
          </a:p>
        </p:txBody>
      </p:sp>
      <p:sp>
        <p:nvSpPr>
          <p:cNvPr id="3077" name="Text Box 5"/>
          <p:cNvSpPr txBox="1">
            <a:spLocks noChangeArrowheads="1"/>
          </p:cNvSpPr>
          <p:nvPr/>
        </p:nvSpPr>
        <p:spPr bwMode="auto">
          <a:xfrm>
            <a:off x="0" y="6210300"/>
            <a:ext cx="2895600" cy="641350"/>
          </a:xfrm>
          <a:prstGeom prst="rect">
            <a:avLst/>
          </a:prstGeom>
          <a:solidFill>
            <a:schemeClr val="tx1">
              <a:lumMod val="95000"/>
              <a:lumOff val="5000"/>
              <a:alpha val="32000"/>
            </a:schemeClr>
          </a:solidFill>
          <a:ln w="9525">
            <a:noFill/>
            <a:miter lim="800000"/>
            <a:headEnd/>
            <a:tailEnd/>
          </a:ln>
          <a:effectLst/>
        </p:spPr>
        <p:txBody>
          <a:bodyPr>
            <a:spAutoFit/>
          </a:bodyPr>
          <a:lstStyle/>
          <a:p>
            <a:pPr algn="ctr" eaLnBrk="1" hangingPunct="1">
              <a:spcBef>
                <a:spcPct val="50000"/>
              </a:spcBef>
              <a:defRPr/>
            </a:pPr>
            <a:r>
              <a:rPr lang="es-PR" dirty="0">
                <a:solidFill>
                  <a:schemeClr val="bg1"/>
                </a:solidFill>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lumMod val="95000"/>
              <a:lumOff val="5000"/>
              <a:alpha val="32000"/>
            </a:schemeClr>
          </a:solidFill>
          <a:ln w="9525">
            <a:noFill/>
            <a:miter lim="800000"/>
            <a:headEnd/>
            <a:tailEnd/>
          </a:ln>
          <a:effectLst/>
        </p:spPr>
        <p:txBody>
          <a:bodyPr>
            <a:spAutoFit/>
          </a:bodyPr>
          <a:lstStyle/>
          <a:p>
            <a:pPr eaLnBrk="1" hangingPunct="1">
              <a:spcBef>
                <a:spcPct val="50000"/>
              </a:spcBef>
              <a:defRPr/>
            </a:pPr>
            <a:r>
              <a:rPr lang="es-PR" i="1">
                <a:solidFill>
                  <a:schemeClr val="bg1"/>
                </a:solidFill>
                <a:latin typeface="Arial" charset="0"/>
                <a:cs typeface="Arial" charset="0"/>
              </a:rPr>
              <a:t>La Biblia Libro por Libro, CBP</a:t>
            </a:r>
            <a:r>
              <a:rPr lang="en-US" i="1" baseline="30000">
                <a:solidFill>
                  <a:schemeClr val="bg1"/>
                </a:solidFill>
                <a:latin typeface="Arial" charset="0"/>
                <a:cs typeface="Arial" charset="0"/>
              </a:rPr>
              <a:t>®</a:t>
            </a:r>
            <a:endParaRPr lang="en-US">
              <a:solidFill>
                <a:schemeClr val="bg1"/>
              </a:solidFill>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0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0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49509">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4950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4950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49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autoUpdateAnimBg="0"/>
      <p:bldP spid="149509" grpId="0" build="p" animBg="1" autoUpdateAnimBg="0" advAuto="0"/>
      <p:bldP spid="3077" grpId="0" animBg="1" autoUpdateAnimBg="0"/>
      <p:bldP spid="3079"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marL="838200" indent="-838200">
              <a:buFontTx/>
              <a:buAutoNum type="arabicPeriod"/>
            </a:pPr>
            <a:r>
              <a:rPr lang="es-PR" altLang="en-US" smtClean="0"/>
              <a:t>Juzgando a otros</a:t>
            </a:r>
            <a:br>
              <a:rPr lang="es-PR" altLang="en-US" smtClean="0"/>
            </a:br>
            <a:r>
              <a:rPr lang="es-PR" altLang="en-US" smtClean="0"/>
              <a:t>(Mateo 7.1-6)</a:t>
            </a:r>
          </a:p>
        </p:txBody>
      </p:sp>
      <p:sp>
        <p:nvSpPr>
          <p:cNvPr id="24579"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s-PR" altLang="en-US" sz="1800"/>
          </a:p>
        </p:txBody>
      </p:sp>
      <p:pic>
        <p:nvPicPr>
          <p:cNvPr id="24580" name="Picture 6" descr="http://2.bp.blogspot.com/_uXlJEIeijms/TDgO_9c8NRI/AAAAAAAAF8E/TImf59QGwNg/s1600/EVANGELIO+10-07-10-Harold_Copping_Sermon_on_the_Mount_5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075" y="2209800"/>
            <a:ext cx="3108325"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81000" y="22098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No juzguéis, para que no seáis juzgados. Porque con el juicio con que juzgáis, seréis juzgados, y con la medida con que medís, os será medido. ¿Y por qué miras la paja que está en el ojo de tu hermano, y no echas de ver la viga que está en tu propio ojo?¿O cómo dirás a tu hermano: Déjame sacar la paja de tu ojo, y he aquí la viga en el ojo tuyo?...</a:t>
            </a:r>
            <a:r>
              <a:rPr lang="es-ES" altLang="en-US" smtClean="0"/>
              <a:t>”</a:t>
            </a:r>
            <a:endParaRPr lang="en-US" altLang="en-US" smtClean="0"/>
          </a:p>
        </p:txBody>
      </p:sp>
      <p:sp>
        <p:nvSpPr>
          <p:cNvPr id="26627" name="Rectangle 2"/>
          <p:cNvSpPr>
            <a:spLocks noGrp="1" noChangeArrowheads="1"/>
          </p:cNvSpPr>
          <p:nvPr>
            <p:ph type="title"/>
          </p:nvPr>
        </p:nvSpPr>
        <p:spPr/>
        <p:txBody>
          <a:bodyPr/>
          <a:lstStyle/>
          <a:p>
            <a:pPr marL="838200" indent="-838200">
              <a:buFontTx/>
              <a:buAutoNum type="arabicPeriod"/>
            </a:pPr>
            <a:r>
              <a:rPr lang="es-PR" altLang="en-US" smtClean="0"/>
              <a:t>Juzgando a otros</a:t>
            </a:r>
            <a:br>
              <a:rPr lang="es-PR" altLang="en-US" smtClean="0"/>
            </a:br>
            <a:r>
              <a:rPr lang="es-PR" altLang="en-US" smtClean="0"/>
              <a:t>(Mateo 7.1-6)</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381000" y="22098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...¡Hipócrita! saca primero la viga de tu propio ojo, y entonces verás bien para sacar la paja del ojo de tu hermano. No deis lo santo a los perros, ni echéis vuestras perlas delante de los cerdos, no sea que las pisoteen, y se vuelvan y os despedacen.</a:t>
            </a:r>
            <a:r>
              <a:rPr lang="es-ES" altLang="en-US" smtClean="0"/>
              <a:t>”</a:t>
            </a:r>
            <a:endParaRPr lang="en-US" altLang="en-US" smtClean="0"/>
          </a:p>
        </p:txBody>
      </p:sp>
      <p:sp>
        <p:nvSpPr>
          <p:cNvPr id="27651" name="Rectangle 2"/>
          <p:cNvSpPr>
            <a:spLocks noGrp="1" noChangeArrowheads="1"/>
          </p:cNvSpPr>
          <p:nvPr>
            <p:ph type="title"/>
          </p:nvPr>
        </p:nvSpPr>
        <p:spPr/>
        <p:txBody>
          <a:bodyPr/>
          <a:lstStyle/>
          <a:p>
            <a:pPr marL="838200" indent="-838200">
              <a:buFontTx/>
              <a:buAutoNum type="arabicPeriod"/>
            </a:pPr>
            <a:r>
              <a:rPr lang="es-PR" altLang="en-US" smtClean="0"/>
              <a:t>Juzgando a otros</a:t>
            </a:r>
            <a:br>
              <a:rPr lang="es-PR" altLang="en-US" smtClean="0"/>
            </a:br>
            <a:r>
              <a:rPr lang="es-PR" altLang="en-US" smtClean="0"/>
              <a:t>(Mateo 7.1-6)</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152400" y="1981200"/>
            <a:ext cx="8574088" cy="4114800"/>
          </a:xfrm>
        </p:spPr>
        <p:txBody>
          <a:bodyPr/>
          <a:lstStyle/>
          <a:p>
            <a:r>
              <a:rPr lang="es-ES" altLang="en-US" smtClean="0"/>
              <a:t>Hay tres grandes razones para no juzgar a nadie.</a:t>
            </a:r>
          </a:p>
          <a:p>
            <a:pPr marL="744538" lvl="1" indent="-287338">
              <a:buFont typeface="Tahoma" panose="020B0604030504040204" pitchFamily="34" charset="0"/>
              <a:buAutoNum type="arabicPeriod"/>
            </a:pPr>
            <a:r>
              <a:rPr lang="es-ES" altLang="en-US" smtClean="0"/>
              <a:t>Nunca conocemos totalmente los hechos o a la persona. </a:t>
            </a:r>
          </a:p>
          <a:p>
            <a:pPr marL="744538" lvl="1" indent="-287338">
              <a:buFont typeface="Tahoma" panose="020B0604030504040204" pitchFamily="34" charset="0"/>
              <a:buAutoNum type="arabicPeriod"/>
            </a:pPr>
            <a:r>
              <a:rPr lang="es-ES" altLang="en-US" smtClean="0"/>
              <a:t>A todos nos es prácticamente imposible el ser estrictamente imparciales en nuestros juicios. </a:t>
            </a:r>
          </a:p>
          <a:p>
            <a:pPr marL="744538" lvl="1" indent="-287338">
              <a:buFont typeface="Tahoma" panose="020B0604030504040204" pitchFamily="34" charset="0"/>
              <a:buAutoNum type="arabicPeriod"/>
            </a:pPr>
            <a:r>
              <a:rPr lang="es-ES" altLang="en-US" smtClean="0"/>
              <a:t>Nadie es lo bastante bueno para juzgar a otro. Solo uno que no tuviera ninguna falta tendría derecho a buscarles a los demás las suyas. </a:t>
            </a:r>
            <a:r>
              <a:rPr lang="en-US" altLang="en-US" smtClean="0"/>
              <a:t>(Barclay)</a:t>
            </a:r>
            <a:endParaRPr lang="es-ES" altLang="en-US" smtClean="0"/>
          </a:p>
          <a:p>
            <a:pPr marL="744538" lvl="1" indent="-287338">
              <a:buFont typeface="Tahoma" panose="020B0604030504040204" pitchFamily="34" charset="0"/>
              <a:buAutoNum type="arabicPeriod"/>
            </a:pPr>
            <a:endParaRPr lang="es-ES" altLang="en-US" smtClean="0"/>
          </a:p>
        </p:txBody>
      </p:sp>
      <p:sp>
        <p:nvSpPr>
          <p:cNvPr id="28675" name="Rectangle 2"/>
          <p:cNvSpPr>
            <a:spLocks noGrp="1" noChangeArrowheads="1"/>
          </p:cNvSpPr>
          <p:nvPr>
            <p:ph type="title"/>
          </p:nvPr>
        </p:nvSpPr>
        <p:spPr/>
        <p:txBody>
          <a:bodyPr/>
          <a:lstStyle/>
          <a:p>
            <a:pPr marL="838200" indent="-838200">
              <a:buFontTx/>
              <a:buAutoNum type="arabicPeriod"/>
            </a:pPr>
            <a:r>
              <a:rPr lang="es-PR" altLang="en-US" smtClean="0"/>
              <a:t>Juzgando a otros</a:t>
            </a:r>
            <a:br>
              <a:rPr lang="es-PR" altLang="en-US" smtClean="0"/>
            </a:br>
            <a:r>
              <a:rPr lang="es-PR" altLang="en-US" smtClean="0"/>
              <a:t>(Mateo 7.1-6)</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marL="838200" indent="-838200">
              <a:buFontTx/>
              <a:buAutoNum type="arabicPeriod" startAt="2"/>
            </a:pPr>
            <a:r>
              <a:rPr lang="es-PR" altLang="en-US" smtClean="0"/>
              <a:t>Orando por otros</a:t>
            </a:r>
            <a:br>
              <a:rPr lang="es-PR" altLang="en-US" smtClean="0"/>
            </a:br>
            <a:r>
              <a:rPr lang="es-PR" altLang="en-US" smtClean="0"/>
              <a:t>(Mateo 7.7-11)</a:t>
            </a:r>
          </a:p>
        </p:txBody>
      </p:sp>
      <p:pic>
        <p:nvPicPr>
          <p:cNvPr id="29699" name="Picture 7" descr="https://upload.wikimedia.org/wikipedia/commons/c/c8/TissotBeatitudes.JPG"/>
          <p:cNvPicPr>
            <a:picLocks noChangeAspect="1" noChangeArrowheads="1"/>
          </p:cNvPicPr>
          <p:nvPr/>
        </p:nvPicPr>
        <p:blipFill>
          <a:blip r:embed="rId3">
            <a:extLst>
              <a:ext uri="{28A0092B-C50C-407E-A947-70E740481C1C}">
                <a14:useLocalDpi xmlns:a14="http://schemas.microsoft.com/office/drawing/2010/main" val="0"/>
              </a:ext>
            </a:extLst>
          </a:blip>
          <a:srcRect b="31645"/>
          <a:stretch>
            <a:fillRect/>
          </a:stretch>
        </p:blipFill>
        <p:spPr bwMode="auto">
          <a:xfrm>
            <a:off x="2133600" y="1981200"/>
            <a:ext cx="4778375"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marL="838200" indent="-838200">
              <a:buFontTx/>
              <a:buAutoNum type="arabicPeriod" startAt="2"/>
            </a:pPr>
            <a:r>
              <a:rPr lang="es-PR" altLang="en-US" smtClean="0"/>
              <a:t>Orando por otros</a:t>
            </a:r>
            <a:br>
              <a:rPr lang="es-PR" altLang="en-US" smtClean="0"/>
            </a:br>
            <a:r>
              <a:rPr lang="es-PR" altLang="en-US" smtClean="0"/>
              <a:t>(Mateo 7.7-11)</a:t>
            </a:r>
          </a:p>
        </p:txBody>
      </p:sp>
      <p:sp>
        <p:nvSpPr>
          <p:cNvPr id="31747" name="Content Placeholder 2"/>
          <p:cNvSpPr>
            <a:spLocks noGrp="1"/>
          </p:cNvSpPr>
          <p:nvPr>
            <p:ph idx="1"/>
          </p:nvPr>
        </p:nvSpPr>
        <p:spPr>
          <a:xfrm>
            <a:off x="381000" y="22860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Pedid, y se os dará; buscad, y hallaréis; llamad, y se os abrirá. Porque todo aquel que pide, recibe; y el que busca, halla; y al que llama, se le abrirá. ¿Qué hombre hay de vosotros, que si su hijo le pide pan, le dará una piedra? ¿O si le pide un pescado, le dará una serpiente?...</a:t>
            </a:r>
            <a:r>
              <a:rPr lang="es-ES" altLang="en-US" smtClean="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838200" indent="-838200">
              <a:buFontTx/>
              <a:buAutoNum type="arabicPeriod" startAt="2"/>
            </a:pPr>
            <a:r>
              <a:rPr lang="es-PR" altLang="en-US" smtClean="0"/>
              <a:t>Orando por otros</a:t>
            </a:r>
            <a:br>
              <a:rPr lang="es-PR" altLang="en-US" smtClean="0"/>
            </a:br>
            <a:r>
              <a:rPr lang="es-PR" altLang="en-US" smtClean="0"/>
              <a:t>(Mateo 7.7-11)</a:t>
            </a:r>
          </a:p>
        </p:txBody>
      </p:sp>
      <p:sp>
        <p:nvSpPr>
          <p:cNvPr id="32771" name="Content Placeholder 2"/>
          <p:cNvSpPr>
            <a:spLocks noGrp="1"/>
          </p:cNvSpPr>
          <p:nvPr>
            <p:ph idx="1"/>
          </p:nvPr>
        </p:nvSpPr>
        <p:spPr>
          <a:xfrm>
            <a:off x="381000" y="22860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...Pues si vosotros, siendo malos, sabéis dar buenas dádivas a vuestros hijos, ¿cuánto más vuestro Padre que está en los cielos dará buenas cosas a los que le pidan?</a:t>
            </a:r>
            <a:r>
              <a:rPr lang="es-ES" altLang="en-US"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marL="838200" indent="-838200">
              <a:buFontTx/>
              <a:buAutoNum type="arabicPeriod" startAt="2"/>
            </a:pPr>
            <a:r>
              <a:rPr lang="es-PR" altLang="en-US" smtClean="0"/>
              <a:t>Orando por otros</a:t>
            </a:r>
            <a:br>
              <a:rPr lang="es-PR" altLang="en-US" smtClean="0"/>
            </a:br>
            <a:r>
              <a:rPr lang="es-PR" altLang="en-US" smtClean="0"/>
              <a:t>(Mateo 7.7-11)</a:t>
            </a:r>
          </a:p>
        </p:txBody>
      </p:sp>
      <p:sp>
        <p:nvSpPr>
          <p:cNvPr id="33795" name="Content Placeholder 2"/>
          <p:cNvSpPr>
            <a:spLocks noGrp="1"/>
          </p:cNvSpPr>
          <p:nvPr>
            <p:ph idx="1"/>
          </p:nvPr>
        </p:nvSpPr>
        <p:spPr>
          <a:xfrm>
            <a:off x="152400" y="2057400"/>
            <a:ext cx="8574088" cy="4114800"/>
          </a:xfrm>
        </p:spPr>
        <p:txBody>
          <a:bodyPr/>
          <a:lstStyle/>
          <a:p>
            <a:r>
              <a:rPr lang="es-ES" altLang="en-US" smtClean="0"/>
              <a:t>Jesús nos estimula a acudir a [Dios], confiando en su bondad y en su natural disposición de socorrer a sus criaturas.</a:t>
            </a:r>
          </a:p>
          <a:p>
            <a:r>
              <a:rPr lang="es-ES" altLang="en-US" smtClean="0"/>
              <a:t>Perseveremos en la oración porque “la oración eficaz del justo, puede mucho” (</a:t>
            </a:r>
            <a:r>
              <a:rPr lang="es-ES" altLang="en-US" smtClean="0">
                <a:solidFill>
                  <a:schemeClr val="tx2"/>
                </a:solidFill>
              </a:rPr>
              <a:t>Stg. 5:16</a:t>
            </a:r>
            <a:r>
              <a:rPr lang="es-ES" altLang="en-US" smtClean="0"/>
              <a:t>).</a:t>
            </a:r>
          </a:p>
          <a:p>
            <a:r>
              <a:rPr lang="es-ES" altLang="en-US" smtClean="0"/>
              <a:t>La enseñanza principal es que la oración a un Padre amante es eficaz. </a:t>
            </a:r>
            <a:r>
              <a:rPr lang="en-US" altLang="en-US" smtClean="0"/>
              <a:t>(Rı́os)</a:t>
            </a:r>
          </a:p>
          <a:p>
            <a:endParaRPr lang="en-US" alt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143000" y="228600"/>
            <a:ext cx="8001000" cy="1462088"/>
          </a:xfrm>
        </p:spPr>
        <p:txBody>
          <a:bodyPr/>
          <a:lstStyle/>
          <a:p>
            <a:pPr marL="838200" indent="-838200">
              <a:buFontTx/>
              <a:buAutoNum type="arabicPeriod" startAt="3"/>
            </a:pPr>
            <a:r>
              <a:rPr lang="es-PR" altLang="en-US" smtClean="0"/>
              <a:t>Sirviendo a otros</a:t>
            </a:r>
            <a:br>
              <a:rPr lang="es-PR" altLang="en-US" smtClean="0"/>
            </a:br>
            <a:r>
              <a:rPr lang="es-PR" altLang="en-US" smtClean="0"/>
              <a:t>(Mateo 7.12)</a:t>
            </a:r>
            <a:endParaRPr lang="en-US" altLang="en-US" smtClean="0"/>
          </a:p>
        </p:txBody>
      </p:sp>
      <p:pic>
        <p:nvPicPr>
          <p:cNvPr id="34819" name="Picture 5" descr="http://www.jesuschristsavior.net/Dore.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7126288"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43000" y="228600"/>
            <a:ext cx="8001000" cy="1462088"/>
          </a:xfrm>
        </p:spPr>
        <p:txBody>
          <a:bodyPr/>
          <a:lstStyle/>
          <a:p>
            <a:pPr marL="838200" indent="-838200">
              <a:buFontTx/>
              <a:buAutoNum type="arabicPeriod" startAt="3"/>
            </a:pPr>
            <a:r>
              <a:rPr lang="es-PR" altLang="en-US" smtClean="0"/>
              <a:t>Sirviendo a otros</a:t>
            </a:r>
            <a:br>
              <a:rPr lang="es-PR" altLang="en-US" smtClean="0"/>
            </a:br>
            <a:r>
              <a:rPr lang="es-PR" altLang="en-US" smtClean="0"/>
              <a:t>(Mateo 7.12)</a:t>
            </a:r>
            <a:endParaRPr lang="en-US" altLang="en-US" smtClean="0"/>
          </a:p>
        </p:txBody>
      </p:sp>
      <p:sp>
        <p:nvSpPr>
          <p:cNvPr id="36867" name="Content Placeholder 2"/>
          <p:cNvSpPr>
            <a:spLocks noGrp="1"/>
          </p:cNvSpPr>
          <p:nvPr>
            <p:ph idx="1"/>
          </p:nvPr>
        </p:nvSpPr>
        <p:spPr>
          <a:xfrm>
            <a:off x="381000" y="2474913"/>
            <a:ext cx="8574088" cy="2325687"/>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Así que, todas las cosas que queráis que los hombres hagan con vosotros, así también haced vosotros con ellos; porque esto es la ley y los profetas.</a:t>
            </a:r>
            <a:r>
              <a:rPr lang="es-ES" altLang="en-US" smtClean="0"/>
              <a:t>”</a:t>
            </a: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43000" y="838200"/>
            <a:ext cx="3649663" cy="838200"/>
          </a:xfrm>
        </p:spPr>
        <p:txBody>
          <a:bodyPr/>
          <a:lstStyle/>
          <a:p>
            <a:pPr eaLnBrk="1" hangingPunct="1"/>
            <a:r>
              <a:rPr lang="es-PR" altLang="en-US" smtClean="0"/>
              <a:t>Texto Básico</a:t>
            </a:r>
          </a:p>
        </p:txBody>
      </p:sp>
      <p:sp>
        <p:nvSpPr>
          <p:cNvPr id="8195" name="Rectangle 3"/>
          <p:cNvSpPr>
            <a:spLocks noGrp="1" noChangeArrowheads="1"/>
          </p:cNvSpPr>
          <p:nvPr>
            <p:ph type="body" sz="half" idx="1"/>
          </p:nvPr>
        </p:nvSpPr>
        <p:spPr>
          <a:xfrm>
            <a:off x="304800" y="2133600"/>
            <a:ext cx="7772400" cy="2362200"/>
          </a:xfrm>
        </p:spPr>
        <p:txBody>
          <a:bodyPr/>
          <a:lstStyle/>
          <a:p>
            <a:pPr eaLnBrk="1" hangingPunct="1"/>
            <a:r>
              <a:rPr lang="fr-FR" altLang="en-US" smtClean="0">
                <a:solidFill>
                  <a:schemeClr val="tx2"/>
                </a:solidFill>
              </a:rPr>
              <a:t>Mateo</a:t>
            </a:r>
          </a:p>
          <a:p>
            <a:pPr lvl="1" eaLnBrk="1" hangingPunct="1"/>
            <a:r>
              <a:rPr lang="fr-FR" altLang="en-US" smtClean="0">
                <a:solidFill>
                  <a:schemeClr val="tx2"/>
                </a:solidFill>
              </a:rPr>
              <a:t>7.1-12, 21-27</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3581400" y="2209800"/>
            <a:ext cx="5410200" cy="3643604"/>
          </a:xfrm>
          <a:prstGeom prst="rect">
            <a:avLst/>
          </a:prstGeom>
          <a:effectLst>
            <a:softEdge rad="6350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43000" y="228600"/>
            <a:ext cx="8001000" cy="1462088"/>
          </a:xfrm>
        </p:spPr>
        <p:txBody>
          <a:bodyPr/>
          <a:lstStyle/>
          <a:p>
            <a:pPr marL="838200" indent="-838200">
              <a:buFontTx/>
              <a:buAutoNum type="arabicPeriod" startAt="3"/>
            </a:pPr>
            <a:r>
              <a:rPr lang="es-PR" altLang="en-US" smtClean="0"/>
              <a:t>Sirviendo a otros</a:t>
            </a:r>
            <a:br>
              <a:rPr lang="es-PR" altLang="en-US" smtClean="0"/>
            </a:br>
            <a:r>
              <a:rPr lang="es-PR" altLang="en-US" smtClean="0"/>
              <a:t>(Mateo 7.12)</a:t>
            </a:r>
            <a:endParaRPr lang="en-US" altLang="en-US" smtClean="0"/>
          </a:p>
        </p:txBody>
      </p:sp>
      <p:sp>
        <p:nvSpPr>
          <p:cNvPr id="38915" name="Content Placeholder 2"/>
          <p:cNvSpPr>
            <a:spLocks noGrp="1"/>
          </p:cNvSpPr>
          <p:nvPr>
            <p:ph idx="1"/>
          </p:nvPr>
        </p:nvSpPr>
        <p:spPr>
          <a:xfrm>
            <a:off x="228600" y="2017713"/>
            <a:ext cx="8574088" cy="2325687"/>
          </a:xfrm>
        </p:spPr>
        <p:txBody>
          <a:bodyPr/>
          <a:lstStyle/>
          <a:p>
            <a:r>
              <a:rPr lang="es-ES" altLang="en-US" smtClean="0"/>
              <a:t>Esta máxima inclusiva se encuentra en varios lugares en las enseñanzas de Jesús (comp. </a:t>
            </a:r>
            <a:r>
              <a:rPr lang="es-ES" altLang="en-US" smtClean="0">
                <a:solidFill>
                  <a:schemeClr val="tx2"/>
                </a:solidFill>
              </a:rPr>
              <a:t>6:33 </a:t>
            </a:r>
            <a:r>
              <a:rPr lang="es-ES" altLang="en-US" smtClean="0"/>
              <a:t>y </a:t>
            </a:r>
            <a:r>
              <a:rPr lang="es-ES" altLang="en-US" smtClean="0">
                <a:solidFill>
                  <a:schemeClr val="tx2"/>
                </a:solidFill>
              </a:rPr>
              <a:t>22:37–40</a:t>
            </a:r>
            <a:r>
              <a:rPr lang="es-ES" altLang="en-US" smtClean="0"/>
              <a:t>). </a:t>
            </a:r>
          </a:p>
          <a:p>
            <a:r>
              <a:rPr lang="es-ES" altLang="en-US" smtClean="0"/>
              <a:t>Este proverbio se encuentra en forma negativa entre los escritos judíos y gentiles. […] Por ejemplo, en el libro apócrifo de Tobías (Tobías 4:15), encontramos: “Lo que odias, no lo hagas a nadie.” (Carro)</a:t>
            </a: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pic>
        <p:nvPicPr>
          <p:cNvPr id="40963" name="Picture 9" descr="https://kyletanner.files.wordpress.com/2012/09/fr-da012.jpeg"/>
          <p:cNvPicPr>
            <a:picLocks noChangeAspect="1" noChangeArrowheads="1"/>
          </p:cNvPicPr>
          <p:nvPr/>
        </p:nvPicPr>
        <p:blipFill>
          <a:blip r:embed="rId3">
            <a:extLst>
              <a:ext uri="{28A0092B-C50C-407E-A947-70E740481C1C}">
                <a14:useLocalDpi xmlns:a14="http://schemas.microsoft.com/office/drawing/2010/main" val="0"/>
              </a:ext>
            </a:extLst>
          </a:blip>
          <a:srcRect l="6401" t="8228" r="5600" b="7455"/>
          <a:stretch>
            <a:fillRect/>
          </a:stretch>
        </p:blipFill>
        <p:spPr bwMode="auto">
          <a:xfrm>
            <a:off x="1493838" y="1968500"/>
            <a:ext cx="6354762"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43011" name="Content Placeholder 2"/>
          <p:cNvSpPr>
            <a:spLocks noGrp="1"/>
          </p:cNvSpPr>
          <p:nvPr>
            <p:ph idx="1"/>
          </p:nvPr>
        </p:nvSpPr>
        <p:spPr>
          <a:xfrm>
            <a:off x="381000" y="20574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No todo el que me dice: Señor, Señor, entrará en el reino de los cielos, sino el que hace la voluntad de mi Padre que está en los cielos. Muchos me dirán en aquel día: Señor, Señor, ¿no profetizamos en tu nombre, y en tu nombre echamos fuera demonios, y en tu nombre hicimos muchos milagros? Y entonces les declararé: Nunca os conocí; apartaos de mí, hacedores de maldad...</a:t>
            </a:r>
            <a:r>
              <a:rPr lang="es-ES" altLang="en-US" smtClean="0"/>
              <a:t>”</a:t>
            </a: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45059" name="Content Placeholder 2"/>
          <p:cNvSpPr>
            <a:spLocks noGrp="1"/>
          </p:cNvSpPr>
          <p:nvPr>
            <p:ph idx="1"/>
          </p:nvPr>
        </p:nvSpPr>
        <p:spPr>
          <a:xfrm>
            <a:off x="381000" y="20574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...Cualquiera, pues, que me oye estas palabras, y las hace, le compararé a un hombre prudente, que edificó su casa sobre la roca. Descendió lluvia, y vinieron ríos, y soplaron vientos, y golpearon contra aquella casa; y no cayó, porque estaba fundada sobre la roca...</a:t>
            </a:r>
            <a:r>
              <a:rPr lang="es-ES" altLang="en-US" smtClean="0"/>
              <a:t>”</a:t>
            </a: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47107" name="Content Placeholder 2"/>
          <p:cNvSpPr>
            <a:spLocks noGrp="1"/>
          </p:cNvSpPr>
          <p:nvPr>
            <p:ph idx="1"/>
          </p:nvPr>
        </p:nvSpPr>
        <p:spPr>
          <a:xfrm>
            <a:off x="381000" y="2057400"/>
            <a:ext cx="8574088" cy="4114800"/>
          </a:xfrm>
        </p:spPr>
        <p:txBody>
          <a:bodyPr/>
          <a:lstStyle/>
          <a:p>
            <a:pPr marL="0" indent="0">
              <a:buFont typeface="Wingdings" panose="05000000000000000000" pitchFamily="2" charset="2"/>
              <a:buNone/>
            </a:pPr>
            <a:r>
              <a:rPr lang="es-ES" altLang="en-US" smtClean="0"/>
              <a:t>“</a:t>
            </a:r>
            <a:r>
              <a:rPr lang="es-ES" altLang="en-US" smtClean="0">
                <a:solidFill>
                  <a:srgbClr val="FF0000"/>
                </a:solidFill>
              </a:rPr>
              <a:t>...Pero cualquiera que me oye estas palabras y no las hace, le compararé a un hombre insensato, que edificó su casa sobre la arena; y descendió lluvia, y vinieron ríos, y soplaron vientos, y dieron con ímpetu contra aquella casa; y cayó, y fue grande su ruina.</a:t>
            </a:r>
            <a:r>
              <a:rPr lang="es-ES" altLang="en-US" smtClean="0"/>
              <a:t>”</a:t>
            </a: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49155" name="Content Placeholder 2"/>
          <p:cNvSpPr>
            <a:spLocks noGrp="1"/>
          </p:cNvSpPr>
          <p:nvPr>
            <p:ph idx="1"/>
          </p:nvPr>
        </p:nvSpPr>
        <p:spPr>
          <a:xfrm>
            <a:off x="381000" y="2057400"/>
            <a:ext cx="8574088" cy="4114800"/>
          </a:xfrm>
        </p:spPr>
        <p:txBody>
          <a:bodyPr/>
          <a:lstStyle/>
          <a:p>
            <a:r>
              <a:rPr lang="es-ES" altLang="en-US" smtClean="0"/>
              <a:t>(</a:t>
            </a:r>
            <a:r>
              <a:rPr lang="es-ES" altLang="en-US" smtClean="0">
                <a:solidFill>
                  <a:schemeClr val="tx2"/>
                </a:solidFill>
              </a:rPr>
              <a:t>vv.21-23</a:t>
            </a:r>
            <a:r>
              <a:rPr lang="es-ES" altLang="en-US" smtClean="0"/>
              <a:t>) Jesús está diciendo es que, si una persona usa su nombre con pretensiones falsas, llegará el día en que tenga que rendir cuentas. </a:t>
            </a:r>
          </a:p>
          <a:p>
            <a:r>
              <a:rPr lang="es-ES" altLang="en-US" smtClean="0"/>
              <a:t>Sus motivos verdaderos serán expuestos, y él será desterrado de la presencia de Dios. (</a:t>
            </a:r>
            <a:r>
              <a:rPr lang="en-US" altLang="en-US" smtClean="0"/>
              <a:t>Barclay)</a:t>
            </a:r>
            <a:endParaRPr lang="es-ES" altLang="en-US" smtClean="0"/>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51203" name="Content Placeholder 2"/>
          <p:cNvSpPr>
            <a:spLocks noGrp="1"/>
          </p:cNvSpPr>
          <p:nvPr>
            <p:ph idx="1"/>
          </p:nvPr>
        </p:nvSpPr>
        <p:spPr>
          <a:xfrm>
            <a:off x="381000" y="2057400"/>
            <a:ext cx="8574088" cy="4114800"/>
          </a:xfrm>
        </p:spPr>
        <p:txBody>
          <a:bodyPr/>
          <a:lstStyle/>
          <a:p>
            <a:r>
              <a:rPr lang="es-ES" altLang="en-US" smtClean="0"/>
              <a:t>(</a:t>
            </a:r>
            <a:r>
              <a:rPr lang="es-ES" altLang="en-US" smtClean="0">
                <a:solidFill>
                  <a:schemeClr val="tx2"/>
                </a:solidFill>
              </a:rPr>
              <a:t>vv.21-23</a:t>
            </a:r>
            <a:r>
              <a:rPr lang="es-ES" altLang="en-US" smtClean="0"/>
              <a:t>) Detrás de este pasaje se encuentra la idea del juicio. […] el Día del Juicio está al llegar. </a:t>
            </a:r>
          </a:p>
          <a:p>
            <a:r>
              <a:rPr lang="es-ES" altLang="en-US" smtClean="0"/>
              <a:t>[…] Podemos engañar a los hombres con nuestros pensamientos, pero a Dios no. </a:t>
            </a:r>
          </a:p>
          <a:p>
            <a:r>
              <a:rPr lang="es-ES" altLang="en-US" smtClean="0"/>
              <a:t>«Tú disciernes mis pensamientos desde lejos», decía el salmista (</a:t>
            </a:r>
            <a:r>
              <a:rPr lang="es-ES" altLang="en-US" smtClean="0">
                <a:solidFill>
                  <a:schemeClr val="tx2"/>
                </a:solidFill>
              </a:rPr>
              <a:t>Salmos 139:2</a:t>
            </a:r>
            <a:r>
              <a:rPr lang="es-ES" altLang="en-US" smtClean="0"/>
              <a:t>). (</a:t>
            </a:r>
            <a:r>
              <a:rPr lang="en-US" altLang="en-US" smtClean="0"/>
              <a:t>Barclay)</a:t>
            </a:r>
            <a:endParaRPr lang="es-ES" altLang="en-US" smtClean="0"/>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53251" name="Content Placeholder 2"/>
          <p:cNvSpPr>
            <a:spLocks noGrp="1"/>
          </p:cNvSpPr>
          <p:nvPr>
            <p:ph idx="1"/>
          </p:nvPr>
        </p:nvSpPr>
        <p:spPr>
          <a:xfrm>
            <a:off x="381000" y="2057400"/>
            <a:ext cx="8574088" cy="4114800"/>
          </a:xfrm>
        </p:spPr>
        <p:txBody>
          <a:bodyPr/>
          <a:lstStyle/>
          <a:p>
            <a:r>
              <a:rPr lang="es-ES" altLang="en-US" smtClean="0"/>
              <a:t>(</a:t>
            </a:r>
            <a:r>
              <a:rPr lang="es-ES" altLang="en-US" smtClean="0">
                <a:solidFill>
                  <a:schemeClr val="tx2"/>
                </a:solidFill>
              </a:rPr>
              <a:t>vv.24-27</a:t>
            </a:r>
            <a:r>
              <a:rPr lang="es-ES" altLang="en-US" smtClean="0"/>
              <a:t>) Solo una casa cuyo cimiento sea firme podrá resistir la tormenta; y solo una vida cuyos cimientos sean estables podrá superar la prueba. </a:t>
            </a:r>
          </a:p>
          <a:p>
            <a:r>
              <a:rPr lang="es-ES" altLang="en-US" smtClean="0"/>
              <a:t>Jesús demandaba dos cosas.</a:t>
            </a:r>
          </a:p>
          <a:p>
            <a:pPr marL="744538" lvl="1" indent="-287338">
              <a:buFont typeface="Tahoma" panose="020B0604030504040204" pitchFamily="34" charset="0"/>
              <a:buAutoNum type="arabicPeriod"/>
            </a:pPr>
            <a:r>
              <a:rPr lang="es-ES" altLang="en-US" smtClean="0"/>
              <a:t>Demandaba que se Le </a:t>
            </a:r>
            <a:r>
              <a:rPr lang="es-ES" altLang="en-US" i="1" smtClean="0"/>
              <a:t>escuchara. </a:t>
            </a:r>
            <a:r>
              <a:rPr lang="es-ES" altLang="en-US" smtClean="0"/>
              <a:t>[…] El primer paso hacia la vida cristiana es sencillamente darle a Jesucristo una oportunidad de que se Le escuche. (</a:t>
            </a:r>
            <a:r>
              <a:rPr lang="en-US" altLang="en-US" smtClean="0"/>
              <a:t>Barclay)</a:t>
            </a:r>
            <a:endParaRPr lang="es-ES" altLang="en-US" smtClean="0"/>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52400" y="228600"/>
            <a:ext cx="9296400" cy="1462088"/>
          </a:xfrm>
        </p:spPr>
        <p:txBody>
          <a:bodyPr/>
          <a:lstStyle/>
          <a:p>
            <a:pPr marL="838200" indent="-838200">
              <a:buFontTx/>
              <a:buAutoNum type="arabicPeriod" startAt="4"/>
            </a:pPr>
            <a:r>
              <a:rPr lang="es-PR" altLang="en-US" smtClean="0"/>
              <a:t>Construyendo sobre el cimiento verdadero (Mateo 7.21-27)</a:t>
            </a:r>
            <a:endParaRPr lang="en-US" altLang="en-US" smtClean="0"/>
          </a:p>
        </p:txBody>
      </p:sp>
      <p:sp>
        <p:nvSpPr>
          <p:cNvPr id="55299" name="Content Placeholder 2"/>
          <p:cNvSpPr>
            <a:spLocks noGrp="1"/>
          </p:cNvSpPr>
          <p:nvPr>
            <p:ph idx="1"/>
          </p:nvPr>
        </p:nvSpPr>
        <p:spPr>
          <a:xfrm>
            <a:off x="381000" y="2057400"/>
            <a:ext cx="8574088" cy="4114800"/>
          </a:xfrm>
        </p:spPr>
        <p:txBody>
          <a:bodyPr/>
          <a:lstStyle/>
          <a:p>
            <a:r>
              <a:rPr lang="es-ES" altLang="en-US" smtClean="0"/>
              <a:t>(</a:t>
            </a:r>
            <a:r>
              <a:rPr lang="es-ES" altLang="en-US" smtClean="0">
                <a:solidFill>
                  <a:schemeClr val="tx2"/>
                </a:solidFill>
              </a:rPr>
              <a:t>vv.24-27</a:t>
            </a:r>
            <a:r>
              <a:rPr lang="es-ES" altLang="en-US" smtClean="0"/>
              <a:t>) Jesús demandaba dos cosas.</a:t>
            </a:r>
          </a:p>
          <a:p>
            <a:pPr marL="687388" lvl="1" indent="-230188">
              <a:buFont typeface="Tahoma" panose="020B0604030504040204" pitchFamily="34" charset="0"/>
              <a:buAutoNum type="arabicPeriod" startAt="2"/>
            </a:pPr>
            <a:r>
              <a:rPr lang="es-ES" altLang="en-US" smtClean="0"/>
              <a:t>Demandaba que las personas </a:t>
            </a:r>
            <a:r>
              <a:rPr lang="es-ES" altLang="en-US" i="1" smtClean="0"/>
              <a:t>hicieran. </a:t>
            </a:r>
            <a:r>
              <a:rPr lang="es-ES" altLang="en-US" smtClean="0"/>
              <a:t>El conocimiento sólo llega a ser pertinente cuando se traduce en acción. […] Si queremos ser seguidores de Jesús en algún sentido que merezca ese título, debemos </a:t>
            </a:r>
            <a:r>
              <a:rPr lang="es-ES" altLang="en-US" i="1" smtClean="0"/>
              <a:t>oír y hacer.</a:t>
            </a:r>
          </a:p>
          <a:p>
            <a:r>
              <a:rPr lang="es-ES" altLang="en-US" smtClean="0"/>
              <a:t>¿Hay alguna palabra que incluya </a:t>
            </a:r>
            <a:r>
              <a:rPr lang="es-ES" altLang="en-US" i="1" smtClean="0"/>
              <a:t>oír y hacer? </a:t>
            </a:r>
            <a:r>
              <a:rPr lang="es-ES" altLang="en-US" smtClean="0"/>
              <a:t>Sí la hay, y es </a:t>
            </a:r>
            <a:r>
              <a:rPr lang="es-ES" altLang="en-US" i="1" smtClean="0"/>
              <a:t>obediencia. </a:t>
            </a:r>
            <a:r>
              <a:rPr lang="es-ES" altLang="en-US" smtClean="0"/>
              <a:t>Jesús demanda nuestra obediencia implícita. (</a:t>
            </a:r>
            <a:r>
              <a:rPr lang="en-US" altLang="en-US" smtClean="0"/>
              <a:t>Barclay)</a:t>
            </a:r>
            <a:endParaRPr lang="es-ES" altLang="en-US" smtClean="0"/>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s-PR" altLang="en-US" smtClean="0"/>
              <a:t>Aplicaciones</a:t>
            </a:r>
          </a:p>
        </p:txBody>
      </p:sp>
      <p:sp>
        <p:nvSpPr>
          <p:cNvPr id="104451" name="Rectangle 3"/>
          <p:cNvSpPr>
            <a:spLocks noGrp="1" noChangeArrowheads="1"/>
          </p:cNvSpPr>
          <p:nvPr>
            <p:ph type="body" idx="1"/>
          </p:nvPr>
        </p:nvSpPr>
        <p:spPr>
          <a:xfrm>
            <a:off x="228600" y="2017713"/>
            <a:ext cx="8497888" cy="4764087"/>
          </a:xfrm>
        </p:spPr>
        <p:txBody>
          <a:bodyPr/>
          <a:lstStyle/>
          <a:p>
            <a:pPr marL="609600" indent="-609600" eaLnBrk="1" hangingPunct="1">
              <a:lnSpc>
                <a:spcPct val="90000"/>
              </a:lnSpc>
              <a:buSzPct val="85000"/>
              <a:tabLst>
                <a:tab pos="1257300" algn="l"/>
              </a:tabLst>
            </a:pPr>
            <a:r>
              <a:rPr lang="es-PR" altLang="en-US" smtClean="0"/>
              <a:t>Juzgando entre lo justo y lo injusto</a:t>
            </a:r>
          </a:p>
          <a:p>
            <a:pPr marL="1009650" lvl="1" indent="-609600" eaLnBrk="1" hangingPunct="1">
              <a:lnSpc>
                <a:spcPct val="90000"/>
              </a:lnSpc>
              <a:buSzPct val="85000"/>
              <a:tabLst>
                <a:tab pos="1257300" algn="l"/>
              </a:tabLst>
            </a:pPr>
            <a:r>
              <a:rPr lang="es-PR" altLang="en-US" sz="2400" smtClean="0"/>
              <a:t>Las conducta en el reino incluye el servicio que a veces es difícil.</a:t>
            </a:r>
          </a:p>
          <a:p>
            <a:pPr marL="1009650" lvl="1" indent="-609600" eaLnBrk="1" hangingPunct="1">
              <a:lnSpc>
                <a:spcPct val="90000"/>
              </a:lnSpc>
              <a:buSzPct val="85000"/>
              <a:tabLst>
                <a:tab pos="1257300" algn="l"/>
              </a:tabLst>
            </a:pPr>
            <a:r>
              <a:rPr lang="es-PR" altLang="en-US" sz="2400" smtClean="0"/>
              <a:t>El Señor nos conduce a ser pacificadores, donde el juicio o la evaluación es inevitable.</a:t>
            </a:r>
          </a:p>
          <a:p>
            <a:pPr marL="609600" indent="-609600" eaLnBrk="1" hangingPunct="1">
              <a:lnSpc>
                <a:spcPct val="90000"/>
              </a:lnSpc>
              <a:buSzPct val="85000"/>
              <a:tabLst>
                <a:tab pos="1257300" algn="l"/>
              </a:tabLst>
            </a:pPr>
            <a:r>
              <a:rPr lang="es-PR" altLang="en-US" smtClean="0"/>
              <a:t>Juzgando correctamente</a:t>
            </a:r>
          </a:p>
          <a:p>
            <a:pPr marL="1009650" lvl="1" indent="-609600" eaLnBrk="1" hangingPunct="1">
              <a:lnSpc>
                <a:spcPct val="90000"/>
              </a:lnSpc>
              <a:buSzPct val="85000"/>
              <a:tabLst>
                <a:tab pos="1257300" algn="l"/>
              </a:tabLst>
            </a:pPr>
            <a:r>
              <a:rPr lang="es-PR" altLang="en-US" sz="2400" smtClean="0"/>
              <a:t>Evitar la hipocresía – sin evaluar nuestras vidas es imposible ver el problema en la vida de otro.</a:t>
            </a:r>
          </a:p>
          <a:p>
            <a:pPr marL="1009650" lvl="1" indent="-609600" eaLnBrk="1" hangingPunct="1">
              <a:lnSpc>
                <a:spcPct val="90000"/>
              </a:lnSpc>
              <a:buSzPct val="85000"/>
              <a:tabLst>
                <a:tab pos="1257300" algn="l"/>
              </a:tabLst>
            </a:pPr>
            <a:r>
              <a:rPr lang="es-PR" altLang="en-US" sz="2400" smtClean="0"/>
              <a:t>Buscar la sabiduría – en nuestra tarea divina debemos depender de la ayuda divina.</a:t>
            </a:r>
          </a:p>
          <a:p>
            <a:pPr marL="1009650" lvl="1" indent="-609600" eaLnBrk="1" hangingPunct="1">
              <a:lnSpc>
                <a:spcPct val="90000"/>
              </a:lnSpc>
              <a:buSzPct val="85000"/>
              <a:tabLst>
                <a:tab pos="1257300" algn="l"/>
              </a:tabLst>
            </a:pPr>
            <a:r>
              <a:rPr lang="es-PR" altLang="en-US" sz="2400" smtClean="0"/>
              <a:t>Cumplir la demanda – debemos cumplir cabalmente con obedecer el evangelio que predicamos.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04451">
                                            <p:txEl>
                                              <p:pRg st="3" end="3"/>
                                            </p:txEl>
                                          </p:spTgt>
                                        </p:tgtEl>
                                        <p:attrNameLst>
                                          <p:attrName>style.visibility</p:attrName>
                                        </p:attrNameLst>
                                      </p:cBhvr>
                                      <p:to>
                                        <p:strVal val="visible"/>
                                      </p:to>
                                    </p:set>
                                    <p:animEffect transition="in" filter="dissolve">
                                      <p:cBhvr>
                                        <p:cTn id="18" dur="500"/>
                                        <p:tgtEl>
                                          <p:spTgt spid="10445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04451">
                                            <p:txEl>
                                              <p:pRg st="4" end="4"/>
                                            </p:txEl>
                                          </p:spTgt>
                                        </p:tgtEl>
                                        <p:attrNameLst>
                                          <p:attrName>style.visibility</p:attrName>
                                        </p:attrNameLst>
                                      </p:cBhvr>
                                      <p:to>
                                        <p:strVal val="visible"/>
                                      </p:to>
                                    </p:set>
                                    <p:animEffect transition="in" filter="dissolve">
                                      <p:cBhvr>
                                        <p:cTn id="21" dur="500"/>
                                        <p:tgtEl>
                                          <p:spTgt spid="104451">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04451">
                                            <p:txEl>
                                              <p:pRg st="5" end="5"/>
                                            </p:txEl>
                                          </p:spTgt>
                                        </p:tgtEl>
                                        <p:attrNameLst>
                                          <p:attrName>style.visibility</p:attrName>
                                        </p:attrNameLst>
                                      </p:cBhvr>
                                      <p:to>
                                        <p:strVal val="visible"/>
                                      </p:to>
                                    </p:set>
                                    <p:animEffect transition="in" filter="dissolve">
                                      <p:cBhvr>
                                        <p:cTn id="24" dur="500"/>
                                        <p:tgtEl>
                                          <p:spTgt spid="104451">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04451">
                                            <p:txEl>
                                              <p:pRg st="6" end="6"/>
                                            </p:txEl>
                                          </p:spTgt>
                                        </p:tgtEl>
                                        <p:attrNameLst>
                                          <p:attrName>style.visibility</p:attrName>
                                        </p:attrNameLst>
                                      </p:cBhvr>
                                      <p:to>
                                        <p:strVal val="visible"/>
                                      </p:to>
                                    </p:set>
                                    <p:animEffect transition="in" filter="dissolve">
                                      <p:cBhvr>
                                        <p:cTn id="27" dur="500"/>
                                        <p:tgtEl>
                                          <p:spTgt spid="1044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http://www.newbernyorkrite.org/images/old-scroll-clipart-best-636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14600"/>
            <a:ext cx="9144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title"/>
          </p:nvPr>
        </p:nvSpPr>
        <p:spPr>
          <a:xfrm>
            <a:off x="1227138" y="214313"/>
            <a:ext cx="5326062" cy="1462087"/>
          </a:xfrm>
        </p:spPr>
        <p:txBody>
          <a:bodyPr/>
          <a:lstStyle/>
          <a:p>
            <a:pPr eaLnBrk="1" hangingPunct="1"/>
            <a:r>
              <a:rPr lang="es-PR" altLang="en-US" smtClean="0"/>
              <a:t>Versículo Clave:</a:t>
            </a:r>
          </a:p>
        </p:txBody>
      </p:sp>
      <p:sp>
        <p:nvSpPr>
          <p:cNvPr id="10244" name="Rectangle 4"/>
          <p:cNvSpPr>
            <a:spLocks noGrp="1" noChangeArrowheads="1"/>
          </p:cNvSpPr>
          <p:nvPr>
            <p:ph type="body" idx="1"/>
          </p:nvPr>
        </p:nvSpPr>
        <p:spPr>
          <a:xfrm>
            <a:off x="609600" y="2979738"/>
            <a:ext cx="8229600" cy="2963862"/>
          </a:xfrm>
        </p:spPr>
        <p:txBody>
          <a:bodyPr/>
          <a:lstStyle/>
          <a:p>
            <a:pPr marL="0" indent="0">
              <a:buFont typeface="Wingdings" panose="05000000000000000000" pitchFamily="2" charset="2"/>
              <a:buNone/>
            </a:pPr>
            <a:r>
              <a:rPr lang="es-ES" altLang="en-US" smtClean="0"/>
              <a:t>“</a:t>
            </a:r>
            <a:r>
              <a:rPr lang="es-ES" altLang="en-US" i="1" smtClean="0"/>
              <a:t>Así que, todas las cosas que queráis que los hombres hagan con vosotros, así también haced vosotros con ellos; porque esto es la ley y los profetas.</a:t>
            </a:r>
            <a:r>
              <a:rPr lang="es-ES" altLang="en-US" smtClean="0"/>
              <a:t>” (Mateo 7.12) </a:t>
            </a: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1DD3B121-FA16-4762-A392-EE2DD3919799}" type="slidenum">
              <a:rPr lang="en-US" altLang="en-US" sz="1400" smtClean="0"/>
              <a:pPr algn="l">
                <a:spcBef>
                  <a:spcPct val="0"/>
                </a:spcBef>
                <a:buClrTx/>
                <a:buSzTx/>
                <a:buFontTx/>
                <a:buNone/>
              </a:pPr>
              <a:t>30</a:t>
            </a:fld>
            <a:endParaRPr lang="en-US" altLang="en-US" sz="1400" smtClean="0"/>
          </a:p>
        </p:txBody>
      </p:sp>
      <p:sp>
        <p:nvSpPr>
          <p:cNvPr id="593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59396" name="Rectangle 2"/>
          <p:cNvSpPr>
            <a:spLocks noGrp="1" noChangeArrowheads="1"/>
          </p:cNvSpPr>
          <p:nvPr>
            <p:ph type="title"/>
          </p:nvPr>
        </p:nvSpPr>
        <p:spPr/>
        <p:txBody>
          <a:bodyPr/>
          <a:lstStyle/>
          <a:p>
            <a:pPr eaLnBrk="1" hangingPunct="1"/>
            <a:r>
              <a:rPr lang="en-US" altLang="en-US" smtClean="0"/>
              <a:t>Bibliografía</a:t>
            </a:r>
          </a:p>
        </p:txBody>
      </p:sp>
      <p:sp>
        <p:nvSpPr>
          <p:cNvPr id="37893" name="Rectangle 3"/>
          <p:cNvSpPr>
            <a:spLocks noGrp="1" noChangeArrowheads="1"/>
          </p:cNvSpPr>
          <p:nvPr>
            <p:ph type="body" idx="1"/>
          </p:nvPr>
        </p:nvSpPr>
        <p:spPr>
          <a:xfrm>
            <a:off x="152400" y="1905000"/>
            <a:ext cx="8531225" cy="4114800"/>
          </a:xfrm>
        </p:spPr>
        <p:txBody>
          <a:bodyPr/>
          <a:lstStyle/>
          <a:p>
            <a:pPr marL="631825" lvl="1" indent="-631825">
              <a:buFont typeface="Wingdings" panose="05000000000000000000" pitchFamily="2" charset="2"/>
              <a:buNone/>
              <a:defRPr/>
            </a:pPr>
            <a:r>
              <a:rPr lang="en-US" sz="1800" dirty="0" smtClean="0"/>
              <a:t>Barclay, William. </a:t>
            </a:r>
            <a:r>
              <a:rPr lang="en-US" sz="1800" dirty="0" err="1" smtClean="0"/>
              <a:t>Comentario</a:t>
            </a:r>
            <a:r>
              <a:rPr lang="en-US" sz="1800" dirty="0" smtClean="0"/>
              <a:t> Al Nuevo </a:t>
            </a:r>
            <a:r>
              <a:rPr lang="en-US" sz="1800" dirty="0" err="1" smtClean="0"/>
              <a:t>Testamento</a:t>
            </a:r>
            <a:r>
              <a:rPr lang="en-US" sz="1800" dirty="0" smtClean="0"/>
              <a:t>. </a:t>
            </a:r>
            <a:r>
              <a:rPr lang="en-US" sz="1800" dirty="0" err="1" smtClean="0"/>
              <a:t>Viladecavalls</a:t>
            </a:r>
            <a:r>
              <a:rPr lang="en-US" sz="1800" dirty="0" smtClean="0"/>
              <a:t> (Barcelona), </a:t>
            </a:r>
            <a:r>
              <a:rPr lang="en-US" sz="1800" dirty="0" err="1" smtClean="0"/>
              <a:t>España</a:t>
            </a:r>
            <a:r>
              <a:rPr lang="en-US" sz="1800" dirty="0" smtClean="0"/>
              <a:t>: Editorial CLIE, 2006. Print.</a:t>
            </a:r>
            <a:r>
              <a:rPr lang="es-ES" sz="1600" dirty="0" smtClean="0"/>
              <a:t> </a:t>
            </a:r>
          </a:p>
          <a:p>
            <a:pPr marL="631825" lvl="1" indent="-631825">
              <a:buFont typeface="Wingdings" panose="05000000000000000000" pitchFamily="2" charset="2"/>
              <a:buNone/>
              <a:defRPr/>
            </a:pPr>
            <a:r>
              <a:rPr lang="es-ES" sz="1600" dirty="0" smtClean="0"/>
              <a:t>Carro, Daniel et al. </a:t>
            </a:r>
            <a:r>
              <a:rPr lang="es-ES" sz="1600" i="1" dirty="0" smtClean="0"/>
              <a:t>Comentario </a:t>
            </a:r>
            <a:r>
              <a:rPr lang="es-ES" sz="1600" i="1" dirty="0" err="1" smtClean="0"/>
              <a:t>bı́blico</a:t>
            </a:r>
            <a:r>
              <a:rPr lang="es-ES" sz="1600" i="1" dirty="0" smtClean="0"/>
              <a:t> mundo hispano Mateo</a:t>
            </a:r>
            <a:r>
              <a:rPr lang="es-ES" sz="1600" dirty="0" smtClean="0"/>
              <a:t>. 1. ed. El Paso, TX: Editorial Mundo Hispano, 1993. </a:t>
            </a:r>
            <a:r>
              <a:rPr lang="es-ES" sz="1600" dirty="0" err="1" smtClean="0"/>
              <a:t>Print</a:t>
            </a:r>
            <a:r>
              <a:rPr lang="es-ES" sz="1600" dirty="0" smtClean="0"/>
              <a:t>.</a:t>
            </a:r>
          </a:p>
          <a:p>
            <a:pPr marL="609600" indent="-609600" eaLnBrk="1" hangingPunct="1">
              <a:lnSpc>
                <a:spcPct val="80000"/>
              </a:lnSpc>
              <a:buFont typeface="Wingdings" panose="05000000000000000000" pitchFamily="2" charset="2"/>
              <a:buNone/>
              <a:defRPr/>
            </a:pPr>
            <a:r>
              <a:rPr lang="en-US" altLang="en-US" sz="1600" dirty="0" smtClean="0"/>
              <a:t>Casa Bautista de </a:t>
            </a:r>
            <a:r>
              <a:rPr lang="en-US" altLang="en-US" sz="1600" dirty="0" err="1" smtClean="0"/>
              <a:t>Publicaciones</a:t>
            </a:r>
            <a:r>
              <a:rPr lang="en-US" altLang="en-US" sz="1600" dirty="0" smtClean="0"/>
              <a:t> (1996), </a:t>
            </a:r>
            <a:r>
              <a:rPr lang="en-US" altLang="en-US" sz="1600" i="1" dirty="0" smtClean="0"/>
              <a:t>El Expositor </a:t>
            </a:r>
            <a:r>
              <a:rPr lang="en-US" altLang="en-US" sz="1600" i="1" dirty="0" err="1" smtClean="0"/>
              <a:t>Bíblico</a:t>
            </a:r>
            <a:r>
              <a:rPr lang="en-US" altLang="en-US" sz="1600" i="1" dirty="0" smtClean="0"/>
              <a:t>: La </a:t>
            </a:r>
            <a:r>
              <a:rPr lang="en-US" altLang="en-US" sz="1600" i="1" dirty="0" err="1" smtClean="0"/>
              <a:t>Biblia</a:t>
            </a:r>
            <a:r>
              <a:rPr lang="en-US" altLang="en-US" sz="1600" i="1" dirty="0" smtClean="0"/>
              <a:t>, </a:t>
            </a:r>
            <a:r>
              <a:rPr lang="en-US" altLang="en-US" sz="1600" i="1" dirty="0" err="1" smtClean="0"/>
              <a:t>Libro</a:t>
            </a:r>
            <a:r>
              <a:rPr lang="en-US" altLang="en-US" sz="1600" i="1" dirty="0" smtClean="0"/>
              <a:t> </a:t>
            </a:r>
            <a:r>
              <a:rPr lang="en-US" altLang="en-US" sz="1600" i="1" dirty="0" err="1" smtClean="0"/>
              <a:t>por</a:t>
            </a:r>
            <a:r>
              <a:rPr lang="en-US" altLang="en-US" sz="1600" i="1" dirty="0" smtClean="0"/>
              <a:t> </a:t>
            </a:r>
            <a:r>
              <a:rPr lang="en-US" altLang="en-US" sz="1600" i="1" dirty="0" err="1" smtClean="0"/>
              <a:t>Libro</a:t>
            </a:r>
            <a:r>
              <a:rPr lang="en-US" altLang="en-US" sz="1600" i="1" dirty="0" smtClean="0"/>
              <a:t>, Maestros, </a:t>
            </a:r>
            <a:r>
              <a:rPr lang="en-US" altLang="en-US" sz="1600" i="1" dirty="0" err="1" smtClean="0"/>
              <a:t>Volumen</a:t>
            </a:r>
            <a:r>
              <a:rPr lang="en-US" altLang="en-US" sz="1600" i="1" dirty="0" smtClean="0"/>
              <a:t> 1. </a:t>
            </a:r>
            <a:r>
              <a:rPr lang="en-US" altLang="en-US" sz="1600" dirty="0" smtClean="0"/>
              <a:t>238-244.</a:t>
            </a:r>
          </a:p>
          <a:p>
            <a:pPr marL="609600" indent="-609600" eaLnBrk="1" hangingPunct="1">
              <a:lnSpc>
                <a:spcPct val="80000"/>
              </a:lnSpc>
              <a:buFont typeface="Wingdings" panose="05000000000000000000" pitchFamily="2" charset="2"/>
              <a:buNone/>
              <a:defRPr/>
            </a:pPr>
            <a:r>
              <a:rPr lang="es-PR" altLang="en-US" sz="1600" dirty="0" smtClean="0"/>
              <a:t>Henry, Matthew. </a:t>
            </a:r>
            <a:r>
              <a:rPr lang="es-PR" altLang="en-US" sz="1600" i="1" dirty="0" smtClean="0"/>
              <a:t>Comentario De La Biblia Matthew Henry En Un Tomo.</a:t>
            </a:r>
            <a:r>
              <a:rPr lang="es-PR" altLang="en-US" sz="1600" dirty="0" smtClean="0"/>
              <a:t> (Miami: Editorial </a:t>
            </a:r>
            <a:r>
              <a:rPr lang="es-PR" altLang="en-US" sz="1600" dirty="0" err="1" smtClean="0"/>
              <a:t>Unilit</a:t>
            </a:r>
            <a:r>
              <a:rPr lang="es-PR" altLang="en-US" sz="1600" dirty="0" smtClean="0"/>
              <a:t>, 2003).</a:t>
            </a:r>
            <a:r>
              <a:rPr lang="es-ES" altLang="en-US" sz="1600" dirty="0" smtClean="0"/>
              <a:t> </a:t>
            </a:r>
            <a:endParaRPr lang="en-US" altLang="en-US" sz="1600" i="1" dirty="0" smtClean="0"/>
          </a:p>
          <a:p>
            <a:pPr marL="609600" indent="-609600">
              <a:lnSpc>
                <a:spcPct val="80000"/>
              </a:lnSpc>
              <a:buFont typeface="Wingdings" panose="05000000000000000000" pitchFamily="2" charset="2"/>
              <a:buNone/>
              <a:defRPr/>
            </a:pPr>
            <a:r>
              <a:rPr lang="en-US" altLang="en-US" sz="1600" i="1" dirty="0" err="1" smtClean="0"/>
              <a:t>Mapas</a:t>
            </a:r>
            <a:r>
              <a:rPr lang="en-US" altLang="en-US" sz="1600" i="1" dirty="0" smtClean="0"/>
              <a:t> De La </a:t>
            </a:r>
            <a:r>
              <a:rPr lang="en-US" altLang="en-US" sz="1600" i="1" dirty="0" err="1" smtClean="0"/>
              <a:t>Biblia</a:t>
            </a:r>
            <a:r>
              <a:rPr lang="en-US" altLang="en-US" sz="1600" i="1" dirty="0" smtClean="0"/>
              <a:t> Caribe</a:t>
            </a:r>
            <a:r>
              <a:rPr lang="en-US" altLang="en-US" sz="1600" dirty="0" smtClean="0"/>
              <a:t>, electronic ed. (Nashville: Editorial Caribe, 2000, c1998).</a:t>
            </a:r>
            <a:endParaRPr lang="es-PR" altLang="en-US" sz="1600" dirty="0" smtClean="0"/>
          </a:p>
          <a:p>
            <a:pPr marL="609600" indent="-609600" eaLnBrk="1" hangingPunct="1">
              <a:lnSpc>
                <a:spcPct val="80000"/>
              </a:lnSpc>
              <a:buFont typeface="Wingdings" panose="05000000000000000000" pitchFamily="2" charset="2"/>
              <a:buNone/>
              <a:defRPr/>
            </a:pPr>
            <a:r>
              <a:rPr lang="es-PR" altLang="en-US" sz="1600" dirty="0" smtClean="0"/>
              <a:t>Nelson, </a:t>
            </a:r>
            <a:r>
              <a:rPr lang="es-PR" altLang="en-US" sz="1600" dirty="0" err="1" smtClean="0"/>
              <a:t>Wilton</a:t>
            </a:r>
            <a:r>
              <a:rPr lang="es-PR" altLang="en-US" sz="1600" dirty="0" smtClean="0"/>
              <a:t> M. and Juan Rojas Mayo, Nelson Nuevo Diccionario Ilustrado De La Biblia, </a:t>
            </a:r>
            <a:r>
              <a:rPr lang="es-PR" altLang="en-US" sz="1600" dirty="0" err="1" smtClean="0"/>
              <a:t>electronic</a:t>
            </a:r>
            <a:r>
              <a:rPr lang="es-PR" altLang="en-US" sz="1600" dirty="0" smtClean="0"/>
              <a:t> ed. (Nashville: Editorial Caribe, 2000, c1998).</a:t>
            </a:r>
          </a:p>
          <a:p>
            <a:pPr marL="609600" indent="-609600" eaLnBrk="1" hangingPunct="1">
              <a:lnSpc>
                <a:spcPct val="80000"/>
              </a:lnSpc>
              <a:buFont typeface="Wingdings" panose="05000000000000000000" pitchFamily="2" charset="2"/>
              <a:buNone/>
              <a:defRPr/>
            </a:pPr>
            <a:r>
              <a:rPr lang="es-ES" sz="1600" dirty="0" err="1" smtClean="0"/>
              <a:t>Porter</a:t>
            </a:r>
            <a:r>
              <a:rPr lang="es-ES" sz="1600" dirty="0"/>
              <a:t>, Rafael. </a:t>
            </a:r>
            <a:r>
              <a:rPr lang="es-ES" sz="1600" i="1" dirty="0"/>
              <a:t>Estudios </a:t>
            </a:r>
            <a:r>
              <a:rPr lang="es-ES" sz="1600" i="1" dirty="0" err="1"/>
              <a:t>Bı́blicos</a:t>
            </a:r>
            <a:r>
              <a:rPr lang="es-ES" sz="1600" i="1" dirty="0"/>
              <a:t> ELA: ¿Listos para el rey? (Mateo)</a:t>
            </a:r>
            <a:r>
              <a:rPr lang="es-ES" sz="1600" dirty="0"/>
              <a:t>. Puebla, Pue., México: Ediciones Las Américas, A. C., 1986. </a:t>
            </a:r>
            <a:r>
              <a:rPr lang="es-ES" sz="1600" dirty="0" err="1"/>
              <a:t>Print</a:t>
            </a:r>
            <a:r>
              <a:rPr lang="es-ES" sz="1600" dirty="0"/>
              <a:t>.</a:t>
            </a:r>
          </a:p>
          <a:p>
            <a:pPr marL="609600" indent="-609600" eaLnBrk="1" hangingPunct="1">
              <a:lnSpc>
                <a:spcPct val="80000"/>
              </a:lnSpc>
              <a:buFont typeface="Wingdings" panose="05000000000000000000" pitchFamily="2" charset="2"/>
              <a:buNone/>
              <a:defRPr/>
            </a:pPr>
            <a:r>
              <a:rPr lang="en-US" sz="1600" dirty="0" err="1"/>
              <a:t>Rı́os</a:t>
            </a:r>
            <a:r>
              <a:rPr lang="en-US" sz="1600" dirty="0"/>
              <a:t>, </a:t>
            </a:r>
            <a:r>
              <a:rPr lang="en-US" sz="1600" dirty="0" err="1"/>
              <a:t>Asdrúbal</a:t>
            </a:r>
            <a:r>
              <a:rPr lang="en-US" sz="1600" dirty="0"/>
              <a:t>. </a:t>
            </a:r>
            <a:r>
              <a:rPr lang="en-US" sz="1600" i="1" dirty="0" err="1"/>
              <a:t>Comentario</a:t>
            </a:r>
            <a:r>
              <a:rPr lang="en-US" sz="1600" i="1" dirty="0"/>
              <a:t> </a:t>
            </a:r>
            <a:r>
              <a:rPr lang="en-US" sz="1600" i="1" dirty="0" err="1"/>
              <a:t>bı́blico</a:t>
            </a:r>
            <a:r>
              <a:rPr lang="en-US" sz="1600" i="1" dirty="0"/>
              <a:t> del </a:t>
            </a:r>
            <a:r>
              <a:rPr lang="en-US" sz="1600" i="1" dirty="0" err="1"/>
              <a:t>continente</a:t>
            </a:r>
            <a:r>
              <a:rPr lang="en-US" sz="1600" i="1" dirty="0"/>
              <a:t> </a:t>
            </a:r>
            <a:r>
              <a:rPr lang="en-US" sz="1600" i="1" dirty="0" err="1"/>
              <a:t>nuevo</a:t>
            </a:r>
            <a:r>
              <a:rPr lang="en-US" sz="1600" i="1" dirty="0"/>
              <a:t>: San Mateo</a:t>
            </a:r>
            <a:r>
              <a:rPr lang="en-US" sz="1600" dirty="0"/>
              <a:t>. Miami, FL: Editorial </a:t>
            </a:r>
            <a:r>
              <a:rPr lang="en-US" sz="1600" dirty="0" err="1"/>
              <a:t>Unilit</a:t>
            </a:r>
            <a:r>
              <a:rPr lang="en-US" sz="1600" dirty="0"/>
              <a:t>, 1994. Print.</a:t>
            </a:r>
          </a:p>
          <a:p>
            <a:pPr marL="609600" indent="-609600" eaLnBrk="1" hangingPunct="1">
              <a:lnSpc>
                <a:spcPct val="80000"/>
              </a:lnSpc>
              <a:buFont typeface="Wingdings" panose="05000000000000000000" pitchFamily="2" charset="2"/>
              <a:buNone/>
              <a:defRPr/>
            </a:pPr>
            <a:r>
              <a:rPr lang="es-PR" altLang="en-US" sz="1600" dirty="0" smtClean="0"/>
              <a:t>Vine, W.E. </a:t>
            </a:r>
            <a:r>
              <a:rPr lang="es-PR" altLang="en-US" sz="1600" i="1" dirty="0" smtClean="0"/>
              <a:t>Vine Diccionario Expositivo De Palabras Del Antiguo Y Del Nuevo Testamento Exhaustivo</a:t>
            </a:r>
            <a:r>
              <a:rPr lang="es-PR" altLang="en-US" sz="1600" dirty="0" smtClean="0"/>
              <a:t>, </a:t>
            </a:r>
            <a:r>
              <a:rPr lang="es-PR" altLang="en-US" sz="1600" dirty="0" err="1" smtClean="0"/>
              <a:t>electronic</a:t>
            </a:r>
            <a:r>
              <a:rPr lang="es-PR" altLang="en-US" sz="1600" dirty="0" smtClean="0"/>
              <a:t> ed. (Nashville: Editorial Caribe, 2000, c1999). </a:t>
            </a:r>
            <a:endParaRPr lang="es-PR" sz="1600" dirty="0" smtClean="0"/>
          </a:p>
          <a:p>
            <a:pPr>
              <a:spcBef>
                <a:spcPts val="0"/>
              </a:spcBef>
              <a:spcAft>
                <a:spcPts val="600"/>
              </a:spcAft>
              <a:buFont typeface="Wingdings" panose="05000000000000000000" pitchFamily="2" charset="2"/>
              <a:buNone/>
              <a:defRPr/>
            </a:pPr>
            <a:r>
              <a:rPr lang="es-PR" sz="1600" dirty="0" smtClean="0">
                <a:hlinkClick r:id="rId3"/>
              </a:rPr>
              <a:t>http://distantshores.org/resources/illustrations/sweet-publishing</a:t>
            </a:r>
            <a:r>
              <a:rPr lang="es-PR" sz="1600" dirty="0" smtClean="0"/>
              <a:t> </a:t>
            </a:r>
            <a:r>
              <a:rPr lang="es-ES" sz="1600" dirty="0" smtClean="0"/>
              <a:t>(imágenes bíblicas).</a:t>
            </a:r>
          </a:p>
          <a:p>
            <a:pPr>
              <a:spcBef>
                <a:spcPts val="0"/>
              </a:spcBef>
              <a:spcAft>
                <a:spcPts val="600"/>
              </a:spcAft>
              <a:buFont typeface="Wingdings" panose="05000000000000000000" pitchFamily="2" charset="2"/>
              <a:buNone/>
              <a:defRPr/>
            </a:pPr>
            <a:r>
              <a:rPr lang="en-US" sz="1600" dirty="0" smtClean="0">
                <a:hlinkClick r:id="rId4"/>
              </a:rPr>
              <a:t>http://st-takla.org/Gallery/Bible/Illustrations.html</a:t>
            </a:r>
            <a:r>
              <a:rPr lang="en-US" sz="1600" dirty="0" smtClean="0"/>
              <a:t> </a:t>
            </a:r>
            <a:r>
              <a:rPr lang="es-ES" sz="1600" dirty="0"/>
              <a:t>(imágenes bíblicas).</a:t>
            </a:r>
            <a:endParaRPr lang="en-US" sz="1600" dirty="0"/>
          </a:p>
          <a:p>
            <a:pPr marL="609600" indent="-609600" eaLnBrk="1" hangingPunct="1">
              <a:lnSpc>
                <a:spcPct val="80000"/>
              </a:lnSpc>
              <a:buFont typeface="Wingdings" panose="05000000000000000000" pitchFamily="2" charset="2"/>
              <a:buNone/>
              <a:defRPr/>
            </a:pPr>
            <a:endParaRPr lang="es-PR" altLang="en-US" sz="1800" dirty="0" smtClean="0"/>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2" name="Picture 2" descr="https://jesuskinginexile.files.wordpress.com/2012/11/jesus-praying.jpg"/>
          <p:cNvPicPr>
            <a:picLocks noChangeAspect="1" noChangeArrowheads="1"/>
          </p:cNvPicPr>
          <p:nvPr/>
        </p:nvPicPr>
        <p:blipFill>
          <a:blip r:embed="rId3">
            <a:extLst>
              <a:ext uri="{28A0092B-C50C-407E-A947-70E740481C1C}">
                <a14:useLocalDpi xmlns:a14="http://schemas.microsoft.com/office/drawing/2010/main" val="0"/>
              </a:ext>
            </a:extLst>
          </a:blip>
          <a:srcRect r="1666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C8B9FADD-D71A-490F-BEB0-CC5F73E8BB9D}" type="slidenum">
              <a:rPr lang="en-US" altLang="en-US" sz="1400" smtClean="0"/>
              <a:pPr>
                <a:spcBef>
                  <a:spcPct val="0"/>
                </a:spcBef>
                <a:buClrTx/>
                <a:buSzTx/>
                <a:buFontTx/>
                <a:buNone/>
              </a:pPr>
              <a:t>31</a:t>
            </a:fld>
            <a:endParaRPr lang="en-US" altLang="en-US" sz="1400" smtClean="0"/>
          </a:p>
        </p:txBody>
      </p:sp>
      <p:sp>
        <p:nvSpPr>
          <p:cNvPr id="238595" name="Rectangle 3"/>
          <p:cNvSpPr>
            <a:spLocks noGrp="1" noChangeArrowheads="1"/>
          </p:cNvSpPr>
          <p:nvPr>
            <p:ph type="title" idx="4294967295"/>
          </p:nvPr>
        </p:nvSpPr>
        <p:spPr>
          <a:xfrm>
            <a:off x="762000" y="457200"/>
            <a:ext cx="7772400" cy="914400"/>
          </a:xfrm>
          <a:solidFill>
            <a:schemeClr val="tx1">
              <a:lumMod val="95000"/>
              <a:lumOff val="5000"/>
              <a:alpha val="45000"/>
            </a:schemeClr>
          </a:solidFill>
        </p:spPr>
        <p:txBody>
          <a:bodyPr/>
          <a:lstStyle/>
          <a:p>
            <a:pPr algn="ctr" eaLnBrk="1" hangingPunct="1">
              <a:defRPr/>
            </a:pPr>
            <a:r>
              <a:rPr lang="es-PR" dirty="0">
                <a:solidFill>
                  <a:schemeClr val="bg1"/>
                </a:solidFill>
              </a:rPr>
              <a:t>Próximo </a:t>
            </a:r>
            <a:r>
              <a:rPr lang="es-PR" dirty="0" smtClean="0">
                <a:solidFill>
                  <a:schemeClr val="bg1"/>
                </a:solidFill>
              </a:rPr>
              <a:t>Estudio (Libro 1)</a:t>
            </a:r>
            <a:endParaRPr lang="es-PR" dirty="0">
              <a:solidFill>
                <a:schemeClr val="bg1"/>
              </a:solidFill>
            </a:endParaRPr>
          </a:p>
        </p:txBody>
      </p:sp>
      <p:sp>
        <p:nvSpPr>
          <p:cNvPr id="238596" name="Rectangle 4"/>
          <p:cNvSpPr>
            <a:spLocks noGrp="1" noChangeArrowheads="1"/>
          </p:cNvSpPr>
          <p:nvPr>
            <p:ph type="body" sz="half" idx="4294967295"/>
          </p:nvPr>
        </p:nvSpPr>
        <p:spPr>
          <a:xfrm>
            <a:off x="762000" y="1371600"/>
            <a:ext cx="7772400" cy="4495800"/>
          </a:xfrm>
          <a:solidFill>
            <a:schemeClr val="tx1">
              <a:lumMod val="95000"/>
              <a:lumOff val="5000"/>
              <a:alpha val="45000"/>
            </a:schemeClr>
          </a:solidFill>
        </p:spPr>
        <p:txBody>
          <a:bodyPr anchor="ctr">
            <a:noAutofit/>
          </a:bodyPr>
          <a:lstStyle/>
          <a:p>
            <a:pPr marL="0" indent="0" algn="ctr" eaLnBrk="1" hangingPunct="1">
              <a:spcAft>
                <a:spcPts val="600"/>
              </a:spcAft>
              <a:buFontTx/>
              <a:buNone/>
              <a:defRPr/>
            </a:pPr>
            <a:r>
              <a:rPr lang="es-PR" sz="3600" dirty="0">
                <a:solidFill>
                  <a:schemeClr val="bg1"/>
                </a:solidFill>
                <a:latin typeface="Candara" pitchFamily="34" charset="0"/>
              </a:rPr>
              <a:t>Unidad 3</a:t>
            </a:r>
            <a:r>
              <a:rPr lang="es-PR" sz="3600" dirty="0" smtClean="0">
                <a:solidFill>
                  <a:schemeClr val="bg1"/>
                </a:solidFill>
                <a:latin typeface="Candara" pitchFamily="34" charset="0"/>
              </a:rPr>
              <a:t>: </a:t>
            </a:r>
            <a:r>
              <a:rPr lang="en-US" sz="3600" dirty="0" smtClean="0">
                <a:solidFill>
                  <a:schemeClr val="bg1"/>
                </a:solidFill>
                <a:latin typeface="Candara" pitchFamily="34" charset="0"/>
              </a:rPr>
              <a:t>El</a:t>
            </a:r>
            <a:r>
              <a:rPr lang="es-PR" sz="3600" dirty="0" smtClean="0">
                <a:solidFill>
                  <a:schemeClr val="bg1"/>
                </a:solidFill>
                <a:latin typeface="Candara" pitchFamily="34" charset="0"/>
              </a:rPr>
              <a:t> rey demuestra su </a:t>
            </a:r>
            <a:r>
              <a:rPr lang="es-PR" sz="3600" dirty="0">
                <a:solidFill>
                  <a:schemeClr val="bg1"/>
                </a:solidFill>
                <a:latin typeface="Candara" pitchFamily="34" charset="0"/>
              </a:rPr>
              <a:t>poder</a:t>
            </a:r>
            <a:endParaRPr lang="es-PR" sz="3600" dirty="0" smtClean="0">
              <a:solidFill>
                <a:schemeClr val="bg1"/>
              </a:solidFill>
              <a:effectLst>
                <a:outerShdw blurRad="38100" dist="38100" dir="2700000" algn="tl">
                  <a:srgbClr val="000000">
                    <a:alpha val="43137"/>
                  </a:srgbClr>
                </a:outerShdw>
              </a:effectLst>
            </a:endParaRP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Estudio 35:</a:t>
            </a: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“El poder del rey”</a:t>
            </a:r>
          </a:p>
          <a:p>
            <a:pPr marL="0" indent="0" algn="ctr" eaLnBrk="1" hangingPunct="1">
              <a:buFontTx/>
              <a:buNone/>
              <a:tabLst>
                <a:tab pos="457200" algn="l"/>
              </a:tabLst>
              <a:defRPr/>
            </a:pPr>
            <a:r>
              <a:rPr lang="es-PR" sz="3600" dirty="0" smtClean="0">
                <a:solidFill>
                  <a:schemeClr val="bg1"/>
                </a:solidFill>
                <a:effectLst>
                  <a:outerShdw blurRad="38100" dist="38100" dir="2700000" algn="tl">
                    <a:srgbClr val="000000">
                      <a:alpha val="43137"/>
                    </a:srgbClr>
                  </a:outerShdw>
                </a:effectLst>
              </a:rPr>
              <a:t>(</a:t>
            </a:r>
            <a:r>
              <a:rPr lang="es-PR" dirty="0" smtClean="0">
                <a:solidFill>
                  <a:schemeClr val="bg1"/>
                </a:solidFill>
                <a:effectLst>
                  <a:outerShdw blurRad="38100" dist="38100" dir="2700000" algn="tl">
                    <a:srgbClr val="000000">
                      <a:alpha val="43137"/>
                    </a:srgbClr>
                  </a:outerShdw>
                </a:effectLst>
              </a:rPr>
              <a:t>Mateo 8-9)</a:t>
            </a:r>
          </a:p>
          <a:p>
            <a:pPr marL="0" indent="0" algn="ctr" eaLnBrk="1" hangingPunct="1">
              <a:buFontTx/>
              <a:buNone/>
              <a:tabLst>
                <a:tab pos="457200" algn="l"/>
              </a:tabLst>
              <a:defRPr/>
            </a:pPr>
            <a:r>
              <a:rPr lang="es-PR" dirty="0" smtClean="0">
                <a:solidFill>
                  <a:schemeClr val="bg1"/>
                </a:solidFill>
                <a:effectLst>
                  <a:outerShdw blurRad="38100" dist="38100" dir="2700000" algn="tl">
                    <a:srgbClr val="000000">
                      <a:alpha val="43137"/>
                    </a:srgbClr>
                  </a:outerShdw>
                </a:effectLst>
              </a:rPr>
              <a:t>13 de septiembre de 2016</a:t>
            </a:r>
            <a:endParaRPr lang="es-PR" dirty="0">
              <a:solidFill>
                <a:schemeClr val="bg1"/>
              </a:solidFill>
              <a:effectLst>
                <a:outerShdw blurRad="38100" dist="38100" dir="2700000" algn="tl">
                  <a:srgbClr val="000000">
                    <a:alpha val="43137"/>
                  </a:srgbClr>
                </a:outerShdw>
              </a:effectLst>
            </a:endParaRP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54C8AB05-E4C9-4D67-9AAA-4BF9EC915DAF}" type="slidenum">
              <a:rPr lang="en-US" altLang="en-US" sz="1400" smtClean="0"/>
              <a:pPr algn="l">
                <a:spcBef>
                  <a:spcPct val="0"/>
                </a:spcBef>
                <a:buClrTx/>
                <a:buSzTx/>
                <a:buFontTx/>
                <a:buNone/>
              </a:pPr>
              <a:t>33</a:t>
            </a:fld>
            <a:endParaRPr lang="en-US" altLang="en-US" sz="1400" smtClean="0"/>
          </a:p>
        </p:txBody>
      </p:sp>
      <p:sp>
        <p:nvSpPr>
          <p:cNvPr id="6553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65540" name="Rectangle 2"/>
          <p:cNvSpPr>
            <a:spLocks noGrp="1" noChangeArrowheads="1"/>
          </p:cNvSpPr>
          <p:nvPr>
            <p:ph type="title"/>
          </p:nvPr>
        </p:nvSpPr>
        <p:spPr/>
        <p:txBody>
          <a:bodyPr/>
          <a:lstStyle/>
          <a:p>
            <a:pPr eaLnBrk="1" hangingPunct="1"/>
            <a:r>
              <a:rPr lang="en-US" altLang="en-US" smtClean="0"/>
              <a:t>El Plan de Dios para ti</a:t>
            </a:r>
          </a:p>
        </p:txBody>
      </p:sp>
      <p:sp>
        <p:nvSpPr>
          <p:cNvPr id="65541" name="Rectangle 3"/>
          <p:cNvSpPr>
            <a:spLocks noGrp="1" noChangeArrowheads="1"/>
          </p:cNvSpPr>
          <p:nvPr>
            <p:ph type="body" idx="1"/>
          </p:nvPr>
        </p:nvSpPr>
        <p:spPr>
          <a:xfrm>
            <a:off x="304800" y="2855913"/>
            <a:ext cx="8574088" cy="2020887"/>
          </a:xfrm>
        </p:spPr>
        <p:txBody>
          <a:bodyPr/>
          <a:lstStyle/>
          <a:p>
            <a:pPr marL="0" indent="0" eaLnBrk="1" hangingPunct="1">
              <a:buFont typeface="Wingdings" panose="05000000000000000000" pitchFamily="2" charset="2"/>
              <a:buNone/>
            </a:pPr>
            <a:r>
              <a:rPr lang="es-PR" altLang="en-US" smtClean="0"/>
              <a:t>"Como está escrito: No hay justo, ni aun uno; No hay quien entienda, No hay quien busque a Dios." </a:t>
            </a:r>
            <a:r>
              <a:rPr lang="es-PR" altLang="en-US" smtClean="0">
                <a:solidFill>
                  <a:schemeClr val="hlink"/>
                </a:solidFill>
              </a:rPr>
              <a:t>(Romanos 3.10-11, RVR60)</a:t>
            </a:r>
          </a:p>
          <a:p>
            <a:pPr lvl="1" eaLnBrk="1" hangingPunct="1"/>
            <a:endParaRPr lang="es-PR" altLang="en-US" smtClean="0">
              <a:solidFill>
                <a:schemeClr val="hlink"/>
              </a:solidFill>
            </a:endParaRPr>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FF3F2901-0E49-4966-907D-00FCF0588CDA}" type="slidenum">
              <a:rPr lang="en-US" altLang="en-US" sz="1400" smtClean="0"/>
              <a:pPr algn="l">
                <a:spcBef>
                  <a:spcPct val="0"/>
                </a:spcBef>
                <a:buClrTx/>
                <a:buSzTx/>
                <a:buFontTx/>
                <a:buNone/>
              </a:pPr>
              <a:t>34</a:t>
            </a:fld>
            <a:endParaRPr lang="en-US" altLang="en-US" sz="1400" smtClean="0"/>
          </a:p>
        </p:txBody>
      </p:sp>
      <p:sp>
        <p:nvSpPr>
          <p:cNvPr id="675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67588" name="Rectangle 2"/>
          <p:cNvSpPr>
            <a:spLocks noGrp="1" noChangeArrowheads="1"/>
          </p:cNvSpPr>
          <p:nvPr>
            <p:ph type="title"/>
          </p:nvPr>
        </p:nvSpPr>
        <p:spPr/>
        <p:txBody>
          <a:bodyPr/>
          <a:lstStyle/>
          <a:p>
            <a:pPr eaLnBrk="1" hangingPunct="1"/>
            <a:r>
              <a:rPr lang="en-US" altLang="en-US" smtClean="0"/>
              <a:t>El Plan de Dios para ti</a:t>
            </a:r>
          </a:p>
        </p:txBody>
      </p:sp>
      <p:sp>
        <p:nvSpPr>
          <p:cNvPr id="67589" name="Rectangle 3"/>
          <p:cNvSpPr>
            <a:spLocks noGrp="1" noChangeArrowheads="1"/>
          </p:cNvSpPr>
          <p:nvPr>
            <p:ph type="body" idx="1"/>
          </p:nvPr>
        </p:nvSpPr>
        <p:spPr>
          <a:xfrm>
            <a:off x="304800" y="2855913"/>
            <a:ext cx="8650288" cy="1716087"/>
          </a:xfrm>
        </p:spPr>
        <p:txBody>
          <a:bodyPr/>
          <a:lstStyle/>
          <a:p>
            <a:pPr marL="0" indent="0" eaLnBrk="1" hangingPunct="1">
              <a:buFont typeface="Wingdings" panose="05000000000000000000" pitchFamily="2" charset="2"/>
              <a:buNone/>
            </a:pPr>
            <a:r>
              <a:rPr lang="es-PR" altLang="en-US" smtClean="0"/>
              <a:t>"Porque la paga del pecado es muerte, mas la dádiva de Dios es vida eterna en Cristo Jesús Señor nuestro." </a:t>
            </a:r>
            <a:r>
              <a:rPr lang="es-PR" altLang="en-US" smtClean="0">
                <a:solidFill>
                  <a:schemeClr val="hlink"/>
                </a:solidFill>
              </a:rPr>
              <a:t>(Romanos 6.23, RVR60)</a:t>
            </a: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DEC0143B-44A5-4EE1-A875-A60BCE37CC38}" type="slidenum">
              <a:rPr lang="en-US" altLang="en-US" sz="1400" smtClean="0"/>
              <a:pPr algn="l">
                <a:spcBef>
                  <a:spcPct val="0"/>
                </a:spcBef>
                <a:buClrTx/>
                <a:buSzTx/>
                <a:buFontTx/>
                <a:buNone/>
              </a:pPr>
              <a:t>35</a:t>
            </a:fld>
            <a:endParaRPr lang="en-US" altLang="en-US" sz="1400" smtClean="0"/>
          </a:p>
        </p:txBody>
      </p:sp>
      <p:sp>
        <p:nvSpPr>
          <p:cNvPr id="696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69636" name="Rectangle 2"/>
          <p:cNvSpPr>
            <a:spLocks noGrp="1" noChangeArrowheads="1"/>
          </p:cNvSpPr>
          <p:nvPr>
            <p:ph type="title"/>
          </p:nvPr>
        </p:nvSpPr>
        <p:spPr/>
        <p:txBody>
          <a:bodyPr/>
          <a:lstStyle/>
          <a:p>
            <a:pPr eaLnBrk="1" hangingPunct="1"/>
            <a:r>
              <a:rPr lang="en-US" altLang="en-US" smtClean="0"/>
              <a:t>El Plan de Dios para ti</a:t>
            </a:r>
          </a:p>
        </p:txBody>
      </p:sp>
      <p:sp>
        <p:nvSpPr>
          <p:cNvPr id="69637" name="Rectangle 3"/>
          <p:cNvSpPr>
            <a:spLocks noGrp="1" noChangeArrowheads="1"/>
          </p:cNvSpPr>
          <p:nvPr>
            <p:ph type="body" idx="1"/>
          </p:nvPr>
        </p:nvSpPr>
        <p:spPr>
          <a:xfrm>
            <a:off x="304800" y="2855913"/>
            <a:ext cx="8650288" cy="2325687"/>
          </a:xfrm>
        </p:spPr>
        <p:txBody>
          <a:bodyPr/>
          <a:lstStyle/>
          <a:p>
            <a:pPr marL="0" indent="0" eaLnBrk="1" hangingPunct="1">
              <a:buFont typeface="Wingdings" panose="05000000000000000000" pitchFamily="2" charset="2"/>
              <a:buNone/>
            </a:pPr>
            <a:r>
              <a:rPr lang="es-PR" altLang="en-US" smtClean="0"/>
              <a:t>"No ha hecho con nosotros conforme a nuestras iniquidades, Ni nos ha pagado conforme a nuestros pecados." </a:t>
            </a:r>
            <a:r>
              <a:rPr lang="es-PR" altLang="en-US" smtClean="0">
                <a:solidFill>
                  <a:schemeClr val="hlink"/>
                </a:solidFill>
              </a:rPr>
              <a:t>(Salmos 103.10, RVR60)</a:t>
            </a: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4F5DB508-C26E-4E88-AF84-9C2CE4FC3653}" type="slidenum">
              <a:rPr lang="en-US" altLang="en-US" sz="1400" smtClean="0"/>
              <a:pPr algn="l">
                <a:spcBef>
                  <a:spcPct val="0"/>
                </a:spcBef>
                <a:buClrTx/>
                <a:buSzTx/>
                <a:buFontTx/>
                <a:buNone/>
              </a:pPr>
              <a:t>36</a:t>
            </a:fld>
            <a:endParaRPr lang="en-US" altLang="en-US" sz="1400" smtClean="0"/>
          </a:p>
        </p:txBody>
      </p:sp>
      <p:sp>
        <p:nvSpPr>
          <p:cNvPr id="716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71684" name="Rectangle 2"/>
          <p:cNvSpPr>
            <a:spLocks noGrp="1" noChangeArrowheads="1"/>
          </p:cNvSpPr>
          <p:nvPr>
            <p:ph type="title"/>
          </p:nvPr>
        </p:nvSpPr>
        <p:spPr/>
        <p:txBody>
          <a:bodyPr/>
          <a:lstStyle/>
          <a:p>
            <a:pPr eaLnBrk="1" hangingPunct="1"/>
            <a:r>
              <a:rPr lang="en-US" altLang="en-US" smtClean="0"/>
              <a:t>El Plan de Dios para ti</a:t>
            </a:r>
          </a:p>
        </p:txBody>
      </p:sp>
      <p:sp>
        <p:nvSpPr>
          <p:cNvPr id="71685" name="Rectangle 3"/>
          <p:cNvSpPr>
            <a:spLocks noGrp="1" noChangeArrowheads="1"/>
          </p:cNvSpPr>
          <p:nvPr>
            <p:ph type="body" idx="1"/>
          </p:nvPr>
        </p:nvSpPr>
        <p:spPr>
          <a:xfrm>
            <a:off x="304800" y="2855913"/>
            <a:ext cx="8534400" cy="2478087"/>
          </a:xfrm>
        </p:spPr>
        <p:txBody>
          <a:bodyPr/>
          <a:lstStyle/>
          <a:p>
            <a:pPr marL="0" indent="0" eaLnBrk="1" hangingPunct="1">
              <a:buFont typeface="Wingdings" panose="05000000000000000000" pitchFamily="2" charset="2"/>
              <a:buNone/>
            </a:pPr>
            <a:r>
              <a:rPr lang="es-PR" altLang="en-US" smtClean="0"/>
              <a:t>"Pero Dios, habiendo pasado por alto los tiempos de esta ignorancia, ahora manda a todos los hombres en todo lugar, que se arrepientan;" </a:t>
            </a:r>
            <a:r>
              <a:rPr lang="es-PR" altLang="en-US" smtClean="0">
                <a:solidFill>
                  <a:schemeClr val="hlink"/>
                </a:solidFill>
              </a:rPr>
              <a:t>(Hechos de los Apóstoles 17.30)</a:t>
            </a: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73BFEBAE-034A-41D5-9536-A7D7B1A08EAA}" type="slidenum">
              <a:rPr lang="en-US" altLang="en-US" sz="1400" smtClean="0"/>
              <a:pPr algn="l">
                <a:spcBef>
                  <a:spcPct val="0"/>
                </a:spcBef>
                <a:buClrTx/>
                <a:buSzTx/>
                <a:buFontTx/>
                <a:buNone/>
              </a:pPr>
              <a:t>37</a:t>
            </a:fld>
            <a:endParaRPr lang="en-US" altLang="en-US" sz="1400" smtClean="0"/>
          </a:p>
        </p:txBody>
      </p:sp>
      <p:sp>
        <p:nvSpPr>
          <p:cNvPr id="737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73732" name="Rectangle 2"/>
          <p:cNvSpPr>
            <a:spLocks noGrp="1" noChangeArrowheads="1"/>
          </p:cNvSpPr>
          <p:nvPr>
            <p:ph type="title"/>
          </p:nvPr>
        </p:nvSpPr>
        <p:spPr/>
        <p:txBody>
          <a:bodyPr/>
          <a:lstStyle/>
          <a:p>
            <a:pPr eaLnBrk="1" hangingPunct="1"/>
            <a:r>
              <a:rPr lang="en-US" altLang="en-US" smtClean="0"/>
              <a:t>El Plan de Dios para ti</a:t>
            </a:r>
          </a:p>
        </p:txBody>
      </p:sp>
      <p:sp>
        <p:nvSpPr>
          <p:cNvPr id="73733" name="Rectangle 3"/>
          <p:cNvSpPr>
            <a:spLocks noGrp="1" noChangeArrowheads="1"/>
          </p:cNvSpPr>
          <p:nvPr>
            <p:ph type="body" idx="1"/>
          </p:nvPr>
        </p:nvSpPr>
        <p:spPr>
          <a:xfrm>
            <a:off x="304800" y="2855913"/>
            <a:ext cx="8650288" cy="1792287"/>
          </a:xfrm>
        </p:spPr>
        <p:txBody>
          <a:bodyPr/>
          <a:lstStyle/>
          <a:p>
            <a:pPr marL="0" indent="0" eaLnBrk="1" hangingPunct="1">
              <a:buFont typeface="Wingdings" panose="05000000000000000000" pitchFamily="2" charset="2"/>
              <a:buNone/>
            </a:pPr>
            <a:r>
              <a:rPr lang="es-PR" altLang="en-US" smtClean="0"/>
              <a:t>"diciendo: El tiempo se ha cumplido, y el reino de Dios se ha acercado; arrepentíos, y creed en el evangelio.” </a:t>
            </a:r>
            <a:r>
              <a:rPr lang="en-US" altLang="en-US" smtClean="0">
                <a:solidFill>
                  <a:schemeClr val="hlink"/>
                </a:solidFill>
              </a:rPr>
              <a:t>(Marcos 1.15, RVR60)</a:t>
            </a:r>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CE03CE80-E36F-4947-93A6-77B3E97130FF}" type="slidenum">
              <a:rPr lang="en-US" altLang="en-US" sz="1400" smtClean="0"/>
              <a:pPr algn="l">
                <a:spcBef>
                  <a:spcPct val="0"/>
                </a:spcBef>
                <a:buClrTx/>
                <a:buSzTx/>
                <a:buFontTx/>
                <a:buNone/>
              </a:pPr>
              <a:t>38</a:t>
            </a:fld>
            <a:endParaRPr lang="en-US" altLang="en-US" sz="1400" smtClean="0"/>
          </a:p>
        </p:txBody>
      </p:sp>
      <p:sp>
        <p:nvSpPr>
          <p:cNvPr id="757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75780" name="Rectangle 2"/>
          <p:cNvSpPr>
            <a:spLocks noGrp="1" noChangeArrowheads="1"/>
          </p:cNvSpPr>
          <p:nvPr>
            <p:ph type="title"/>
          </p:nvPr>
        </p:nvSpPr>
        <p:spPr/>
        <p:txBody>
          <a:bodyPr/>
          <a:lstStyle/>
          <a:p>
            <a:pPr eaLnBrk="1" hangingPunct="1"/>
            <a:r>
              <a:rPr lang="en-US" altLang="en-US" smtClean="0"/>
              <a:t>El Plan de Dios para ti</a:t>
            </a:r>
          </a:p>
        </p:txBody>
      </p:sp>
      <p:sp>
        <p:nvSpPr>
          <p:cNvPr id="75781" name="Rectangle 3"/>
          <p:cNvSpPr>
            <a:spLocks noGrp="1" noChangeArrowheads="1"/>
          </p:cNvSpPr>
          <p:nvPr>
            <p:ph type="body" idx="1"/>
          </p:nvPr>
        </p:nvSpPr>
        <p:spPr>
          <a:xfrm>
            <a:off x="311150" y="2855913"/>
            <a:ext cx="8643938" cy="3087687"/>
          </a:xfrm>
        </p:spPr>
        <p:txBody>
          <a:bodyPr/>
          <a:lstStyle/>
          <a:p>
            <a:pPr marL="0" indent="0" eaLnBrk="1" hangingPunct="1">
              <a:buFont typeface="Wingdings" panose="05000000000000000000" pitchFamily="2" charset="2"/>
              <a:buNone/>
            </a:pPr>
            <a:r>
              <a:rPr lang="es-PR" altLang="en-US" smtClean="0"/>
              <a:t>"que si confesares con tu boca que Jesús es el Señor, y creyeres en tu corazón que Dios le levantó de los muertos, serás salvo. Porque con el corazón se cree para justicia, pero con la boca se confiesa para salvación.” </a:t>
            </a:r>
            <a:r>
              <a:rPr lang="es-PR" altLang="en-US" smtClean="0">
                <a:solidFill>
                  <a:schemeClr val="hlink"/>
                </a:solidFill>
              </a:rPr>
              <a:t>(Romanos 10.9-10, RVR60)</a:t>
            </a:r>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C91313C8-BFC1-4B76-A087-129DAA596BF9}" type="slidenum">
              <a:rPr lang="en-US" altLang="en-US" sz="1400" smtClean="0"/>
              <a:pPr algn="l">
                <a:spcBef>
                  <a:spcPct val="0"/>
                </a:spcBef>
                <a:buClrTx/>
                <a:buSzTx/>
                <a:buFontTx/>
                <a:buNone/>
              </a:pPr>
              <a:t>39</a:t>
            </a:fld>
            <a:endParaRPr lang="en-US" altLang="en-US" sz="1400" smtClean="0"/>
          </a:p>
        </p:txBody>
      </p:sp>
      <p:sp>
        <p:nvSpPr>
          <p:cNvPr id="7782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77828" name="Rectangle 2"/>
          <p:cNvSpPr>
            <a:spLocks noGrp="1" noChangeArrowheads="1"/>
          </p:cNvSpPr>
          <p:nvPr>
            <p:ph type="title"/>
          </p:nvPr>
        </p:nvSpPr>
        <p:spPr/>
        <p:txBody>
          <a:bodyPr/>
          <a:lstStyle/>
          <a:p>
            <a:pPr eaLnBrk="1" hangingPunct="1"/>
            <a:r>
              <a:rPr lang="en-US" altLang="en-US" smtClean="0"/>
              <a:t>El Plan de Dios para ti</a:t>
            </a:r>
          </a:p>
        </p:txBody>
      </p:sp>
      <p:sp>
        <p:nvSpPr>
          <p:cNvPr id="77829" name="Rectangle 3"/>
          <p:cNvSpPr>
            <a:spLocks noGrp="1" noChangeArrowheads="1"/>
          </p:cNvSpPr>
          <p:nvPr>
            <p:ph type="body" idx="1"/>
          </p:nvPr>
        </p:nvSpPr>
        <p:spPr>
          <a:xfrm>
            <a:off x="304800" y="2855913"/>
            <a:ext cx="8574088" cy="2249487"/>
          </a:xfrm>
        </p:spPr>
        <p:txBody>
          <a:bodyPr/>
          <a:lstStyle/>
          <a:p>
            <a:pPr marL="0" indent="0" eaLnBrk="1" hangingPunct="1">
              <a:buFont typeface="Wingdings" panose="05000000000000000000" pitchFamily="2" charset="2"/>
              <a:buNone/>
            </a:pPr>
            <a:r>
              <a:rPr lang="es-PR" altLang="en-US" smtClean="0"/>
              <a:t>"De cierto, de cierto os digo: El que oye mi palabra, y cree al que me envió, tiene vida eterna; y no vendrá a condenación, mas ha pasado de muerte a vida." </a:t>
            </a:r>
            <a:r>
              <a:rPr lang="es-PR" altLang="en-US" smtClean="0">
                <a:solidFill>
                  <a:schemeClr val="hlink"/>
                </a:solidFill>
              </a:rPr>
              <a:t>(Juan 5.24, RVR60)</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s-PR" altLang="en-US" smtClean="0"/>
              <a:t>Verdad Central</a:t>
            </a:r>
          </a:p>
        </p:txBody>
      </p:sp>
      <p:sp>
        <p:nvSpPr>
          <p:cNvPr id="12291" name="Rectangle 3"/>
          <p:cNvSpPr>
            <a:spLocks noGrp="1" noChangeArrowheads="1"/>
          </p:cNvSpPr>
          <p:nvPr>
            <p:ph type="body" sz="half" idx="1"/>
          </p:nvPr>
        </p:nvSpPr>
        <p:spPr>
          <a:xfrm>
            <a:off x="152400" y="2209800"/>
            <a:ext cx="5715000" cy="4611688"/>
          </a:xfrm>
        </p:spPr>
        <p:txBody>
          <a:bodyPr/>
          <a:lstStyle/>
          <a:p>
            <a:pPr eaLnBrk="1" hangingPunct="1"/>
            <a:r>
              <a:rPr lang="es-PR" altLang="en-US" sz="3200" smtClean="0"/>
              <a:t>Jesús demanda que sus discípulos apliquen sus enseñanzas a sus actividades y relaciones personales.</a:t>
            </a:r>
          </a:p>
        </p:txBody>
      </p:sp>
      <p:pic>
        <p:nvPicPr>
          <p:cNvPr id="12292" name="Picture 6" descr="https://s-media-cache-ak0.pinimg.com/564x/70/b8/45/70b8457e6ba6981c2bfba0c12f08c37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311400"/>
            <a:ext cx="2690813"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E5C00820-95C3-4250-A3CB-2EE51415980A}" type="slidenum">
              <a:rPr lang="en-US" altLang="en-US" sz="1400" smtClean="0"/>
              <a:pPr algn="l">
                <a:spcBef>
                  <a:spcPct val="0"/>
                </a:spcBef>
                <a:buClrTx/>
                <a:buSzTx/>
                <a:buFontTx/>
                <a:buNone/>
              </a:pPr>
              <a:t>40</a:t>
            </a:fld>
            <a:endParaRPr lang="en-US" altLang="en-US" sz="1400" smtClean="0"/>
          </a:p>
        </p:txBody>
      </p:sp>
      <p:sp>
        <p:nvSpPr>
          <p:cNvPr id="7987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79876" name="Rectangle 2"/>
          <p:cNvSpPr>
            <a:spLocks noGrp="1" noChangeArrowheads="1"/>
          </p:cNvSpPr>
          <p:nvPr>
            <p:ph type="title"/>
          </p:nvPr>
        </p:nvSpPr>
        <p:spPr/>
        <p:txBody>
          <a:bodyPr/>
          <a:lstStyle/>
          <a:p>
            <a:pPr eaLnBrk="1" hangingPunct="1"/>
            <a:r>
              <a:rPr lang="en-US" altLang="en-US" smtClean="0"/>
              <a:t>El Plan de Dios para ti</a:t>
            </a:r>
          </a:p>
        </p:txBody>
      </p:sp>
      <p:sp>
        <p:nvSpPr>
          <p:cNvPr id="79877" name="Rectangle 3"/>
          <p:cNvSpPr>
            <a:spLocks noGrp="1" noChangeArrowheads="1"/>
          </p:cNvSpPr>
          <p:nvPr>
            <p:ph type="body" idx="1"/>
          </p:nvPr>
        </p:nvSpPr>
        <p:spPr>
          <a:xfrm>
            <a:off x="304800" y="2855913"/>
            <a:ext cx="8574088" cy="2173287"/>
          </a:xfrm>
        </p:spPr>
        <p:txBody>
          <a:bodyPr/>
          <a:lstStyle/>
          <a:p>
            <a:pPr marL="0" indent="0" eaLnBrk="1" hangingPunct="1">
              <a:buFont typeface="Wingdings" panose="05000000000000000000" pitchFamily="2" charset="2"/>
              <a:buNone/>
            </a:pPr>
            <a:r>
              <a:rPr lang="es-PR" altLang="en-US" smtClean="0"/>
              <a:t>"De modo que si alguno está en Cristo, nueva criatura es; las cosas viejas pasaron; he aquí todas son hechas nuevas." </a:t>
            </a:r>
            <a:r>
              <a:rPr lang="es-PR" altLang="en-US" smtClean="0">
                <a:solidFill>
                  <a:schemeClr val="hlink"/>
                </a:solidFill>
              </a:rPr>
              <a:t>(2 Corintios 5.17)</a:t>
            </a:r>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l">
              <a:spcBef>
                <a:spcPct val="0"/>
              </a:spcBef>
              <a:buClrTx/>
              <a:buSzTx/>
              <a:buFontTx/>
              <a:buNone/>
            </a:pPr>
            <a:fld id="{1C9E4381-655F-4BA0-B02E-2EDFA725C670}" type="slidenum">
              <a:rPr lang="en-US" altLang="en-US" sz="1400" smtClean="0"/>
              <a:pPr algn="l">
                <a:spcBef>
                  <a:spcPct val="0"/>
                </a:spcBef>
                <a:buClrTx/>
                <a:buSzTx/>
                <a:buFontTx/>
                <a:buNone/>
              </a:pPr>
              <a:t>41</a:t>
            </a:fld>
            <a:endParaRPr lang="en-US" altLang="en-US" sz="1400" smtClean="0"/>
          </a:p>
        </p:txBody>
      </p:sp>
      <p:sp>
        <p:nvSpPr>
          <p:cNvPr id="819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t>Iglesia Bíblica Bautista</a:t>
            </a:r>
          </a:p>
          <a:p>
            <a:pPr>
              <a:spcBef>
                <a:spcPct val="0"/>
              </a:spcBef>
              <a:buClrTx/>
              <a:buSzTx/>
              <a:buFontTx/>
              <a:buNone/>
            </a:pPr>
            <a:r>
              <a:rPr lang="es-PR" altLang="en-US" sz="1400" smtClean="0"/>
              <a:t>www.iglesiabiblicabautista.org</a:t>
            </a:r>
          </a:p>
        </p:txBody>
      </p:sp>
      <p:sp>
        <p:nvSpPr>
          <p:cNvPr id="81924" name="Rectangle 2"/>
          <p:cNvSpPr>
            <a:spLocks noGrp="1" noChangeArrowheads="1"/>
          </p:cNvSpPr>
          <p:nvPr>
            <p:ph type="title"/>
          </p:nvPr>
        </p:nvSpPr>
        <p:spPr/>
        <p:txBody>
          <a:bodyPr/>
          <a:lstStyle/>
          <a:p>
            <a:pPr eaLnBrk="1" hangingPunct="1"/>
            <a:r>
              <a:rPr lang="en-US" altLang="en-US" smtClean="0"/>
              <a:t>El Plan de Dios para ti</a:t>
            </a:r>
          </a:p>
        </p:txBody>
      </p:sp>
      <p:sp>
        <p:nvSpPr>
          <p:cNvPr id="81925" name="Rectangle 3"/>
          <p:cNvSpPr>
            <a:spLocks noGrp="1" noChangeArrowheads="1"/>
          </p:cNvSpPr>
          <p:nvPr>
            <p:ph type="body" idx="1"/>
          </p:nvPr>
        </p:nvSpPr>
        <p:spPr>
          <a:xfrm>
            <a:off x="304800" y="2855913"/>
            <a:ext cx="8726488" cy="2706687"/>
          </a:xfrm>
        </p:spPr>
        <p:txBody>
          <a:bodyPr/>
          <a:lstStyle/>
          <a:p>
            <a:pPr marL="0" indent="0" eaLnBrk="1" hangingPunct="1">
              <a:buFont typeface="Wingdings" panose="05000000000000000000" pitchFamily="2" charset="2"/>
              <a:buNone/>
            </a:pPr>
            <a:r>
              <a:rPr lang="es-PR" altLang="en-US" smtClean="0"/>
              <a:t>"Mas vosotros sois linaje escogido, real sacerdocio, nación santa, pueblo adquirido por Dios, para que anunciéis las virtudes de aquel que os llamó de las tinieblas a su luz admirable;" </a:t>
            </a:r>
            <a:r>
              <a:rPr lang="es-PR" altLang="en-US" smtClean="0">
                <a:solidFill>
                  <a:schemeClr val="hlink"/>
                </a:solidFill>
              </a:rPr>
              <a:t>(1 Pedro 2.9, RVR60)</a:t>
            </a:r>
            <a:r>
              <a:rPr lang="es-PR" altLang="en-US" smtClean="0"/>
              <a:t> </a:t>
            </a:r>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770" decel="100000"/>
                                        <p:tgtEl>
                                          <p:spTgt spid="47106"/>
                                        </p:tgtEl>
                                      </p:cBhvr>
                                    </p:animEffect>
                                    <p:animScale>
                                      <p:cBhvr>
                                        <p:cTn id="8" dur="770" decel="100000"/>
                                        <p:tgtEl>
                                          <p:spTgt spid="47106"/>
                                        </p:tgtEl>
                                      </p:cBhvr>
                                      <p:from x="10000" y="10000"/>
                                      <p:to x="200000" y="450000"/>
                                    </p:animScale>
                                    <p:animScale>
                                      <p:cBhvr>
                                        <p:cTn id="9" dur="1230" accel="100000" fill="hold">
                                          <p:stCondLst>
                                            <p:cond delay="770"/>
                                          </p:stCondLst>
                                        </p:cTn>
                                        <p:tgtEl>
                                          <p:spTgt spid="47106"/>
                                        </p:tgtEl>
                                      </p:cBhvr>
                                      <p:from x="200000" y="450000"/>
                                      <p:to x="100000" y="100000"/>
                                    </p:animScale>
                                    <p:set>
                                      <p:cBhvr>
                                        <p:cTn id="10" dur="770" fill="hold"/>
                                        <p:tgtEl>
                                          <p:spTgt spid="47106"/>
                                        </p:tgtEl>
                                        <p:attrNameLst>
                                          <p:attrName>ppt_x</p:attrName>
                                        </p:attrNameLst>
                                      </p:cBhvr>
                                      <p:to>
                                        <p:strVal val="(0.5)"/>
                                      </p:to>
                                    </p:set>
                                    <p:anim from="(0.5)" to="(#ppt_x)" calcmode="lin" valueType="num">
                                      <p:cBhvr>
                                        <p:cTn id="11" dur="1230" accel="100000" fill="hold">
                                          <p:stCondLst>
                                            <p:cond delay="770"/>
                                          </p:stCondLst>
                                        </p:cTn>
                                        <p:tgtEl>
                                          <p:spTgt spid="47106"/>
                                        </p:tgtEl>
                                        <p:attrNameLst>
                                          <p:attrName>ppt_x</p:attrName>
                                        </p:attrNameLst>
                                      </p:cBhvr>
                                    </p:anim>
                                    <p:set>
                                      <p:cBhvr>
                                        <p:cTn id="12" dur="770" fill="hold"/>
                                        <p:tgtEl>
                                          <p:spTgt spid="47106"/>
                                        </p:tgtEl>
                                        <p:attrNameLst>
                                          <p:attrName>ppt_y</p:attrName>
                                        </p:attrNameLst>
                                      </p:cBhvr>
                                      <p:to>
                                        <p:strVal val="(#ppt_y+0.4)"/>
                                      </p:to>
                                    </p:set>
                                    <p:anim from="(#ppt_y+0.4)" to="(#ppt_y)" calcmode="lin" valueType="num">
                                      <p:cBhvr>
                                        <p:cTn id="13" dur="1230" accel="100000" fill="hold">
                                          <p:stCondLst>
                                            <p:cond delay="770"/>
                                          </p:stCondLst>
                                        </p:cTn>
                                        <p:tgtEl>
                                          <p:spTgt spid="4710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1" descr="jesus_ministry"/>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9933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1" name="Rectangle 3"/>
          <p:cNvSpPr>
            <a:spLocks noGrp="1" noChangeArrowheads="1"/>
          </p:cNvSpPr>
          <p:nvPr>
            <p:ph type="title"/>
          </p:nvPr>
        </p:nvSpPr>
        <p:spPr>
          <a:xfrm>
            <a:off x="193675" y="152400"/>
            <a:ext cx="5749925" cy="1004888"/>
          </a:xfrm>
          <a:solidFill>
            <a:schemeClr val="tx2">
              <a:alpha val="39999"/>
            </a:schemeClr>
          </a:solidFill>
        </p:spPr>
        <p:txBody>
          <a:bodyPr anchor="ctr"/>
          <a:lstStyle/>
          <a:p>
            <a:pPr eaLnBrk="1" hangingPunct="1">
              <a:defRPr/>
            </a:pPr>
            <a:r>
              <a:rPr lang="es-PR" dirty="0" smtClean="0">
                <a:solidFill>
                  <a:schemeClr val="bg1"/>
                </a:solidFill>
                <a:effectLst>
                  <a:outerShdw blurRad="38100" dist="38100" dir="2700000" algn="tl">
                    <a:srgbClr val="1C1C1C"/>
                  </a:outerShdw>
                </a:effectLst>
              </a:rPr>
              <a:t>Metas de Aprendizaje</a:t>
            </a:r>
          </a:p>
        </p:txBody>
      </p:sp>
      <p:sp>
        <p:nvSpPr>
          <p:cNvPr id="12292" name="Rectangle 4"/>
          <p:cNvSpPr>
            <a:spLocks noGrp="1" noChangeArrowheads="1"/>
          </p:cNvSpPr>
          <p:nvPr>
            <p:ph type="body" sz="half" idx="1"/>
          </p:nvPr>
        </p:nvSpPr>
        <p:spPr>
          <a:xfrm>
            <a:off x="2886075" y="2743200"/>
            <a:ext cx="6172200" cy="2849563"/>
          </a:xfrm>
          <a:solidFill>
            <a:schemeClr val="tx1">
              <a:lumMod val="95000"/>
              <a:lumOff val="5000"/>
              <a:alpha val="50000"/>
            </a:schemeClr>
          </a:solidFill>
        </p:spPr>
        <p:txBody>
          <a:bodyPr>
            <a:spAutoFit/>
          </a:bodyPr>
          <a:lstStyle/>
          <a:p>
            <a:pPr marL="609600" indent="-609600" eaLnBrk="1" hangingPunct="1">
              <a:buSzPct val="105000"/>
              <a:buFont typeface="Wingdings" panose="05000000000000000000" pitchFamily="2" charset="2"/>
              <a:buNone/>
              <a:defRPr/>
            </a:pPr>
            <a:r>
              <a:rPr lang="es-PR" sz="2800" dirty="0" smtClean="0">
                <a:solidFill>
                  <a:schemeClr val="bg1"/>
                </a:solidFill>
                <a:effectLst>
                  <a:outerShdw blurRad="38100" dist="38100" dir="2700000" algn="tl">
                    <a:srgbClr val="000000"/>
                  </a:outerShdw>
                </a:effectLst>
              </a:rPr>
              <a:t>Que el alumno demuestre:</a:t>
            </a:r>
          </a:p>
          <a:p>
            <a:pPr marL="339725" indent="-339725" eaLnBrk="1" hangingPunct="1">
              <a:defRPr/>
            </a:pPr>
            <a:r>
              <a:rPr lang="es-PR" sz="2800" dirty="0" smtClean="0">
                <a:solidFill>
                  <a:schemeClr val="bg1"/>
                </a:solidFill>
              </a:rPr>
              <a:t>su conocimiento de las enseñanzas de Jesús para su conducta en el reino, </a:t>
            </a:r>
          </a:p>
          <a:p>
            <a:pPr marL="339725" indent="-339725" eaLnBrk="1" hangingPunct="1">
              <a:defRPr/>
            </a:pPr>
            <a:r>
              <a:rPr lang="es-PR" sz="2800" dirty="0" smtClean="0">
                <a:solidFill>
                  <a:schemeClr val="bg1"/>
                </a:solidFill>
              </a:rPr>
              <a:t>Y su actitud frente a sus actividades y relaciones personales.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5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292">
                                            <p:txEl>
                                              <p:pRg st="0" end="0"/>
                                            </p:txEl>
                                          </p:spTgt>
                                        </p:tgtEl>
                                        <p:attrNameLst>
                                          <p:attrName>style.visibility</p:attrName>
                                        </p:attrNameLst>
                                      </p:cBhvr>
                                      <p:to>
                                        <p:strVal val="visible"/>
                                      </p:to>
                                    </p:set>
                                    <p:animEffect transition="in" filter="fade">
                                      <p:cBhvr>
                                        <p:cTn id="13" dur="500"/>
                                        <p:tgtEl>
                                          <p:spTgt spid="12292">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292">
                                            <p:txEl>
                                              <p:pRg st="1" end="1"/>
                                            </p:txEl>
                                          </p:spTgt>
                                        </p:tgtEl>
                                        <p:attrNameLst>
                                          <p:attrName>style.visibility</p:attrName>
                                        </p:attrNameLst>
                                      </p:cBhvr>
                                      <p:to>
                                        <p:strVal val="visible"/>
                                      </p:to>
                                    </p:set>
                                    <p:animEffect transition="in" filter="fade">
                                      <p:cBhvr>
                                        <p:cTn id="16" dur="500"/>
                                        <p:tgtEl>
                                          <p:spTgt spid="12292">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292">
                                            <p:txEl>
                                              <p:pRg st="2" end="2"/>
                                            </p:txEl>
                                          </p:spTgt>
                                        </p:tgtEl>
                                        <p:attrNameLst>
                                          <p:attrName>style.visibility</p:attrName>
                                        </p:attrNameLst>
                                      </p:cBhvr>
                                      <p:to>
                                        <p:strVal val="visible"/>
                                      </p:to>
                                    </p:set>
                                    <p:animEffect transition="in" filter="fade">
                                      <p:cBhvr>
                                        <p:cTn id="19"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50938" y="838200"/>
            <a:ext cx="7793037" cy="838200"/>
          </a:xfrm>
        </p:spPr>
        <p:txBody>
          <a:bodyPr/>
          <a:lstStyle/>
          <a:p>
            <a:r>
              <a:rPr lang="es-PR" altLang="en-US" smtClean="0"/>
              <a:t>Bosquejo</a:t>
            </a:r>
          </a:p>
        </p:txBody>
      </p:sp>
      <p:sp>
        <p:nvSpPr>
          <p:cNvPr id="18435" name="Rectangle 3"/>
          <p:cNvSpPr>
            <a:spLocks noGrp="1" noChangeArrowheads="1"/>
          </p:cNvSpPr>
          <p:nvPr>
            <p:ph type="body" idx="1"/>
          </p:nvPr>
        </p:nvSpPr>
        <p:spPr>
          <a:xfrm>
            <a:off x="381000" y="2209800"/>
            <a:ext cx="4572000" cy="4495800"/>
          </a:xfrm>
        </p:spPr>
        <p:txBody>
          <a:bodyPr/>
          <a:lstStyle/>
          <a:p>
            <a:pPr marL="533400" indent="-533400">
              <a:buFont typeface="Wingdings" panose="05000000000000000000" pitchFamily="2" charset="2"/>
              <a:buAutoNum type="arabicPeriod"/>
            </a:pPr>
            <a:r>
              <a:rPr lang="es-PR" altLang="en-US" sz="2800" smtClean="0"/>
              <a:t>Juzgando a Otros</a:t>
            </a:r>
          </a:p>
          <a:p>
            <a:pPr marL="914400" lvl="1" indent="-457200"/>
            <a:r>
              <a:rPr lang="es-PR" altLang="en-US" sz="2400" smtClean="0"/>
              <a:t>(</a:t>
            </a:r>
            <a:r>
              <a:rPr lang="es-PR" altLang="en-US" sz="2400" smtClean="0">
                <a:solidFill>
                  <a:srgbClr val="FF0000"/>
                </a:solidFill>
              </a:rPr>
              <a:t>Mateo 7.1-6</a:t>
            </a:r>
            <a:r>
              <a:rPr lang="es-PR" altLang="en-US" sz="2400" smtClean="0"/>
              <a:t>)</a:t>
            </a:r>
          </a:p>
          <a:p>
            <a:pPr marL="533400" indent="-533400">
              <a:buFont typeface="Wingdings" panose="05000000000000000000" pitchFamily="2" charset="2"/>
              <a:buAutoNum type="arabicPeriod"/>
            </a:pPr>
            <a:r>
              <a:rPr lang="es-PR" altLang="en-US" sz="2800" smtClean="0"/>
              <a:t>Orando por Otros</a:t>
            </a:r>
          </a:p>
          <a:p>
            <a:pPr marL="914400" lvl="1" indent="-457200"/>
            <a:r>
              <a:rPr lang="es-PR" altLang="en-US" sz="2400" smtClean="0"/>
              <a:t>(</a:t>
            </a:r>
            <a:r>
              <a:rPr lang="es-PR" altLang="en-US" sz="2400" smtClean="0">
                <a:solidFill>
                  <a:schemeClr val="hlink"/>
                </a:solidFill>
              </a:rPr>
              <a:t>Mateo 7.7-11</a:t>
            </a:r>
            <a:r>
              <a:rPr lang="es-PR" altLang="en-US" sz="2400" smtClean="0"/>
              <a:t>)</a:t>
            </a:r>
          </a:p>
          <a:p>
            <a:pPr marL="533400" indent="-533400">
              <a:buFont typeface="Wingdings" panose="05000000000000000000" pitchFamily="2" charset="2"/>
              <a:buAutoNum type="arabicPeriod"/>
            </a:pPr>
            <a:r>
              <a:rPr lang="es-PR" altLang="en-US" sz="2800" smtClean="0"/>
              <a:t>Sirviendo a Otros</a:t>
            </a:r>
          </a:p>
          <a:p>
            <a:pPr marL="914400" lvl="1" indent="-457200"/>
            <a:r>
              <a:rPr lang="es-PR" altLang="en-US" sz="2400" smtClean="0"/>
              <a:t>(</a:t>
            </a:r>
            <a:r>
              <a:rPr lang="es-PR" altLang="en-US" sz="2400" smtClean="0">
                <a:solidFill>
                  <a:schemeClr val="hlink"/>
                </a:solidFill>
              </a:rPr>
              <a:t>Mateo 7.12</a:t>
            </a:r>
            <a:r>
              <a:rPr lang="es-PR" altLang="en-US" sz="2400" smtClean="0"/>
              <a:t>)</a:t>
            </a:r>
          </a:p>
          <a:p>
            <a:pPr marL="533400" indent="-533400">
              <a:buFont typeface="Wingdings" panose="05000000000000000000" pitchFamily="2" charset="2"/>
              <a:buAutoNum type="arabicPeriod"/>
            </a:pPr>
            <a:r>
              <a:rPr lang="es-PR" altLang="en-US" sz="2800" smtClean="0"/>
              <a:t>Construyendo Sobre el Cimiento Verdadero</a:t>
            </a:r>
          </a:p>
          <a:p>
            <a:pPr marL="914400" lvl="1" indent="-457200"/>
            <a:r>
              <a:rPr lang="es-PR" altLang="en-US" sz="2400" smtClean="0"/>
              <a:t>(</a:t>
            </a:r>
            <a:r>
              <a:rPr lang="es-PR" altLang="en-US" sz="2400" smtClean="0">
                <a:solidFill>
                  <a:schemeClr val="hlink"/>
                </a:solidFill>
              </a:rPr>
              <a:t>Mateo 7.21-27</a:t>
            </a:r>
            <a:r>
              <a:rPr lang="es-PR" altLang="en-US" sz="2400" smtClean="0"/>
              <a:t>)</a:t>
            </a:r>
          </a:p>
        </p:txBody>
      </p:sp>
      <p:pic>
        <p:nvPicPr>
          <p:cNvPr id="16388" name="Picture 6" descr="http://communityoncolumbia.org/toms_passover_hagaddah/Pictures/Sermon_on_the_moun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133600"/>
            <a:ext cx="3319463"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18435">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8435">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8435">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8435">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8435">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8435">
                                            <p:txEl>
                                              <p:pRg st="5" end="5"/>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8435">
                                            <p:txEl>
                                              <p:pRg st="6" end="6"/>
                                            </p:txEl>
                                          </p:spTgt>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184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altLang="en-US" smtClean="0"/>
              <a:t>Para Considerar</a:t>
            </a:r>
          </a:p>
        </p:txBody>
      </p:sp>
      <p:sp>
        <p:nvSpPr>
          <p:cNvPr id="163843" name="Rectangle 3"/>
          <p:cNvSpPr>
            <a:spLocks noGrp="1" noChangeArrowheads="1"/>
          </p:cNvSpPr>
          <p:nvPr>
            <p:ph type="body" sz="half" idx="1"/>
          </p:nvPr>
        </p:nvSpPr>
        <p:spPr>
          <a:xfrm>
            <a:off x="533400" y="2438400"/>
            <a:ext cx="3886200" cy="4114800"/>
          </a:xfrm>
        </p:spPr>
        <p:txBody>
          <a:bodyPr/>
          <a:lstStyle/>
          <a:p>
            <a:r>
              <a:rPr lang="es-PR" altLang="en-US" sz="3200" smtClean="0"/>
              <a:t>¿Podremos saber todo respecto a una persona solo por su rostro o su apariencia?</a:t>
            </a:r>
          </a:p>
          <a:p>
            <a:endParaRPr lang="es-PR" altLang="en-US" sz="3200" smtClean="0"/>
          </a:p>
        </p:txBody>
      </p:sp>
      <p:pic>
        <p:nvPicPr>
          <p:cNvPr id="18436" name="Picture 6" descr="http://dartfordbridgecps.com/test/wp-content/uploads/2012/09/question-mark-shadow-300x27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590800"/>
            <a:ext cx="28575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63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150938" y="304800"/>
            <a:ext cx="7793037" cy="1371600"/>
          </a:xfrm>
        </p:spPr>
        <p:txBody>
          <a:bodyPr/>
          <a:lstStyle/>
          <a:p>
            <a:r>
              <a:rPr lang="es-PR" altLang="en-US" smtClean="0"/>
              <a:t>Estudio del contexto</a:t>
            </a:r>
          </a:p>
        </p:txBody>
      </p:sp>
      <p:sp>
        <p:nvSpPr>
          <p:cNvPr id="20483" name="Rectangle 3"/>
          <p:cNvSpPr>
            <a:spLocks noGrp="1" noChangeArrowheads="1"/>
          </p:cNvSpPr>
          <p:nvPr>
            <p:ph type="body" idx="1"/>
          </p:nvPr>
        </p:nvSpPr>
        <p:spPr>
          <a:xfrm>
            <a:off x="152400" y="2286000"/>
            <a:ext cx="4876800" cy="3810000"/>
          </a:xfrm>
        </p:spPr>
        <p:txBody>
          <a:bodyPr/>
          <a:lstStyle/>
          <a:p>
            <a:pPr marL="533400" indent="-533400"/>
            <a:r>
              <a:rPr lang="es-PR" altLang="en-US" smtClean="0"/>
              <a:t>La conducta en relación con los demás (</a:t>
            </a:r>
            <a:r>
              <a:rPr lang="es-PR" altLang="en-US" smtClean="0">
                <a:solidFill>
                  <a:schemeClr val="tx2"/>
                </a:solidFill>
              </a:rPr>
              <a:t>Mateo 7.1-12</a:t>
            </a:r>
            <a:r>
              <a:rPr lang="es-PR" altLang="en-US" smtClean="0"/>
              <a:t>)</a:t>
            </a:r>
          </a:p>
          <a:p>
            <a:pPr marL="914400" lvl="1" indent="-457200"/>
            <a:r>
              <a:rPr lang="es-PR" altLang="en-US" smtClean="0"/>
              <a:t>Juzgando a otros</a:t>
            </a:r>
          </a:p>
          <a:p>
            <a:pPr marL="914400" lvl="1" indent="-457200"/>
            <a:r>
              <a:rPr lang="es-PR" altLang="en-US" smtClean="0"/>
              <a:t>Orando por Otros</a:t>
            </a:r>
          </a:p>
          <a:p>
            <a:pPr marL="914400" lvl="1" indent="-457200"/>
            <a:r>
              <a:rPr lang="es-PR" altLang="en-US" smtClean="0"/>
              <a:t>Sirviendo a Otros</a:t>
            </a:r>
          </a:p>
        </p:txBody>
      </p:sp>
      <p:pic>
        <p:nvPicPr>
          <p:cNvPr id="20484" name="Picture 6" descr="http://www.howgodprovides.com/wp-content/uploads/2014/05/Jesus-teaches-the-sermon-on-the-mount.jpg"/>
          <p:cNvPicPr>
            <a:picLocks noChangeAspect="1" noChangeArrowheads="1"/>
          </p:cNvPicPr>
          <p:nvPr/>
        </p:nvPicPr>
        <p:blipFill>
          <a:blip r:embed="rId3">
            <a:extLst>
              <a:ext uri="{28A0092B-C50C-407E-A947-70E740481C1C}">
                <a14:useLocalDpi xmlns:a14="http://schemas.microsoft.com/office/drawing/2010/main" val="0"/>
              </a:ext>
            </a:extLst>
          </a:blip>
          <a:srcRect l="19672" r="-1640"/>
          <a:stretch>
            <a:fillRect/>
          </a:stretch>
        </p:blipFill>
        <p:spPr bwMode="auto">
          <a:xfrm>
            <a:off x="5029200" y="2457450"/>
            <a:ext cx="38100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4400">
                <a:solidFill>
                  <a:schemeClr val="tx2"/>
                </a:solidFill>
              </a:rPr>
              <a:t>Estudio del contexto</a:t>
            </a:r>
          </a:p>
        </p:txBody>
      </p:sp>
      <p:sp>
        <p:nvSpPr>
          <p:cNvPr id="22531" name="Rectangle 3"/>
          <p:cNvSpPr>
            <a:spLocks noChangeArrowheads="1"/>
          </p:cNvSpPr>
          <p:nvPr/>
        </p:nvSpPr>
        <p:spPr bwMode="auto">
          <a:xfrm>
            <a:off x="152400" y="2209800"/>
            <a:ext cx="4953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914400" indent="-45720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r>
              <a:rPr lang="es-PR" altLang="en-US"/>
              <a:t>La conducta en relación con uno mismo (</a:t>
            </a:r>
            <a:r>
              <a:rPr lang="es-PR" altLang="en-US">
                <a:solidFill>
                  <a:schemeClr val="tx2"/>
                </a:solidFill>
              </a:rPr>
              <a:t>Mateo 7.13-27</a:t>
            </a:r>
            <a:r>
              <a:rPr lang="es-PR" altLang="en-US"/>
              <a:t>)</a:t>
            </a:r>
          </a:p>
          <a:p>
            <a:pPr lvl="1"/>
            <a:r>
              <a:rPr lang="es-PR" altLang="en-US"/>
              <a:t>Escogiendo el camino verdadero</a:t>
            </a:r>
          </a:p>
          <a:p>
            <a:pPr lvl="1"/>
            <a:r>
              <a:rPr lang="es-PR" altLang="en-US"/>
              <a:t>Reconociendo el fruto verdadero</a:t>
            </a:r>
          </a:p>
          <a:p>
            <a:pPr lvl="1"/>
            <a:r>
              <a:rPr lang="es-PR" altLang="en-US"/>
              <a:t>Construyendo sobre el cimiento verdadero</a:t>
            </a:r>
          </a:p>
        </p:txBody>
      </p:sp>
      <p:pic>
        <p:nvPicPr>
          <p:cNvPr id="22532" name="Picture 6" descr="http://www.mayabohnhoff.com/wp-content/uploads/2016/02/reddy-wise-and-foolish-builders.18194026_std.jpg"/>
          <p:cNvPicPr>
            <a:picLocks noChangeAspect="1" noChangeArrowheads="1"/>
          </p:cNvPicPr>
          <p:nvPr/>
        </p:nvPicPr>
        <p:blipFill>
          <a:blip r:embed="rId3">
            <a:extLst>
              <a:ext uri="{28A0092B-C50C-407E-A947-70E740481C1C}">
                <a14:useLocalDpi xmlns:a14="http://schemas.microsoft.com/office/drawing/2010/main" val="0"/>
              </a:ext>
            </a:extLst>
          </a:blip>
          <a:srcRect l="6606" r="18140"/>
          <a:stretch>
            <a:fillRect/>
          </a:stretch>
        </p:blipFill>
        <p:spPr bwMode="auto">
          <a:xfrm>
            <a:off x="5095875" y="2209800"/>
            <a:ext cx="38481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8763</TotalTime>
  <Words>2093</Words>
  <Application>Microsoft Office PowerPoint</Application>
  <PresentationFormat>On-screen Show (4:3)</PresentationFormat>
  <Paragraphs>195</Paragraphs>
  <Slides>42</Slides>
  <Notes>36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Tahoma</vt:lpstr>
      <vt:lpstr>Arial</vt:lpstr>
      <vt:lpstr>Wingdings</vt:lpstr>
      <vt:lpstr>Candara</vt:lpstr>
      <vt:lpstr>Blends</vt:lpstr>
      <vt:lpstr>Default Design</vt:lpstr>
      <vt:lpstr>Unidad 2: El Modo de Vida en el Reino</vt:lpstr>
      <vt:lpstr>Texto Básico</vt:lpstr>
      <vt:lpstr>Versículo Clave:</vt:lpstr>
      <vt:lpstr>Verdad Central</vt:lpstr>
      <vt:lpstr>Metas de Aprendizaje</vt:lpstr>
      <vt:lpstr>Bosquejo</vt:lpstr>
      <vt:lpstr>Para Considerar</vt:lpstr>
      <vt:lpstr>Estudio del contexto</vt:lpstr>
      <vt:lpstr>PowerPoint Presentation</vt:lpstr>
      <vt:lpstr>Juzgando a otros (Mateo 7.1-6)</vt:lpstr>
      <vt:lpstr>Juzgando a otros (Mateo 7.1-6)</vt:lpstr>
      <vt:lpstr>Juzgando a otros (Mateo 7.1-6)</vt:lpstr>
      <vt:lpstr>Juzgando a otros (Mateo 7.1-6)</vt:lpstr>
      <vt:lpstr>Orando por otros (Mateo 7.7-11)</vt:lpstr>
      <vt:lpstr>Orando por otros (Mateo 7.7-11)</vt:lpstr>
      <vt:lpstr>Orando por otros (Mateo 7.7-11)</vt:lpstr>
      <vt:lpstr>Orando por otros (Mateo 7.7-11)</vt:lpstr>
      <vt:lpstr>Sirviendo a otros (Mateo 7.12)</vt:lpstr>
      <vt:lpstr>Sirviendo a otros (Mateo 7.12)</vt:lpstr>
      <vt:lpstr>Sirviendo a otros (Mateo 7.12)</vt:lpstr>
      <vt:lpstr>Construyendo sobre el cimiento verdadero (Mateo 7.21-27)</vt:lpstr>
      <vt:lpstr>Construyendo sobre el cimiento verdadero (Mateo 7.21-27)</vt:lpstr>
      <vt:lpstr>Construyendo sobre el cimiento verdadero (Mateo 7.21-27)</vt:lpstr>
      <vt:lpstr>Construyendo sobre el cimiento verdadero (Mateo 7.21-27)</vt:lpstr>
      <vt:lpstr>Construyendo sobre el cimiento verdadero (Mateo 7.21-27)</vt:lpstr>
      <vt:lpstr>Construyendo sobre el cimiento verdadero (Mateo 7.21-27)</vt:lpstr>
      <vt:lpstr>Construyendo sobre el cimiento verdadero (Mateo 7.21-27)</vt:lpstr>
      <vt:lpstr>Construyendo sobre el cimiento verdadero (Mateo 7.21-27)</vt:lpstr>
      <vt:lpstr>Aplicaciones</vt:lpstr>
      <vt:lpstr>Bibliografía</vt:lpstr>
      <vt:lpstr>Próximo Estudio (Libro 1)</vt:lpstr>
      <vt:lpstr>PowerPoint Presentation</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34_la_conducta_del_discipulo</dc:title>
  <dc:creator>JRIVERA</dc:creator>
  <cp:lastModifiedBy>Ortega, Tito (GSO Inks/Supplies SM)</cp:lastModifiedBy>
  <cp:revision>450</cp:revision>
  <dcterms:created xsi:type="dcterms:W3CDTF">2007-03-13T18:52:37Z</dcterms:created>
  <dcterms:modified xsi:type="dcterms:W3CDTF">2016-09-13T02:19:23Z</dcterms:modified>
</cp:coreProperties>
</file>