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59"/>
  </p:notesMasterIdLst>
  <p:handoutMasterIdLst>
    <p:handoutMasterId r:id="rId60"/>
  </p:handoutMasterIdLst>
  <p:sldIdLst>
    <p:sldId id="376" r:id="rId2"/>
    <p:sldId id="258" r:id="rId3"/>
    <p:sldId id="289" r:id="rId4"/>
    <p:sldId id="260" r:id="rId5"/>
    <p:sldId id="412" r:id="rId6"/>
    <p:sldId id="507" r:id="rId7"/>
    <p:sldId id="522" r:id="rId8"/>
    <p:sldId id="521" r:id="rId9"/>
    <p:sldId id="264" r:id="rId10"/>
    <p:sldId id="413" r:id="rId11"/>
    <p:sldId id="524" r:id="rId12"/>
    <p:sldId id="437" r:id="rId13"/>
    <p:sldId id="456" r:id="rId14"/>
    <p:sldId id="523" r:id="rId15"/>
    <p:sldId id="556" r:id="rId16"/>
    <p:sldId id="528" r:id="rId17"/>
    <p:sldId id="529" r:id="rId18"/>
    <p:sldId id="538" r:id="rId19"/>
    <p:sldId id="539" r:id="rId20"/>
    <p:sldId id="530" r:id="rId21"/>
    <p:sldId id="541" r:id="rId22"/>
    <p:sldId id="557" r:id="rId23"/>
    <p:sldId id="540" r:id="rId24"/>
    <p:sldId id="531" r:id="rId25"/>
    <p:sldId id="542" r:id="rId26"/>
    <p:sldId id="532" r:id="rId27"/>
    <p:sldId id="543" r:id="rId28"/>
    <p:sldId id="470" r:id="rId29"/>
    <p:sldId id="525" r:id="rId30"/>
    <p:sldId id="533" r:id="rId31"/>
    <p:sldId id="558" r:id="rId32"/>
    <p:sldId id="545" r:id="rId33"/>
    <p:sldId id="559" r:id="rId34"/>
    <p:sldId id="560" r:id="rId35"/>
    <p:sldId id="544" r:id="rId36"/>
    <p:sldId id="537" r:id="rId37"/>
    <p:sldId id="547" r:id="rId38"/>
    <p:sldId id="548" r:id="rId39"/>
    <p:sldId id="549" r:id="rId40"/>
    <p:sldId id="546" r:id="rId41"/>
    <p:sldId id="472" r:id="rId42"/>
    <p:sldId id="526" r:id="rId43"/>
    <p:sldId id="536" r:id="rId44"/>
    <p:sldId id="535" r:id="rId45"/>
    <p:sldId id="552" r:id="rId46"/>
    <p:sldId id="550" r:id="rId47"/>
    <p:sldId id="551" r:id="rId48"/>
    <p:sldId id="554" r:id="rId49"/>
    <p:sldId id="553" r:id="rId50"/>
    <p:sldId id="555" r:id="rId51"/>
    <p:sldId id="351" r:id="rId52"/>
    <p:sldId id="479" r:id="rId53"/>
    <p:sldId id="503" r:id="rId54"/>
    <p:sldId id="527" r:id="rId55"/>
    <p:sldId id="298" r:id="rId56"/>
    <p:sldId id="420" r:id="rId57"/>
    <p:sldId id="299" r:id="rId58"/>
  </p:sldIdLst>
  <p:sldSz cx="9144000" cy="6858000" type="screen4x3"/>
  <p:notesSz cx="6858000" cy="9236075"/>
  <p:defaultTextStyle>
    <a:defPPr>
      <a:defRPr lang="en-US"/>
    </a:defPPr>
    <a:lvl1pPr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9" autoAdjust="0"/>
    <p:restoredTop sz="94631" autoAdjust="0"/>
  </p:normalViewPr>
  <p:slideViewPr>
    <p:cSldViewPr>
      <p:cViewPr varScale="1">
        <p:scale>
          <a:sx n="111" d="100"/>
          <a:sy n="111" d="100"/>
        </p:scale>
        <p:origin x="1536" y="114"/>
      </p:cViewPr>
      <p:guideLst>
        <p:guide orient="horz" pos="2160"/>
        <p:guide pos="2880"/>
      </p:guideLst>
    </p:cSldViewPr>
  </p:slideViewPr>
  <p:notesTextViewPr>
    <p:cViewPr>
      <p:scale>
        <a:sx n="100" d="100"/>
        <a:sy n="100" d="100"/>
      </p:scale>
      <p:origin x="0" y="0"/>
    </p:cViewPr>
  </p:notesTextViewPr>
  <p:sorterViewPr>
    <p:cViewPr>
      <p:scale>
        <a:sx n="70" d="100"/>
        <a:sy n="70" d="100"/>
      </p:scale>
      <p:origin x="0" y="4398"/>
    </p:cViewPr>
  </p:sorterViewPr>
  <p:notesViewPr>
    <p:cSldViewPr>
      <p:cViewPr varScale="1">
        <p:scale>
          <a:sx n="64" d="100"/>
          <a:sy n="64" d="100"/>
        </p:scale>
        <p:origin x="-2862" y="-102"/>
      </p:cViewPr>
      <p:guideLst>
        <p:guide orient="horz" pos="2909"/>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5" name="Rectangle 3"/>
          <p:cNvSpPr>
            <a:spLocks noGrp="1" noChangeArrowheads="1"/>
          </p:cNvSpPr>
          <p:nvPr>
            <p:ph type="dt" sz="quarter"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10596" name="Rectangle 4"/>
          <p:cNvSpPr>
            <a:spLocks noGrp="1" noChangeArrowheads="1"/>
          </p:cNvSpPr>
          <p:nvPr>
            <p:ph type="ftr" sz="quarter" idx="2"/>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7" name="Rectangle 5"/>
          <p:cNvSpPr>
            <a:spLocks noGrp="1" noChangeArrowheads="1"/>
          </p:cNvSpPr>
          <p:nvPr>
            <p:ph type="sldNum" sz="quarter" idx="3"/>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86831FE3-C634-49AD-AE29-6CFA63F7D98E}" type="slidenum">
              <a:rPr lang="en-US" altLang="en-US"/>
              <a:pPr/>
              <a:t>‹#›</a:t>
            </a:fld>
            <a:endParaRPr lang="en-US" altLang="en-US"/>
          </a:p>
        </p:txBody>
      </p:sp>
    </p:spTree>
    <p:extLst>
      <p:ext uri="{BB962C8B-B14F-4D97-AF65-F5344CB8AC3E}">
        <p14:creationId xmlns:p14="http://schemas.microsoft.com/office/powerpoint/2010/main" val="36910196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61444" name="Rectangle 4"/>
          <p:cNvSpPr>
            <a:spLocks noGrp="1" noRot="1" noChangeAspect="1" noChangeArrowheads="1" noTextEdit="1"/>
          </p:cNvSpPr>
          <p:nvPr>
            <p:ph type="sldImg" idx="2"/>
          </p:nvPr>
        </p:nvSpPr>
        <p:spPr bwMode="auto">
          <a:xfrm>
            <a:off x="1120775" y="692150"/>
            <a:ext cx="4618038"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387850"/>
            <a:ext cx="5486400" cy="41560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B466D00C-8129-4344-BDB3-6FDA37ED6883}" type="slidenum">
              <a:rPr lang="en-US" altLang="en-US"/>
              <a:pPr/>
              <a:t>‹#›</a:t>
            </a:fld>
            <a:endParaRPr lang="en-US" altLang="en-US"/>
          </a:p>
        </p:txBody>
      </p:sp>
    </p:spTree>
    <p:extLst>
      <p:ext uri="{BB962C8B-B14F-4D97-AF65-F5344CB8AC3E}">
        <p14:creationId xmlns:p14="http://schemas.microsoft.com/office/powerpoint/2010/main" val="10631569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0E55E4DE-6B5E-4E19-B549-381236731E37}" type="slidenum">
              <a:rPr lang="en-US" altLang="en-US">
                <a:latin typeface="Arial" panose="020B0604020202020204" pitchFamily="34" charset="0"/>
              </a:rPr>
              <a:pPr eaLnBrk="1" hangingPunct="1"/>
              <a:t>1</a:t>
            </a:fld>
            <a:endParaRPr lang="en-US" altLang="en-US">
              <a:latin typeface="Arial" panose="020B0604020202020204" pitchFamily="34" charset="0"/>
            </a:endParaRPr>
          </a:p>
        </p:txBody>
      </p:sp>
    </p:spTree>
    <p:extLst>
      <p:ext uri="{BB962C8B-B14F-4D97-AF65-F5344CB8AC3E}">
        <p14:creationId xmlns:p14="http://schemas.microsoft.com/office/powerpoint/2010/main" val="2504414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F0ABE37-F6A8-4C9B-A854-8B987837E5E8}" type="slidenum">
              <a:rPr lang="en-US" altLang="en-US">
                <a:latin typeface="Arial" panose="020B0604020202020204" pitchFamily="34" charset="0"/>
              </a:rPr>
              <a:pPr eaLnBrk="1" hangingPunct="1"/>
              <a:t>10</a:t>
            </a:fld>
            <a:endParaRPr lang="en-US" altLang="en-US">
              <a:latin typeface="Arial" panose="020B0604020202020204" pitchFamily="34" charset="0"/>
            </a:endParaRPr>
          </a:p>
        </p:txBody>
      </p:sp>
    </p:spTree>
    <p:extLst>
      <p:ext uri="{BB962C8B-B14F-4D97-AF65-F5344CB8AC3E}">
        <p14:creationId xmlns:p14="http://schemas.microsoft.com/office/powerpoint/2010/main" val="3339349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727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61B1355-D268-4543-976E-2F0C9ECEE945}" type="slidenum">
              <a:rPr lang="en-US" altLang="en-US">
                <a:latin typeface="Arial" panose="020B0604020202020204" pitchFamily="34" charset="0"/>
              </a:rPr>
              <a:pPr eaLnBrk="1" hangingPunct="1"/>
              <a:t>11</a:t>
            </a:fld>
            <a:endParaRPr lang="en-US" altLang="en-US">
              <a:latin typeface="Arial" panose="020B0604020202020204" pitchFamily="34" charset="0"/>
            </a:endParaRPr>
          </a:p>
        </p:txBody>
      </p:sp>
    </p:spTree>
    <p:extLst>
      <p:ext uri="{BB962C8B-B14F-4D97-AF65-F5344CB8AC3E}">
        <p14:creationId xmlns:p14="http://schemas.microsoft.com/office/powerpoint/2010/main" val="1541016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B105695-9313-436A-A6AA-03083376EE29}" type="slidenum">
              <a:rPr lang="en-US" altLang="en-US">
                <a:latin typeface="Arial" panose="020B0604020202020204" pitchFamily="34" charset="0"/>
              </a:rPr>
              <a:pPr eaLnBrk="1" hangingPunct="1"/>
              <a:t>12</a:t>
            </a:fld>
            <a:endParaRPr lang="en-US" altLang="en-US">
              <a:latin typeface="Arial" panose="020B0604020202020204" pitchFamily="34" charset="0"/>
            </a:endParaRPr>
          </a:p>
        </p:txBody>
      </p:sp>
    </p:spTree>
    <p:extLst>
      <p:ext uri="{BB962C8B-B14F-4D97-AF65-F5344CB8AC3E}">
        <p14:creationId xmlns:p14="http://schemas.microsoft.com/office/powerpoint/2010/main" val="218514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8C2ADD2B-951E-425B-8EB8-07B139934CDD}" type="slidenum">
              <a:rPr lang="en-US" altLang="en-US" sz="1200">
                <a:latin typeface="Arial" panose="020B0604020202020204" pitchFamily="34" charset="0"/>
              </a:rPr>
              <a:pPr algn="r" eaLnBrk="1" hangingPunct="1"/>
              <a:t>13</a:t>
            </a:fld>
            <a:endParaRPr lang="en-US" altLang="en-US" sz="1200">
              <a:latin typeface="Arial" panose="020B0604020202020204" pitchFamily="34"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3683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A3A49927-3603-47C9-9365-5275F7FF1C71}" type="slidenum">
              <a:rPr lang="en-US" altLang="en-US" sz="1200">
                <a:latin typeface="Arial" panose="020B0604020202020204" pitchFamily="34" charset="0"/>
              </a:rPr>
              <a:pPr algn="r" eaLnBrk="1" hangingPunct="1"/>
              <a:t>14</a:t>
            </a:fld>
            <a:endParaRPr lang="en-US" altLang="en-US" sz="1200">
              <a:latin typeface="Arial" panose="020B0604020202020204" pitchFamily="34"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5236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55D479F1-8769-45E8-986B-3ED18640F011}" type="slidenum">
              <a:rPr lang="en-US" altLang="en-US" sz="1200">
                <a:latin typeface="Arial" panose="020B0604020202020204" pitchFamily="34" charset="0"/>
              </a:rPr>
              <a:pPr algn="r" eaLnBrk="1" hangingPunct="1"/>
              <a:t>15</a:t>
            </a:fld>
            <a:endParaRPr lang="en-US" altLang="en-US" sz="1200">
              <a:latin typeface="Arial" panose="020B0604020202020204" pitchFamily="34"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4270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6FA728EC-F5DF-4C9C-B6B7-ED6FAE58AF6A}" type="slidenum">
              <a:rPr lang="en-US" altLang="en-US" sz="1200">
                <a:latin typeface="Arial" panose="020B0604020202020204" pitchFamily="34" charset="0"/>
              </a:rPr>
              <a:pPr algn="r" eaLnBrk="1" hangingPunct="1"/>
              <a:t>16</a:t>
            </a:fld>
            <a:endParaRPr lang="en-US" altLang="en-US" sz="1200">
              <a:latin typeface="Arial" panose="020B0604020202020204" pitchFamily="34"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04578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E15612E6-3505-4B61-A9F8-2D27ED5FB4E0}" type="slidenum">
              <a:rPr lang="en-US" altLang="en-US" sz="1200">
                <a:latin typeface="Arial" panose="020B0604020202020204" pitchFamily="34" charset="0"/>
              </a:rPr>
              <a:pPr algn="r" eaLnBrk="1" hangingPunct="1"/>
              <a:t>17</a:t>
            </a:fld>
            <a:endParaRPr lang="en-US" altLang="en-US" sz="1200">
              <a:latin typeface="Arial" panose="020B0604020202020204" pitchFamily="34"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8141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9298F758-0477-409A-B730-9AD71F1F5DBE}" type="slidenum">
              <a:rPr lang="en-US" altLang="en-US" sz="1200">
                <a:latin typeface="Arial" panose="020B0604020202020204" pitchFamily="34" charset="0"/>
              </a:rPr>
              <a:pPr algn="r" eaLnBrk="1" hangingPunct="1"/>
              <a:t>18</a:t>
            </a:fld>
            <a:endParaRPr lang="en-US" altLang="en-US" sz="1200">
              <a:latin typeface="Arial" panose="020B0604020202020204" pitchFamily="34"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0434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203718E0-345C-4351-A209-F5482C1E3D1B}" type="slidenum">
              <a:rPr lang="en-US" altLang="en-US" sz="1200">
                <a:latin typeface="Arial" panose="020B0604020202020204" pitchFamily="34" charset="0"/>
              </a:rPr>
              <a:pPr algn="r" eaLnBrk="1" hangingPunct="1"/>
              <a:t>19</a:t>
            </a:fld>
            <a:endParaRPr lang="en-US" altLang="en-US" sz="1200">
              <a:latin typeface="Arial" panose="020B0604020202020204" pitchFamily="34"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9346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48B111BB-CAAE-4256-8CD0-C4B6834C2936}" type="slidenum">
              <a:rPr lang="en-US" altLang="en-US">
                <a:latin typeface="Arial" panose="020B0604020202020204" pitchFamily="34" charset="0"/>
              </a:rPr>
              <a:pPr eaLnBrk="1" hangingPunct="1"/>
              <a:t>2</a:t>
            </a:fld>
            <a:endParaRPr lang="en-US" altLang="en-US">
              <a:latin typeface="Arial" panose="020B0604020202020204"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325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E133469B-F8CF-46BA-95AF-2113F51B63F5}" type="slidenum">
              <a:rPr lang="en-US" altLang="en-US" sz="1200">
                <a:latin typeface="Arial" panose="020B0604020202020204" pitchFamily="34" charset="0"/>
              </a:rPr>
              <a:pPr algn="r" eaLnBrk="1" hangingPunct="1"/>
              <a:t>20</a:t>
            </a:fld>
            <a:endParaRPr lang="en-US" altLang="en-US" sz="1200">
              <a:latin typeface="Arial" panose="020B0604020202020204" pitchFamily="34"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3396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C4CB61E3-C1EF-4264-AA44-2D0952B7670F}" type="slidenum">
              <a:rPr lang="en-US" altLang="en-US" sz="1200">
                <a:latin typeface="Arial" panose="020B0604020202020204" pitchFamily="34" charset="0"/>
              </a:rPr>
              <a:pPr algn="r" eaLnBrk="1" hangingPunct="1"/>
              <a:t>21</a:t>
            </a:fld>
            <a:endParaRPr lang="en-US" altLang="en-US" sz="1200">
              <a:latin typeface="Arial" panose="020B0604020202020204" pitchFamily="34"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28525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7DE49042-C738-4A17-A329-74175D6AC33C}" type="slidenum">
              <a:rPr lang="en-US" altLang="en-US" sz="1200">
                <a:latin typeface="Arial" panose="020B0604020202020204" pitchFamily="34" charset="0"/>
              </a:rPr>
              <a:pPr algn="r" eaLnBrk="1" hangingPunct="1"/>
              <a:t>22</a:t>
            </a:fld>
            <a:endParaRPr lang="en-US" altLang="en-US" sz="1200">
              <a:latin typeface="Arial" panose="020B0604020202020204" pitchFamily="34"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71952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F4DA4B03-1FAF-4402-99C4-1B7B3205A301}" type="slidenum">
              <a:rPr lang="en-US" altLang="en-US" sz="1200">
                <a:latin typeface="Arial" panose="020B0604020202020204" pitchFamily="34" charset="0"/>
              </a:rPr>
              <a:pPr algn="r" eaLnBrk="1" hangingPunct="1"/>
              <a:t>23</a:t>
            </a:fld>
            <a:endParaRPr lang="en-US" altLang="en-US" sz="1200">
              <a:latin typeface="Arial" panose="020B0604020202020204" pitchFamily="34"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22361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7B14B240-F113-482E-8722-3726937A2352}" type="slidenum">
              <a:rPr lang="en-US" altLang="en-US" sz="1200">
                <a:latin typeface="Arial" panose="020B0604020202020204" pitchFamily="34" charset="0"/>
              </a:rPr>
              <a:pPr algn="r" eaLnBrk="1" hangingPunct="1"/>
              <a:t>24</a:t>
            </a:fld>
            <a:endParaRPr lang="en-US" altLang="en-US" sz="1200">
              <a:latin typeface="Arial" panose="020B0604020202020204" pitchFamily="34"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3602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CA86EC70-4E98-445E-9DBC-1A5BEBD3E463}" type="slidenum">
              <a:rPr lang="en-US" altLang="en-US" sz="1200">
                <a:latin typeface="Arial" panose="020B0604020202020204" pitchFamily="34" charset="0"/>
              </a:rPr>
              <a:pPr algn="r" eaLnBrk="1" hangingPunct="1"/>
              <a:t>25</a:t>
            </a:fld>
            <a:endParaRPr lang="en-US" altLang="en-US" sz="1200">
              <a:latin typeface="Arial" panose="020B0604020202020204" pitchFamily="34"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5876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F6D76029-3001-4CC5-9DEE-301735629ECA}" type="slidenum">
              <a:rPr lang="en-US" altLang="en-US" sz="1200">
                <a:latin typeface="Arial" panose="020B0604020202020204" pitchFamily="34" charset="0"/>
              </a:rPr>
              <a:pPr algn="r" eaLnBrk="1" hangingPunct="1"/>
              <a:t>26</a:t>
            </a:fld>
            <a:endParaRPr lang="en-US" altLang="en-US" sz="1200">
              <a:latin typeface="Arial" panose="020B0604020202020204" pitchFamily="34"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31462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E9EE4880-D9EB-4D5B-9EE8-99D279A49051}" type="slidenum">
              <a:rPr lang="en-US" altLang="en-US" sz="1200">
                <a:latin typeface="Arial" panose="020B0604020202020204" pitchFamily="34" charset="0"/>
              </a:rPr>
              <a:pPr algn="r" eaLnBrk="1" hangingPunct="1"/>
              <a:t>27</a:t>
            </a:fld>
            <a:endParaRPr lang="en-US" altLang="en-US" sz="1200">
              <a:latin typeface="Arial" panose="020B0604020202020204" pitchFamily="34"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18835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425C5163-8B6E-4F88-B705-5ED39574ABB1}" type="slidenum">
              <a:rPr lang="en-US" altLang="en-US" sz="1200">
                <a:latin typeface="Arial" panose="020B0604020202020204" pitchFamily="34" charset="0"/>
              </a:rPr>
              <a:pPr algn="r" eaLnBrk="1" hangingPunct="1"/>
              <a:t>28</a:t>
            </a:fld>
            <a:endParaRPr lang="en-US" altLang="en-US" sz="1200">
              <a:latin typeface="Arial" panose="020B0604020202020204" pitchFamily="34"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50487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3B14C221-7E07-451D-B920-BCD0DBDA3ED9}" type="slidenum">
              <a:rPr lang="en-US" altLang="en-US" sz="1200">
                <a:latin typeface="Arial" panose="020B0604020202020204" pitchFamily="34" charset="0"/>
              </a:rPr>
              <a:pPr algn="r" eaLnBrk="1" hangingPunct="1"/>
              <a:t>29</a:t>
            </a:fld>
            <a:endParaRPr lang="en-US" altLang="en-US" sz="1200">
              <a:latin typeface="Arial" panose="020B0604020202020204" pitchFamily="34"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6060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98BECFD-5BD6-4A81-80B5-CB8060715C76}" type="slidenum">
              <a:rPr lang="en-US" altLang="en-US">
                <a:latin typeface="Arial" panose="020B0604020202020204" pitchFamily="34" charset="0"/>
              </a:rPr>
              <a:pPr eaLnBrk="1" hangingPunct="1"/>
              <a:t>3</a:t>
            </a:fld>
            <a:endParaRPr lang="en-US" altLang="en-US">
              <a:latin typeface="Arial" panose="020B0604020202020204" pitchFamily="34"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52656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E496308D-76C5-4DFB-8BE4-E95369AE9002}" type="slidenum">
              <a:rPr lang="en-US" altLang="en-US" sz="1200">
                <a:latin typeface="Arial" panose="020B0604020202020204" pitchFamily="34" charset="0"/>
              </a:rPr>
              <a:pPr algn="r" eaLnBrk="1" hangingPunct="1"/>
              <a:t>30</a:t>
            </a:fld>
            <a:endParaRPr lang="en-US" altLang="en-US" sz="1200">
              <a:latin typeface="Arial" panose="020B0604020202020204" pitchFamily="34"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77150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1881C4C-9484-47E4-A70D-2152307B708F}" type="slidenum">
              <a:rPr lang="en-US" altLang="en-US" sz="1200">
                <a:latin typeface="Arial" panose="020B0604020202020204" pitchFamily="34" charset="0"/>
              </a:rPr>
              <a:pPr algn="r" eaLnBrk="1" hangingPunct="1"/>
              <a:t>31</a:t>
            </a:fld>
            <a:endParaRPr lang="en-US" altLang="en-US" sz="1200">
              <a:latin typeface="Arial" panose="020B0604020202020204" pitchFamily="34"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85842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372CBEB-B87A-4BFF-8E58-1FDCBC995CE2}" type="slidenum">
              <a:rPr lang="en-US" altLang="en-US" sz="1200">
                <a:latin typeface="Arial" panose="020B0604020202020204" pitchFamily="34" charset="0"/>
              </a:rPr>
              <a:pPr algn="r" eaLnBrk="1" hangingPunct="1"/>
              <a:t>32</a:t>
            </a:fld>
            <a:endParaRPr lang="en-US" altLang="en-US" sz="1200">
              <a:latin typeface="Arial" panose="020B0604020202020204" pitchFamily="34"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48899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634B8BD1-0124-402E-B30D-F5C03B24FBA3}" type="slidenum">
              <a:rPr lang="en-US" altLang="en-US" sz="1200">
                <a:latin typeface="Arial" panose="020B0604020202020204" pitchFamily="34" charset="0"/>
              </a:rPr>
              <a:pPr algn="r" eaLnBrk="1" hangingPunct="1"/>
              <a:t>33</a:t>
            </a:fld>
            <a:endParaRPr lang="en-US" altLang="en-US" sz="1200">
              <a:latin typeface="Arial" panose="020B0604020202020204" pitchFamily="34"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16374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30BADA62-9E7A-4DF8-A173-CB54D3E7B9FA}" type="slidenum">
              <a:rPr lang="en-US" altLang="en-US" sz="1200">
                <a:latin typeface="Arial" panose="020B0604020202020204" pitchFamily="34" charset="0"/>
              </a:rPr>
              <a:pPr algn="r" eaLnBrk="1" hangingPunct="1"/>
              <a:t>34</a:t>
            </a:fld>
            <a:endParaRPr lang="en-US" altLang="en-US" sz="1200">
              <a:latin typeface="Arial" panose="020B0604020202020204" pitchFamily="34"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43481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E204685D-93E0-4EB2-AB15-AB451E254C0D}" type="slidenum">
              <a:rPr lang="en-US" altLang="en-US" sz="1200">
                <a:latin typeface="Arial" panose="020B0604020202020204" pitchFamily="34" charset="0"/>
              </a:rPr>
              <a:pPr algn="r" eaLnBrk="1" hangingPunct="1"/>
              <a:t>35</a:t>
            </a:fld>
            <a:endParaRPr lang="en-US" altLang="en-US" sz="1200">
              <a:latin typeface="Arial" panose="020B0604020202020204" pitchFamily="34"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79180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55E91A72-B60A-49E9-BB90-79EAD0B15DBB}" type="slidenum">
              <a:rPr lang="en-US" altLang="en-US" sz="1200">
                <a:latin typeface="Arial" panose="020B0604020202020204" pitchFamily="34" charset="0"/>
              </a:rPr>
              <a:pPr algn="r" eaLnBrk="1" hangingPunct="1"/>
              <a:t>36</a:t>
            </a:fld>
            <a:endParaRPr lang="en-US" altLang="en-US" sz="1200">
              <a:latin typeface="Arial" panose="020B0604020202020204" pitchFamily="34"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67643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92BA4779-1C6E-4DF4-A6C7-D9E9F92F8BCC}" type="slidenum">
              <a:rPr lang="en-US" altLang="en-US" sz="1200">
                <a:latin typeface="Arial" panose="020B0604020202020204" pitchFamily="34" charset="0"/>
              </a:rPr>
              <a:pPr algn="r" eaLnBrk="1" hangingPunct="1"/>
              <a:t>37</a:t>
            </a:fld>
            <a:endParaRPr lang="en-US" altLang="en-US" sz="1200">
              <a:latin typeface="Arial" panose="020B0604020202020204" pitchFamily="34"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9095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03B68C00-FC10-4B76-A8C1-45AA655121D0}" type="slidenum">
              <a:rPr lang="en-US" altLang="en-US" sz="1200">
                <a:latin typeface="Arial" panose="020B0604020202020204" pitchFamily="34" charset="0"/>
              </a:rPr>
              <a:pPr algn="r" eaLnBrk="1" hangingPunct="1"/>
              <a:t>38</a:t>
            </a:fld>
            <a:endParaRPr lang="en-US" altLang="en-US" sz="1200">
              <a:latin typeface="Arial" panose="020B0604020202020204"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01339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B7A2FF3C-08A4-4AE0-B8AD-DE3FA7604C38}" type="slidenum">
              <a:rPr lang="en-US" altLang="en-US" sz="1200">
                <a:latin typeface="Arial" panose="020B0604020202020204" pitchFamily="34" charset="0"/>
              </a:rPr>
              <a:pPr algn="r" eaLnBrk="1" hangingPunct="1"/>
              <a:t>39</a:t>
            </a:fld>
            <a:endParaRPr lang="en-US" altLang="en-US" sz="1200">
              <a:latin typeface="Arial" panose="020B0604020202020204" pitchFamily="34"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1036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9939853-292B-41FA-ACF1-37D5B53E7E98}" type="slidenum">
              <a:rPr lang="en-US" altLang="en-US">
                <a:latin typeface="Arial" panose="020B0604020202020204" pitchFamily="34" charset="0"/>
              </a:rPr>
              <a:pPr eaLnBrk="1" hangingPunct="1"/>
              <a:t>4</a:t>
            </a:fld>
            <a:endParaRPr lang="en-US" altLang="en-US">
              <a:latin typeface="Arial" panose="020B0604020202020204"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23361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4F85B373-523D-4388-9E9B-584C85EC904B}" type="slidenum">
              <a:rPr lang="en-US" altLang="en-US" sz="1200">
                <a:latin typeface="Arial" panose="020B0604020202020204" pitchFamily="34" charset="0"/>
              </a:rPr>
              <a:pPr algn="r" eaLnBrk="1" hangingPunct="1"/>
              <a:t>40</a:t>
            </a:fld>
            <a:endParaRPr lang="en-US" altLang="en-US" sz="1200">
              <a:latin typeface="Arial" panose="020B0604020202020204" pitchFamily="34"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16074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9E18CE85-028E-420A-8936-8B859E7C0C9E}" type="slidenum">
              <a:rPr lang="en-US" altLang="en-US" sz="1200">
                <a:latin typeface="Arial" panose="020B0604020202020204" pitchFamily="34" charset="0"/>
              </a:rPr>
              <a:pPr algn="r" eaLnBrk="1" hangingPunct="1"/>
              <a:t>41</a:t>
            </a:fld>
            <a:endParaRPr lang="en-US" altLang="en-US" sz="1200">
              <a:latin typeface="Arial" panose="020B0604020202020204" pitchFamily="34"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26570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135A732F-DA7A-435C-956E-73873F4BECCA}" type="slidenum">
              <a:rPr lang="en-US" altLang="en-US" sz="1200">
                <a:latin typeface="Arial" panose="020B0604020202020204" pitchFamily="34" charset="0"/>
              </a:rPr>
              <a:pPr algn="r" eaLnBrk="1" hangingPunct="1"/>
              <a:t>42</a:t>
            </a:fld>
            <a:endParaRPr lang="en-US" altLang="en-US" sz="1200">
              <a:latin typeface="Arial" panose="020B0604020202020204" pitchFamily="34"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97462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121718CD-782C-4319-9651-650C81EBD8C8}" type="slidenum">
              <a:rPr lang="en-US" altLang="en-US" sz="1200">
                <a:latin typeface="Arial" panose="020B0604020202020204" pitchFamily="34" charset="0"/>
              </a:rPr>
              <a:pPr algn="r" eaLnBrk="1" hangingPunct="1"/>
              <a:t>43</a:t>
            </a:fld>
            <a:endParaRPr lang="en-US" altLang="en-US" sz="1200">
              <a:latin typeface="Arial" panose="020B0604020202020204"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49024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1569F320-C1C5-47FB-A759-E9627FBAF9F3}" type="slidenum">
              <a:rPr lang="en-US" altLang="en-US" sz="1200">
                <a:latin typeface="Arial" panose="020B0604020202020204" pitchFamily="34" charset="0"/>
              </a:rPr>
              <a:pPr algn="r" eaLnBrk="1" hangingPunct="1"/>
              <a:t>44</a:t>
            </a:fld>
            <a:endParaRPr lang="en-US" altLang="en-US" sz="1200">
              <a:latin typeface="Arial" panose="020B0604020202020204" pitchFamily="34"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93192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F8D06A60-A7F8-44DE-960A-D704FD47E507}" type="slidenum">
              <a:rPr lang="en-US" altLang="en-US" sz="1200">
                <a:latin typeface="Arial" panose="020B0604020202020204" pitchFamily="34" charset="0"/>
              </a:rPr>
              <a:pPr algn="r" eaLnBrk="1" hangingPunct="1"/>
              <a:t>45</a:t>
            </a:fld>
            <a:endParaRPr lang="en-US" altLang="en-US" sz="1200">
              <a:latin typeface="Arial" panose="020B0604020202020204" pitchFamily="34"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16049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BF07EE1E-E22C-47ED-929F-AE47548E581B}" type="slidenum">
              <a:rPr lang="en-US" altLang="en-US" sz="1200">
                <a:latin typeface="Arial" panose="020B0604020202020204" pitchFamily="34" charset="0"/>
              </a:rPr>
              <a:pPr algn="r" eaLnBrk="1" hangingPunct="1"/>
              <a:t>46</a:t>
            </a:fld>
            <a:endParaRPr lang="en-US" altLang="en-US" sz="1200">
              <a:latin typeface="Arial" panose="020B0604020202020204" pitchFamily="34"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8264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568C932-8AFC-4E8D-81D2-93E27B3A84C7}" type="slidenum">
              <a:rPr lang="en-US" altLang="en-US" sz="1200">
                <a:latin typeface="Arial" panose="020B0604020202020204" pitchFamily="34" charset="0"/>
              </a:rPr>
              <a:pPr algn="r" eaLnBrk="1" hangingPunct="1"/>
              <a:t>47</a:t>
            </a:fld>
            <a:endParaRPr lang="en-US" altLang="en-US" sz="1200">
              <a:latin typeface="Arial" panose="020B0604020202020204" pitchFamily="34" charset="0"/>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70908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366BB68B-6EC3-4C19-B752-656252BBC2C2}" type="slidenum">
              <a:rPr lang="en-US" altLang="en-US" sz="1200">
                <a:latin typeface="Arial" panose="020B0604020202020204" pitchFamily="34" charset="0"/>
              </a:rPr>
              <a:pPr algn="r" eaLnBrk="1" hangingPunct="1"/>
              <a:t>48</a:t>
            </a:fld>
            <a:endParaRPr lang="en-US" altLang="en-US" sz="1200">
              <a:latin typeface="Arial" panose="020B0604020202020204" pitchFamily="34"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49641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1613F580-CF52-4A0F-8F25-F204421243A6}" type="slidenum">
              <a:rPr lang="en-US" altLang="en-US" sz="1200">
                <a:latin typeface="Arial" panose="020B0604020202020204" pitchFamily="34" charset="0"/>
              </a:rPr>
              <a:pPr algn="r" eaLnBrk="1" hangingPunct="1"/>
              <a:t>49</a:t>
            </a:fld>
            <a:endParaRPr lang="en-US" altLang="en-US" sz="1200">
              <a:latin typeface="Arial" panose="020B0604020202020204" pitchFamily="34"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4468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5FCF5F5D-547D-4F97-A20D-9E3912E0A389}" type="slidenum">
              <a:rPr lang="en-US" altLang="en-US" sz="1200">
                <a:latin typeface="Arial" panose="020B0604020202020204" pitchFamily="34" charset="0"/>
              </a:rPr>
              <a:pPr algn="r" eaLnBrk="1" hangingPunct="1"/>
              <a:t>5</a:t>
            </a:fld>
            <a:endParaRPr lang="en-US" altLang="en-US" sz="1200">
              <a:latin typeface="Arial" panose="020B0604020202020204" pitchFamily="34"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39554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557220C5-25F0-465F-8028-D9B9B5007AEF}" type="slidenum">
              <a:rPr lang="en-US" altLang="en-US" sz="1200">
                <a:latin typeface="Arial" panose="020B0604020202020204" pitchFamily="34" charset="0"/>
              </a:rPr>
              <a:pPr algn="r" eaLnBrk="1" hangingPunct="1"/>
              <a:t>50</a:t>
            </a:fld>
            <a:endParaRPr lang="en-US" altLang="en-US" sz="1200">
              <a:latin typeface="Arial" panose="020B0604020202020204" pitchFamily="34"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78140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F038845C-9981-410A-8E30-F74114114FF1}" type="slidenum">
              <a:rPr lang="en-US" altLang="en-US">
                <a:latin typeface="Arial" panose="020B0604020202020204" pitchFamily="34" charset="0"/>
              </a:rPr>
              <a:pPr eaLnBrk="1" hangingPunct="1"/>
              <a:t>51</a:t>
            </a:fld>
            <a:endParaRPr lang="en-US" altLang="en-US">
              <a:latin typeface="Arial" panose="020B0604020202020204" pitchFamily="34"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99712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94E0E3C-5997-402A-9EAF-592EE11D89B5}" type="slidenum">
              <a:rPr lang="en-US" altLang="en-US">
                <a:latin typeface="Arial" panose="020B0604020202020204" pitchFamily="34" charset="0"/>
              </a:rPr>
              <a:pPr eaLnBrk="1" hangingPunct="1"/>
              <a:t>52</a:t>
            </a:fld>
            <a:endParaRPr lang="en-US" altLang="en-US">
              <a:latin typeface="Arial" panose="020B0604020202020204" pitchFamily="34"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08551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CEFDB0D-0F50-4955-9732-7EAF2B0C7CC0}" type="slidenum">
              <a:rPr lang="en-US" altLang="en-US">
                <a:latin typeface="Arial" panose="020B0604020202020204" pitchFamily="34" charset="0"/>
              </a:rPr>
              <a:pPr eaLnBrk="1" hangingPunct="1"/>
              <a:t>53</a:t>
            </a:fld>
            <a:endParaRPr lang="en-US" altLang="en-US">
              <a:latin typeface="Arial" panose="020B0604020202020204" pitchFamily="34" charset="0"/>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89503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0F5A4516-FB1F-441C-85E1-C1A47AB5D9FE}" type="slidenum">
              <a:rPr lang="en-US" altLang="en-US">
                <a:latin typeface="Arial" panose="020B0604020202020204" pitchFamily="34" charset="0"/>
              </a:rPr>
              <a:pPr eaLnBrk="1" hangingPunct="1"/>
              <a:t>54</a:t>
            </a:fld>
            <a:endParaRPr lang="en-US" altLang="en-US">
              <a:latin typeface="Arial" panose="020B0604020202020204" pitchFamily="34"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34627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FF306193-2325-4A89-ADF0-4167641F27EA}" type="slidenum">
              <a:rPr lang="en-US" altLang="en-US">
                <a:latin typeface="Arial" panose="020B0604020202020204" pitchFamily="34" charset="0"/>
              </a:rPr>
              <a:pPr eaLnBrk="1" hangingPunct="1"/>
              <a:t>55</a:t>
            </a:fld>
            <a:endParaRPr lang="en-US" altLang="en-US">
              <a:latin typeface="Arial" panose="020B0604020202020204" pitchFamily="34"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4068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187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C1A2BC44-0B82-47A6-9328-0D36739636EB}" type="slidenum">
              <a:rPr lang="en-US" altLang="en-US">
                <a:latin typeface="Arial" panose="020B0604020202020204" pitchFamily="34" charset="0"/>
              </a:rPr>
              <a:pPr eaLnBrk="1" hangingPunct="1"/>
              <a:t>56</a:t>
            </a:fld>
            <a:endParaRPr lang="en-US" altLang="en-US">
              <a:latin typeface="Arial" panose="020B0604020202020204" pitchFamily="34" charset="0"/>
            </a:endParaRPr>
          </a:p>
        </p:txBody>
      </p:sp>
    </p:spTree>
    <p:extLst>
      <p:ext uri="{BB962C8B-B14F-4D97-AF65-F5344CB8AC3E}">
        <p14:creationId xmlns:p14="http://schemas.microsoft.com/office/powerpoint/2010/main" val="13150560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1B55886-662B-48A3-8555-316181D3B659}" type="slidenum">
              <a:rPr lang="en-US" altLang="en-US">
                <a:latin typeface="Arial" panose="020B0604020202020204" pitchFamily="34" charset="0"/>
              </a:rPr>
              <a:pPr eaLnBrk="1" hangingPunct="1"/>
              <a:t>57</a:t>
            </a:fld>
            <a:endParaRPr lang="en-US" altLang="en-US">
              <a:latin typeface="Arial" panose="020B0604020202020204" pitchFamily="34" charset="0"/>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3396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BE8D946F-866F-49A4-B637-BB2ADEE3F831}" type="slidenum">
              <a:rPr lang="en-US" altLang="en-US">
                <a:latin typeface="Arial" panose="020B0604020202020204" pitchFamily="34" charset="0"/>
              </a:rPr>
              <a:pPr eaLnBrk="1" hangingPunct="1"/>
              <a:t>6</a:t>
            </a:fld>
            <a:endParaRPr lang="en-US" altLang="en-US">
              <a:latin typeface="Arial" panose="020B0604020202020204" pitchFamily="34"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7182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A1B0A8B-E38C-44D0-9852-7F43D488E2C1}" type="slidenum">
              <a:rPr lang="en-US" altLang="en-US">
                <a:latin typeface="Arial" panose="020B0604020202020204" pitchFamily="34" charset="0"/>
              </a:rPr>
              <a:pPr eaLnBrk="1" hangingPunct="1"/>
              <a:t>7</a:t>
            </a:fld>
            <a:endParaRPr lang="en-US" altLang="en-US">
              <a:latin typeface="Arial" panose="020B0604020202020204"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7622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69636" name="Slide Number Placeholder 3"/>
          <p:cNvSpPr txBox="1">
            <a:spLocks noGrp="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04F6AC3C-DA57-4307-B676-D908A4C7849B}" type="slidenum">
              <a:rPr lang="en-US" altLang="en-US" sz="1200">
                <a:latin typeface="Arial" panose="020B0604020202020204" pitchFamily="34" charset="0"/>
              </a:rPr>
              <a:pPr algn="r" eaLnBrk="1" hangingPunct="1"/>
              <a:t>8</a:t>
            </a:fld>
            <a:endParaRPr lang="en-US" altLang="en-US" sz="1200">
              <a:latin typeface="Arial" panose="020B0604020202020204" pitchFamily="34" charset="0"/>
            </a:endParaRPr>
          </a:p>
        </p:txBody>
      </p:sp>
    </p:spTree>
    <p:extLst>
      <p:ext uri="{BB962C8B-B14F-4D97-AF65-F5344CB8AC3E}">
        <p14:creationId xmlns:p14="http://schemas.microsoft.com/office/powerpoint/2010/main" val="3510975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79259CA-CAA6-4447-A460-6E81CBF06AB0}" type="slidenum">
              <a:rPr lang="en-US" altLang="en-US">
                <a:latin typeface="Arial" panose="020B0604020202020204" pitchFamily="34" charset="0"/>
              </a:rPr>
              <a:pPr eaLnBrk="1" hangingPunct="1"/>
              <a:t>9</a:t>
            </a:fld>
            <a:endParaRPr lang="en-US" altLang="en-US">
              <a:latin typeface="Arial" panose="020B0604020202020204" pitchFamily="3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0585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D1BE82BA-1038-4519-AE17-F8F86FF84B4D}" type="slidenum">
              <a:rPr lang="en-US" altLang="en-US"/>
              <a:pPr/>
              <a:t>‹#›</a:t>
            </a:fld>
            <a:endParaRPr lang="en-US" altLang="en-US"/>
          </a:p>
        </p:txBody>
      </p:sp>
    </p:spTree>
    <p:extLst>
      <p:ext uri="{BB962C8B-B14F-4D97-AF65-F5344CB8AC3E}">
        <p14:creationId xmlns:p14="http://schemas.microsoft.com/office/powerpoint/2010/main" val="1356140977"/>
      </p:ext>
    </p:extLst>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5F5AE792-25AE-4D70-88CC-8ED6B49F38D5}" type="slidenum">
              <a:rPr lang="en-US" altLang="en-US"/>
              <a:pPr/>
              <a:t>‹#›</a:t>
            </a:fld>
            <a:endParaRPr lang="en-US" altLang="en-US"/>
          </a:p>
        </p:txBody>
      </p:sp>
    </p:spTree>
    <p:extLst>
      <p:ext uri="{BB962C8B-B14F-4D97-AF65-F5344CB8AC3E}">
        <p14:creationId xmlns:p14="http://schemas.microsoft.com/office/powerpoint/2010/main" val="3331414241"/>
      </p:ext>
    </p:extLst>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C9AC2066-D25B-42AE-9671-45C20B0FCD08}" type="slidenum">
              <a:rPr lang="en-US" altLang="en-US"/>
              <a:pPr/>
              <a:t>‹#›</a:t>
            </a:fld>
            <a:endParaRPr lang="en-US" altLang="en-US"/>
          </a:p>
        </p:txBody>
      </p:sp>
    </p:spTree>
    <p:extLst>
      <p:ext uri="{BB962C8B-B14F-4D97-AF65-F5344CB8AC3E}">
        <p14:creationId xmlns:p14="http://schemas.microsoft.com/office/powerpoint/2010/main" val="2789596583"/>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0A7BFF76-9616-4B5B-90AC-C003603B0D60}" type="slidenum">
              <a:rPr lang="en-US" altLang="en-US"/>
              <a:pPr/>
              <a:t>‹#›</a:t>
            </a:fld>
            <a:endParaRPr lang="en-US" altLang="en-US"/>
          </a:p>
        </p:txBody>
      </p:sp>
    </p:spTree>
    <p:extLst>
      <p:ext uri="{BB962C8B-B14F-4D97-AF65-F5344CB8AC3E}">
        <p14:creationId xmlns:p14="http://schemas.microsoft.com/office/powerpoint/2010/main" val="2151069021"/>
      </p:ext>
    </p:extLst>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pPr lvl="0"/>
            <a:endParaRPr lang="en-US" noProof="0"/>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3B5D9852-69C8-45D3-976A-7A90D02F5A18}" type="slidenum">
              <a:rPr lang="en-US" altLang="en-US"/>
              <a:pPr/>
              <a:t>‹#›</a:t>
            </a:fld>
            <a:endParaRPr lang="en-US" altLang="en-US"/>
          </a:p>
        </p:txBody>
      </p:sp>
    </p:spTree>
    <p:extLst>
      <p:ext uri="{BB962C8B-B14F-4D97-AF65-F5344CB8AC3E}">
        <p14:creationId xmlns:p14="http://schemas.microsoft.com/office/powerpoint/2010/main" val="2793223611"/>
      </p:ext>
    </p:extLst>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C9DA3805-BE29-4CB6-88F8-3FCB916D4500}" type="slidenum">
              <a:rPr lang="en-US" altLang="en-US"/>
              <a:pPr/>
              <a:t>‹#›</a:t>
            </a:fld>
            <a:endParaRPr lang="en-US" altLang="en-US"/>
          </a:p>
        </p:txBody>
      </p:sp>
    </p:spTree>
    <p:extLst>
      <p:ext uri="{BB962C8B-B14F-4D97-AF65-F5344CB8AC3E}">
        <p14:creationId xmlns:p14="http://schemas.microsoft.com/office/powerpoint/2010/main" val="3159547466"/>
      </p:ext>
    </p:extLst>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AD5C11F2-7966-4049-BA54-0E026441FE9E}" type="slidenum">
              <a:rPr lang="en-US" altLang="en-US"/>
              <a:pPr/>
              <a:t>‹#›</a:t>
            </a:fld>
            <a:endParaRPr lang="en-US" altLang="en-US"/>
          </a:p>
        </p:txBody>
      </p:sp>
    </p:spTree>
    <p:extLst>
      <p:ext uri="{BB962C8B-B14F-4D97-AF65-F5344CB8AC3E}">
        <p14:creationId xmlns:p14="http://schemas.microsoft.com/office/powerpoint/2010/main" val="3304542397"/>
      </p:ext>
    </p:extLst>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838BD6FD-B77E-4BB6-BAC9-63F4A3B6646F}" type="slidenum">
              <a:rPr lang="en-US" altLang="en-US"/>
              <a:pPr/>
              <a:t>‹#›</a:t>
            </a:fld>
            <a:endParaRPr lang="en-US" altLang="en-US"/>
          </a:p>
        </p:txBody>
      </p:sp>
    </p:spTree>
    <p:extLst>
      <p:ext uri="{BB962C8B-B14F-4D97-AF65-F5344CB8AC3E}">
        <p14:creationId xmlns:p14="http://schemas.microsoft.com/office/powerpoint/2010/main" val="457700090"/>
      </p:ext>
    </p:extLst>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fld id="{D964B9D2-B438-4E99-82DD-7911F3169F8E}" type="slidenum">
              <a:rPr lang="en-US" altLang="en-US"/>
              <a:pPr/>
              <a:t>‹#›</a:t>
            </a:fld>
            <a:endParaRPr lang="en-US" altLang="en-US"/>
          </a:p>
        </p:txBody>
      </p:sp>
    </p:spTree>
    <p:extLst>
      <p:ext uri="{BB962C8B-B14F-4D97-AF65-F5344CB8AC3E}">
        <p14:creationId xmlns:p14="http://schemas.microsoft.com/office/powerpoint/2010/main" val="70449364"/>
      </p:ext>
    </p:extLst>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fld id="{BA962CF2-9A92-419F-ABC4-CFAE2FD4EC18}" type="slidenum">
              <a:rPr lang="en-US" altLang="en-US"/>
              <a:pPr/>
              <a:t>‹#›</a:t>
            </a:fld>
            <a:endParaRPr lang="en-US" altLang="en-US"/>
          </a:p>
        </p:txBody>
      </p:sp>
    </p:spTree>
    <p:extLst>
      <p:ext uri="{BB962C8B-B14F-4D97-AF65-F5344CB8AC3E}">
        <p14:creationId xmlns:p14="http://schemas.microsoft.com/office/powerpoint/2010/main" val="1745374388"/>
      </p:ext>
    </p:extLst>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fld id="{6D23CC10-2ED4-400D-9983-1F30995F9206}" type="slidenum">
              <a:rPr lang="en-US" altLang="en-US"/>
              <a:pPr/>
              <a:t>‹#›</a:t>
            </a:fld>
            <a:endParaRPr lang="en-US" altLang="en-US"/>
          </a:p>
        </p:txBody>
      </p:sp>
    </p:spTree>
    <p:extLst>
      <p:ext uri="{BB962C8B-B14F-4D97-AF65-F5344CB8AC3E}">
        <p14:creationId xmlns:p14="http://schemas.microsoft.com/office/powerpoint/2010/main" val="955776631"/>
      </p:ext>
    </p:extLst>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F8DF406B-DEED-4A2D-89B8-1990780AFE90}" type="slidenum">
              <a:rPr lang="en-US" altLang="en-US"/>
              <a:pPr/>
              <a:t>‹#›</a:t>
            </a:fld>
            <a:endParaRPr lang="en-US" altLang="en-US"/>
          </a:p>
        </p:txBody>
      </p:sp>
    </p:spTree>
    <p:extLst>
      <p:ext uri="{BB962C8B-B14F-4D97-AF65-F5344CB8AC3E}">
        <p14:creationId xmlns:p14="http://schemas.microsoft.com/office/powerpoint/2010/main" val="1117003105"/>
      </p:ext>
    </p:extLst>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911DA9F2-B693-413F-89E0-59A926378F22}" type="slidenum">
              <a:rPr lang="en-US" altLang="en-US"/>
              <a:pPr/>
              <a:t>‹#›</a:t>
            </a:fld>
            <a:endParaRPr lang="en-US" altLang="en-US"/>
          </a:p>
        </p:txBody>
      </p:sp>
    </p:spTree>
    <p:extLst>
      <p:ext uri="{BB962C8B-B14F-4D97-AF65-F5344CB8AC3E}">
        <p14:creationId xmlns:p14="http://schemas.microsoft.com/office/powerpoint/2010/main" val="1800784721"/>
      </p:ext>
    </p:extLst>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s-PR" sz="2400">
              <a:cs typeface="Arial" charset="0"/>
            </a:endParaRPr>
          </a:p>
        </p:txBody>
      </p:sp>
      <p:sp>
        <p:nvSpPr>
          <p:cNvPr id="5632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s-PR" sz="2400">
              <a:cs typeface="Arial" charset="0"/>
            </a:endParaRPr>
          </a:p>
        </p:txBody>
      </p:sp>
      <p:sp>
        <p:nvSpPr>
          <p:cNvPr id="5632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s-PR" sz="2400">
              <a:cs typeface="Arial" charset="0"/>
            </a:endParaRPr>
          </a:p>
        </p:txBody>
      </p:sp>
      <p:sp>
        <p:nvSpPr>
          <p:cNvPr id="5632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cs typeface="Arial" charset="0"/>
              </a:defRPr>
            </a:lvl1pPr>
          </a:lstStyle>
          <a:p>
            <a:pPr>
              <a:defRPr/>
            </a:pP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31EA4B72-F451-4965-9C9D-C8AF2A7932D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81" r:id="rId1"/>
    <p:sldLayoutId id="2147483780" r:id="rId2"/>
    <p:sldLayoutId id="2147483779" r:id="rId3"/>
    <p:sldLayoutId id="2147483778" r:id="rId4"/>
    <p:sldLayoutId id="2147483777" r:id="rId5"/>
    <p:sldLayoutId id="2147483776" r:id="rId6"/>
    <p:sldLayoutId id="2147483775" r:id="rId7"/>
    <p:sldLayoutId id="2147483774" r:id="rId8"/>
    <p:sldLayoutId id="2147483773" r:id="rId9"/>
    <p:sldLayoutId id="2147483772" r:id="rId10"/>
    <p:sldLayoutId id="2147483771" r:id="rId11"/>
    <p:sldLayoutId id="2147483770" r:id="rId12"/>
    <p:sldLayoutId id="2147483769" r:id="rId13"/>
  </p:sldLayoutIdLst>
  <p:transition spd="med">
    <p:fade thruBlk="1"/>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gif"/><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6.wdp"/></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6.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6.wdp"/></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6.wdp"/></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6.wdp"/></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6.wdp"/></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6.wdp"/></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7.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8.wdp"/></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8.wdp"/></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8.wdp"/></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8.wdp"/></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8.wdp"/></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8.wdp"/></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8.wdp"/></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8.wdp"/></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8.wdp"/></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8.wdp"/></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8.wdp"/></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9.wdp"/></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10.wdp"/></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10.wdp"/></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10.wdp"/></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10.wdp"/></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10.wdp"/></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10.wdp"/></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10.wdp"/></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3.wdp"/></Relationships>
</file>

<file path=ppt/slides/_rels/slide5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16542D-1AB6-4ACD-B852-AE75BC333AB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529" t="3360" r="4776" b="2842"/>
          <a:stretch/>
        </p:blipFill>
        <p:spPr>
          <a:xfrm>
            <a:off x="0" y="0"/>
            <a:ext cx="9144000" cy="6858000"/>
          </a:xfrm>
          <a:prstGeom prst="rect">
            <a:avLst/>
          </a:prstGeom>
        </p:spPr>
      </p:pic>
      <p:grpSp>
        <p:nvGrpSpPr>
          <p:cNvPr id="149509" name="Rectangle 5"/>
          <p:cNvGrpSpPr>
            <a:grpSpLocks noGrp="1"/>
          </p:cNvGrpSpPr>
          <p:nvPr/>
        </p:nvGrpSpPr>
        <p:grpSpPr bwMode="auto">
          <a:xfrm>
            <a:off x="1212850" y="5022850"/>
            <a:ext cx="6718300" cy="1225550"/>
            <a:chOff x="764" y="3164"/>
            <a:chExt cx="4232" cy="1160"/>
          </a:xfrm>
        </p:grpSpPr>
        <p:pic>
          <p:nvPicPr>
            <p:cNvPr id="3075" name="Rectangl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4" y="3164"/>
              <a:ext cx="4232" cy="1160"/>
            </a:xfrm>
            <a:prstGeom prst="rect">
              <a:avLst/>
            </a:prstGeom>
            <a:noFill/>
            <a:extLst>
              <a:ext uri="{909E8E84-426E-40DD-AFC4-6F175D3DCCD1}">
                <a14:hiddenFill xmlns:a14="http://schemas.microsoft.com/office/drawing/2010/main">
                  <a:solidFill>
                    <a:srgbClr val="FFFFFF"/>
                  </a:solidFill>
                </a14:hiddenFill>
              </a:ext>
            </a:extLst>
          </p:spPr>
        </p:pic>
        <p:sp>
          <p:nvSpPr>
            <p:cNvPr id="3076" name="Text Box 4"/>
            <p:cNvSpPr txBox="1">
              <a:spLocks noChangeArrowheads="1"/>
            </p:cNvSpPr>
            <p:nvPr/>
          </p:nvSpPr>
          <p:spPr bwMode="auto">
            <a:xfrm>
              <a:off x="768" y="3168"/>
              <a:ext cx="4224" cy="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a:spcBef>
                  <a:spcPct val="20000"/>
                </a:spcBef>
                <a:buClr>
                  <a:schemeClr val="folHlink"/>
                </a:buClr>
                <a:buSzPct val="60000"/>
                <a:buFont typeface="Wingdings" panose="05000000000000000000" pitchFamily="2" charset="2"/>
                <a:buNone/>
              </a:pPr>
              <a:r>
                <a:rPr lang="es-PR" altLang="en-US" sz="3600" dirty="0">
                  <a:solidFill>
                    <a:schemeClr val="bg1"/>
                  </a:solidFill>
                  <a:effectLst>
                    <a:outerShdw blurRad="38100" dist="38100" dir="2700000" algn="tl">
                      <a:srgbClr val="C0C0C0"/>
                    </a:outerShdw>
                  </a:effectLst>
                </a:rPr>
                <a:t>Estudio 21: Despedida de Josué</a:t>
              </a:r>
            </a:p>
            <a:p>
              <a:pPr algn="ctr">
                <a:spcBef>
                  <a:spcPct val="20000"/>
                </a:spcBef>
                <a:buClr>
                  <a:schemeClr val="folHlink"/>
                </a:buClr>
                <a:buSzPct val="60000"/>
                <a:buFont typeface="Wingdings" panose="05000000000000000000" pitchFamily="2" charset="2"/>
                <a:buNone/>
              </a:pPr>
              <a:r>
                <a:rPr lang="es-PR" altLang="en-US" sz="3200" dirty="0">
                  <a:solidFill>
                    <a:schemeClr val="bg1"/>
                  </a:solidFill>
                  <a:effectLst>
                    <a:outerShdw blurRad="38100" dist="38100" dir="2700000" algn="tl">
                      <a:srgbClr val="C0C0C0"/>
                    </a:outerShdw>
                  </a:effectLst>
                </a:rPr>
                <a:t>20 de Junio de 2017</a:t>
              </a:r>
            </a:p>
          </p:txBody>
        </p:sp>
      </p:grpSp>
      <p:sp>
        <p:nvSpPr>
          <p:cNvPr id="3077" name="Text Box 5"/>
          <p:cNvSpPr txBox="1">
            <a:spLocks noChangeArrowheads="1"/>
          </p:cNvSpPr>
          <p:nvPr/>
        </p:nvSpPr>
        <p:spPr bwMode="auto">
          <a:xfrm>
            <a:off x="0" y="6019800"/>
            <a:ext cx="2895600" cy="641350"/>
          </a:xfrm>
          <a:prstGeom prst="rect">
            <a:avLst/>
          </a:prstGeom>
          <a:noFill/>
          <a:ln w="9525">
            <a:noFill/>
            <a:miter lim="800000"/>
            <a:headEnd/>
            <a:tailEnd/>
          </a:ln>
          <a:effectLst/>
        </p:spPr>
        <p:txBody>
          <a:bodyPr>
            <a:spAutoFit/>
          </a:bodyPr>
          <a:lstStyle/>
          <a:p>
            <a:pPr algn="ctr">
              <a:spcBef>
                <a:spcPct val="50000"/>
              </a:spcBef>
              <a:defRPr/>
            </a:pPr>
            <a:r>
              <a:rPr lang="es-PR" dirty="0">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63246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248400"/>
            <a:ext cx="3352800" cy="366713"/>
          </a:xfrm>
          <a:prstGeom prst="rect">
            <a:avLst/>
          </a:prstGeom>
          <a:noFill/>
          <a:ln w="9525">
            <a:noFill/>
            <a:miter lim="800000"/>
            <a:headEnd/>
            <a:tailEnd/>
          </a:ln>
          <a:effectLst/>
        </p:spPr>
        <p:txBody>
          <a:bodyPr>
            <a:spAutoFit/>
          </a:bodyPr>
          <a:lstStyle/>
          <a:p>
            <a:pPr>
              <a:spcBef>
                <a:spcPct val="50000"/>
              </a:spcBef>
              <a:defRPr/>
            </a:pPr>
            <a:r>
              <a:rPr lang="es-PR" i="1" dirty="0">
                <a:solidFill>
                  <a:schemeClr val="bg1"/>
                </a:solidFill>
                <a:effectLst>
                  <a:outerShdw blurRad="38100" dist="38100" dir="2700000" algn="tl">
                    <a:srgbClr val="C0C0C0"/>
                  </a:outerShdw>
                </a:effectLst>
                <a:latin typeface="Arial" charset="0"/>
                <a:cs typeface="Arial" charset="0"/>
              </a:rPr>
              <a:t>La Biblia Libro por Libro, CBP</a:t>
            </a:r>
            <a:r>
              <a:rPr lang="en-US" i="1" baseline="30000" dirty="0">
                <a:solidFill>
                  <a:schemeClr val="bg1"/>
                </a:solidFill>
                <a:effectLst>
                  <a:outerShdw blurRad="38100" dist="38100" dir="2700000" algn="tl">
                    <a:srgbClr val="C0C0C0"/>
                  </a:outerShdw>
                </a:effectLst>
                <a:latin typeface="Arial" charset="0"/>
                <a:cs typeface="Arial" charset="0"/>
              </a:rPr>
              <a:t>®</a:t>
            </a:r>
            <a:endParaRPr lang="en-US" dirty="0">
              <a:solidFill>
                <a:schemeClr val="bg1"/>
              </a:solidFill>
              <a:effectLst>
                <a:outerShdw blurRad="38100" dist="38100" dir="2700000" algn="tl">
                  <a:srgbClr val="C0C0C0"/>
                </a:outerShdw>
              </a:effectLst>
              <a:latin typeface="Arial" charset="0"/>
              <a:cs typeface="Arial" charset="0"/>
            </a:endParaRPr>
          </a:p>
        </p:txBody>
      </p:sp>
      <p:pic>
        <p:nvPicPr>
          <p:cNvPr id="149526" name="Picture 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 y="133350"/>
            <a:ext cx="647700" cy="552450"/>
          </a:xfrm>
          <a:prstGeom prst="rect">
            <a:avLst/>
          </a:prstGeom>
          <a:solidFill>
            <a:schemeClr val="accent1">
              <a:alpha val="41960"/>
            </a:scheme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149508" name="Rectangle 4"/>
          <p:cNvGrpSpPr>
            <a:grpSpLocks noGrp="1"/>
          </p:cNvGrpSpPr>
          <p:nvPr/>
        </p:nvGrpSpPr>
        <p:grpSpPr bwMode="auto">
          <a:xfrm>
            <a:off x="682625" y="2054223"/>
            <a:ext cx="7785100" cy="1527637"/>
            <a:chOff x="430" y="1294"/>
            <a:chExt cx="4904" cy="817"/>
          </a:xfrm>
        </p:grpSpPr>
        <p:pic>
          <p:nvPicPr>
            <p:cNvPr id="3082" name="Rectangle 4"/>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0" y="1294"/>
              <a:ext cx="4904" cy="776"/>
            </a:xfrm>
            <a:prstGeom prst="rect">
              <a:avLst/>
            </a:prstGeom>
            <a:noFill/>
            <a:extLst>
              <a:ext uri="{909E8E84-426E-40DD-AFC4-6F175D3DCCD1}">
                <a14:hiddenFill xmlns:a14="http://schemas.microsoft.com/office/drawing/2010/main">
                  <a:solidFill>
                    <a:srgbClr val="FFFFFF"/>
                  </a:solidFill>
                </a14:hiddenFill>
              </a:ext>
            </a:extLst>
          </p:spPr>
        </p:pic>
        <p:sp>
          <p:nvSpPr>
            <p:cNvPr id="3083" name="Text Box 11"/>
            <p:cNvSpPr txBox="1">
              <a:spLocks noChangeArrowheads="1"/>
            </p:cNvSpPr>
            <p:nvPr/>
          </p:nvSpPr>
          <p:spPr bwMode="auto">
            <a:xfrm>
              <a:off x="432" y="1296"/>
              <a:ext cx="4896" cy="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a:r>
                <a:rPr lang="es-PR" altLang="en-US" sz="4000" dirty="0">
                  <a:solidFill>
                    <a:schemeClr val="bg1"/>
                  </a:solidFill>
                  <a:effectLst>
                    <a:outerShdw blurRad="38100" dist="38100" dir="2700000" algn="tl">
                      <a:srgbClr val="C0C0C0"/>
                    </a:outerShdw>
                  </a:effectLst>
                </a:rPr>
                <a:t>Unidad 5: Dios guía a Israel a la tierra prometida</a:t>
              </a:r>
              <a:endParaRPr lang="en-US" altLang="en-US" sz="4000" dirty="0">
                <a:solidFill>
                  <a:schemeClr val="bg1"/>
                </a:solidFill>
                <a:effectLst>
                  <a:outerShdw blurRad="38100" dist="38100" dir="2700000" algn="tl">
                    <a:srgbClr val="C0C0C0"/>
                  </a:outerShdw>
                </a:effectLst>
              </a:endParaRP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10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10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1000"/>
                                        <p:tgtEl>
                                          <p:spTgt spid="3079"/>
                                        </p:tgtEl>
                                      </p:cBhvr>
                                    </p:animEffect>
                                  </p:childTnLst>
                                </p:cTn>
                              </p:par>
                              <p:par>
                                <p:cTn id="14" presetID="10" presetClass="entr" presetSubtype="0" fill="hold" nodeType="withEffect">
                                  <p:stCondLst>
                                    <p:cond delay="0"/>
                                  </p:stCondLst>
                                  <p:childTnLst>
                                    <p:set>
                                      <p:cBhvr>
                                        <p:cTn id="15" dur="1" fill="hold">
                                          <p:stCondLst>
                                            <p:cond delay="0"/>
                                          </p:stCondLst>
                                        </p:cTn>
                                        <p:tgtEl>
                                          <p:spTgt spid="149508"/>
                                        </p:tgtEl>
                                        <p:attrNameLst>
                                          <p:attrName>style.visibility</p:attrName>
                                        </p:attrNameLst>
                                      </p:cBhvr>
                                      <p:to>
                                        <p:strVal val="visible"/>
                                      </p:to>
                                    </p:set>
                                    <p:animEffect transition="in" filter="fade">
                                      <p:cBhvr>
                                        <p:cTn id="16" dur="1000"/>
                                        <p:tgtEl>
                                          <p:spTgt spid="149508"/>
                                        </p:tgtEl>
                                      </p:cBhvr>
                                    </p:animEffect>
                                  </p:childTnLst>
                                </p:cTn>
                              </p:par>
                              <p:par>
                                <p:cTn id="17" presetID="10" presetClass="entr" presetSubtype="0" fill="hold" nodeType="withEffect">
                                  <p:stCondLst>
                                    <p:cond delay="0"/>
                                  </p:stCondLst>
                                  <p:childTnLst>
                                    <p:set>
                                      <p:cBhvr>
                                        <p:cTn id="18" dur="1" fill="hold">
                                          <p:stCondLst>
                                            <p:cond delay="0"/>
                                          </p:stCondLst>
                                        </p:cTn>
                                        <p:tgtEl>
                                          <p:spTgt spid="149526"/>
                                        </p:tgtEl>
                                        <p:attrNameLst>
                                          <p:attrName>style.visibility</p:attrName>
                                        </p:attrNameLst>
                                      </p:cBhvr>
                                      <p:to>
                                        <p:strVal val="visible"/>
                                      </p:to>
                                    </p:set>
                                    <p:animEffect transition="in" filter="fade">
                                      <p:cBhvr>
                                        <p:cTn id="19" dur="1000"/>
                                        <p:tgtEl>
                                          <p:spTgt spid="149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p:bldP spid="307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question%10m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513"/>
            <a:ext cx="9144000" cy="653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0" name="Rectangle 2"/>
          <p:cNvSpPr>
            <a:spLocks noGrp="1" noChangeArrowheads="1"/>
          </p:cNvSpPr>
          <p:nvPr>
            <p:ph type="title"/>
          </p:nvPr>
        </p:nvSpPr>
        <p:spPr>
          <a:xfrm>
            <a:off x="533400" y="685800"/>
            <a:ext cx="4411663" cy="990600"/>
          </a:xfrm>
          <a:solidFill>
            <a:schemeClr val="bg1">
              <a:alpha val="50195"/>
            </a:schemeClr>
          </a:solidFill>
        </p:spPr>
        <p:txBody>
          <a:bodyPr/>
          <a:lstStyle/>
          <a:p>
            <a:r>
              <a:rPr lang="es-PR" altLang="en-US"/>
              <a:t>Para Considerar</a:t>
            </a:r>
          </a:p>
        </p:txBody>
      </p:sp>
      <p:sp>
        <p:nvSpPr>
          <p:cNvPr id="227331" name="Rectangle 3"/>
          <p:cNvSpPr>
            <a:spLocks noGrp="1" noChangeArrowheads="1"/>
          </p:cNvSpPr>
          <p:nvPr>
            <p:ph type="body" idx="1"/>
          </p:nvPr>
        </p:nvSpPr>
        <p:spPr>
          <a:xfrm>
            <a:off x="3998913" y="2438400"/>
            <a:ext cx="4840287" cy="3240088"/>
          </a:xfrm>
        </p:spPr>
        <p:txBody>
          <a:bodyPr/>
          <a:lstStyle/>
          <a:p>
            <a:r>
              <a:rPr lang="es-PR" altLang="en-US"/>
              <a:t>¿Será importante que los demás conozcan por qué hacemos las cosas?</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fade">
                                      <p:cBhvr>
                                        <p:cTn id="7" dur="2000"/>
                                        <p:tgtEl>
                                          <p:spTgt spid="2273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27331">
                                            <p:txEl>
                                              <p:pRg st="0" end="0"/>
                                            </p:txEl>
                                          </p:spTgt>
                                        </p:tgtEl>
                                        <p:attrNameLst>
                                          <p:attrName>style.visibility</p:attrName>
                                        </p:attrNameLst>
                                      </p:cBhvr>
                                      <p:to>
                                        <p:strVal val="visible"/>
                                      </p:to>
                                    </p:set>
                                    <p:animEffect transition="in" filter="fade">
                                      <p:cBhvr>
                                        <p:cTn id="11" dur="2000"/>
                                        <p:tgtEl>
                                          <p:spTgt spid="227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question%10m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513"/>
            <a:ext cx="9144000" cy="653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0" name="Rectangle 2"/>
          <p:cNvSpPr>
            <a:spLocks noGrp="1" noChangeArrowheads="1"/>
          </p:cNvSpPr>
          <p:nvPr>
            <p:ph type="title"/>
          </p:nvPr>
        </p:nvSpPr>
        <p:spPr>
          <a:xfrm>
            <a:off x="533400" y="685800"/>
            <a:ext cx="4411663" cy="990600"/>
          </a:xfrm>
          <a:solidFill>
            <a:schemeClr val="bg1">
              <a:alpha val="50195"/>
            </a:schemeClr>
          </a:solidFill>
        </p:spPr>
        <p:txBody>
          <a:bodyPr/>
          <a:lstStyle/>
          <a:p>
            <a:r>
              <a:rPr lang="es-PR" altLang="en-US"/>
              <a:t>Para Considerar</a:t>
            </a:r>
          </a:p>
        </p:txBody>
      </p:sp>
      <p:sp>
        <p:nvSpPr>
          <p:cNvPr id="227331" name="Rectangle 3"/>
          <p:cNvSpPr>
            <a:spLocks noGrp="1" noChangeArrowheads="1"/>
          </p:cNvSpPr>
          <p:nvPr>
            <p:ph type="body" idx="1"/>
          </p:nvPr>
        </p:nvSpPr>
        <p:spPr>
          <a:xfrm>
            <a:off x="3998913" y="2438400"/>
            <a:ext cx="4840287" cy="3240088"/>
          </a:xfrm>
        </p:spPr>
        <p:txBody>
          <a:bodyPr/>
          <a:lstStyle/>
          <a:p>
            <a:r>
              <a:rPr lang="es-PR" altLang="en-US"/>
              <a:t>¿Será importante que los demás entiendan por qué hacemos las cosas?</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fade">
                                      <p:cBhvr>
                                        <p:cTn id="7" dur="2000"/>
                                        <p:tgtEl>
                                          <p:spTgt spid="2273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27331">
                                            <p:txEl>
                                              <p:pRg st="0" end="0"/>
                                            </p:txEl>
                                          </p:spTgt>
                                        </p:tgtEl>
                                        <p:attrNameLst>
                                          <p:attrName>style.visibility</p:attrName>
                                        </p:attrNameLst>
                                      </p:cBhvr>
                                      <p:to>
                                        <p:strVal val="visible"/>
                                      </p:to>
                                    </p:set>
                                    <p:animEffect transition="in" filter="fade">
                                      <p:cBhvr>
                                        <p:cTn id="11" dur="2000"/>
                                        <p:tgtEl>
                                          <p:spTgt spid="227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question%10m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513"/>
            <a:ext cx="9144000" cy="653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3"/>
          <p:cNvSpPr>
            <a:spLocks noGrp="1" noChangeArrowheads="1"/>
          </p:cNvSpPr>
          <p:nvPr>
            <p:ph type="title"/>
          </p:nvPr>
        </p:nvSpPr>
        <p:spPr>
          <a:xfrm>
            <a:off x="533400" y="685800"/>
            <a:ext cx="4411663" cy="990600"/>
          </a:xfrm>
          <a:solidFill>
            <a:schemeClr val="bg1">
              <a:alpha val="50195"/>
            </a:schemeClr>
          </a:solidFill>
        </p:spPr>
        <p:txBody>
          <a:bodyPr/>
          <a:lstStyle/>
          <a:p>
            <a:r>
              <a:rPr lang="es-PR" altLang="en-US"/>
              <a:t>Para Considerar</a:t>
            </a:r>
          </a:p>
        </p:txBody>
      </p:sp>
      <p:sp>
        <p:nvSpPr>
          <p:cNvPr id="269316" name="Rectangle 4"/>
          <p:cNvSpPr>
            <a:spLocks noGrp="1" noChangeArrowheads="1"/>
          </p:cNvSpPr>
          <p:nvPr>
            <p:ph type="body" idx="1"/>
          </p:nvPr>
        </p:nvSpPr>
        <p:spPr>
          <a:xfrm>
            <a:off x="3998913" y="2362200"/>
            <a:ext cx="4840287" cy="3240088"/>
          </a:xfrm>
        </p:spPr>
        <p:txBody>
          <a:bodyPr/>
          <a:lstStyle/>
          <a:p>
            <a:r>
              <a:rPr lang="es-PR" altLang="en-US"/>
              <a:t>¿Cuán importante piensas tú que es la reputación y fidelidad de un líder?</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9316">
                                            <p:txEl>
                                              <p:pRg st="0" end="0"/>
                                            </p:txEl>
                                          </p:spTgt>
                                        </p:tgtEl>
                                        <p:attrNameLst>
                                          <p:attrName>style.visibility</p:attrName>
                                        </p:attrNameLst>
                                      </p:cBhvr>
                                      <p:to>
                                        <p:strVal val="visible"/>
                                      </p:to>
                                    </p:set>
                                    <p:animEffect transition="in" filter="fade">
                                      <p:cBhvr>
                                        <p:cTn id="7" dur="2000"/>
                                        <p:tgtEl>
                                          <p:spTgt spid="2693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5363"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15364" name="Title 4"/>
          <p:cNvSpPr>
            <a:spLocks noGrp="1"/>
          </p:cNvSpPr>
          <p:nvPr>
            <p:ph type="title"/>
          </p:nvPr>
        </p:nvSpPr>
        <p:spPr/>
        <p:txBody>
          <a:bodyPr/>
          <a:lstStyle/>
          <a:p>
            <a:r>
              <a:rPr lang="es-PR" altLang="en-US" sz="4000"/>
              <a:t>Rubén, Gad y Manasés vuelven a casa (</a:t>
            </a:r>
            <a:r>
              <a:rPr lang="es-PR" altLang="en-US" sz="4000">
                <a:solidFill>
                  <a:srgbClr val="FF0000"/>
                </a:solidFill>
              </a:rPr>
              <a:t>Josué 22.16, 21-24</a:t>
            </a:r>
            <a:r>
              <a:rPr lang="es-PR" altLang="en-US" sz="4000"/>
              <a:t>)</a:t>
            </a:r>
          </a:p>
        </p:txBody>
      </p:sp>
      <p:pic>
        <p:nvPicPr>
          <p:cNvPr id="3" name="Picture 2">
            <a:extLst>
              <a:ext uri="{FF2B5EF4-FFF2-40B4-BE49-F238E27FC236}">
                <a16:creationId xmlns:a16="http://schemas.microsoft.com/office/drawing/2014/main" id="{FD6AE3E8-CC8D-412D-8317-F0744D228653}"/>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81" t="3212" r="2381" b="23976"/>
          <a:stretch/>
        </p:blipFill>
        <p:spPr>
          <a:xfrm>
            <a:off x="0" y="1676400"/>
            <a:ext cx="9144000" cy="5181600"/>
          </a:xfrm>
          <a:prstGeom prst="rect">
            <a:avLst/>
          </a:prstGeom>
        </p:spPr>
      </p:pic>
    </p:spTree>
  </p:cSld>
  <p:clrMapOvr>
    <a:masterClrMapping/>
  </p:clrMapOvr>
  <p:transition spd="med">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p:cNvPicPr>
            <a:picLocks noChangeAspect="1" noChangeArrowheads="1"/>
          </p:cNvPicPr>
          <p:nvPr/>
        </p:nvPicPr>
        <p:blipFill>
          <a:blip r:embed="rId3" cstate="print">
            <a:lum bright="10000" contrast="10000"/>
          </a:blip>
          <a:srcRect b="26667"/>
          <a:stretch>
            <a:fillRect/>
          </a:stretch>
        </p:blipFill>
        <p:spPr bwMode="auto">
          <a:xfrm>
            <a:off x="7509741" y="0"/>
            <a:ext cx="1634259" cy="1828800"/>
          </a:xfrm>
          <a:prstGeom prst="rect">
            <a:avLst/>
          </a:prstGeom>
          <a:noFill/>
          <a:ln w="9525">
            <a:noFill/>
            <a:miter lim="800000"/>
            <a:headEnd/>
            <a:tailEnd/>
          </a:ln>
          <a:effectLst>
            <a:softEdge rad="127000"/>
          </a:effectLst>
        </p:spPr>
      </p:pic>
      <p:sp>
        <p:nvSpPr>
          <p:cNvPr id="1638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6387"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16388" name="Title 4"/>
          <p:cNvSpPr>
            <a:spLocks noGrp="1"/>
          </p:cNvSpPr>
          <p:nvPr>
            <p:ph type="title"/>
          </p:nvPr>
        </p:nvSpPr>
        <p:spPr/>
        <p:txBody>
          <a:bodyPr/>
          <a:lstStyle/>
          <a:p>
            <a:r>
              <a:rPr lang="es-PR" altLang="en-US" sz="3600"/>
              <a:t>Rubén, Gad y Manasés vuelven a casa (</a:t>
            </a:r>
            <a:r>
              <a:rPr lang="es-PR" altLang="en-US" sz="3600">
                <a:solidFill>
                  <a:srgbClr val="FF0000"/>
                </a:solidFill>
              </a:rPr>
              <a:t>Josué 22.16, 21-24</a:t>
            </a:r>
            <a:r>
              <a:rPr lang="es-PR" altLang="en-US" sz="3600"/>
              <a:t>)</a:t>
            </a:r>
          </a:p>
        </p:txBody>
      </p:sp>
      <p:sp>
        <p:nvSpPr>
          <p:cNvPr id="16389" name="Content Placeholder 5"/>
          <p:cNvSpPr>
            <a:spLocks noGrp="1"/>
          </p:cNvSpPr>
          <p:nvPr>
            <p:ph idx="1"/>
          </p:nvPr>
        </p:nvSpPr>
        <p:spPr>
          <a:xfrm>
            <a:off x="228600" y="2017713"/>
            <a:ext cx="8726488" cy="4114800"/>
          </a:xfrm>
        </p:spPr>
        <p:txBody>
          <a:bodyPr/>
          <a:lstStyle/>
          <a:p>
            <a:r>
              <a:rPr lang="es-ES" altLang="en-US" sz="2800" i="1"/>
              <a:t>"Toda la congregación de Jehová dice así: ¿Qué transgresión es esta con que prevaricáis contra el Dios de Israel para apartaros hoy de seguir a Jehová, edificándoos altar para ser rebeldes contra Jehová?" </a:t>
            </a:r>
          </a:p>
          <a:p>
            <a:pPr>
              <a:buFont typeface="Wingdings" panose="05000000000000000000" pitchFamily="2" charset="2"/>
              <a:buNone/>
            </a:pPr>
            <a:r>
              <a:rPr lang="es-ES" altLang="en-US" sz="2800"/>
              <a:t>	(</a:t>
            </a:r>
            <a:r>
              <a:rPr lang="es-ES" altLang="en-US" sz="2800">
                <a:solidFill>
                  <a:srgbClr val="FF0000"/>
                </a:solidFill>
              </a:rPr>
              <a:t>Josué 22.16, RVR60</a:t>
            </a:r>
            <a:r>
              <a:rPr lang="es-ES" altLang="en-US" sz="2800"/>
              <a:t>) </a:t>
            </a:r>
          </a:p>
        </p:txBody>
      </p:sp>
    </p:spTree>
  </p:cSld>
  <p:clrMapOvr>
    <a:masterClrMapping/>
  </p:clrMapOvr>
  <p:transition spd="med">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p:cNvPicPr>
            <a:picLocks noChangeAspect="1" noChangeArrowheads="1"/>
          </p:cNvPicPr>
          <p:nvPr/>
        </p:nvPicPr>
        <p:blipFill>
          <a:blip r:embed="rId3" cstate="print">
            <a:lum bright="10000" contrast="10000"/>
          </a:blip>
          <a:srcRect b="26667"/>
          <a:stretch>
            <a:fillRect/>
          </a:stretch>
        </p:blipFill>
        <p:spPr bwMode="auto">
          <a:xfrm>
            <a:off x="7509741" y="0"/>
            <a:ext cx="1634259" cy="1828800"/>
          </a:xfrm>
          <a:prstGeom prst="rect">
            <a:avLst/>
          </a:prstGeom>
          <a:noFill/>
          <a:ln w="9525">
            <a:noFill/>
            <a:miter lim="800000"/>
            <a:headEnd/>
            <a:tailEnd/>
          </a:ln>
          <a:effectLst>
            <a:softEdge rad="127000"/>
          </a:effectLst>
        </p:spPr>
      </p:pic>
      <p:sp>
        <p:nvSpPr>
          <p:cNvPr id="17410"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7411"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17412" name="Title 4"/>
          <p:cNvSpPr>
            <a:spLocks noGrp="1"/>
          </p:cNvSpPr>
          <p:nvPr>
            <p:ph type="title"/>
          </p:nvPr>
        </p:nvSpPr>
        <p:spPr/>
        <p:txBody>
          <a:bodyPr/>
          <a:lstStyle/>
          <a:p>
            <a:r>
              <a:rPr lang="es-PR" altLang="en-US" sz="3600"/>
              <a:t>Rubén, Gad y Manasés vuelven a casa (</a:t>
            </a:r>
            <a:r>
              <a:rPr lang="es-PR" altLang="en-US" sz="3600">
                <a:solidFill>
                  <a:srgbClr val="FF0000"/>
                </a:solidFill>
              </a:rPr>
              <a:t>Josué 22.16, 21-24</a:t>
            </a:r>
            <a:r>
              <a:rPr lang="es-PR" altLang="en-US" sz="3600"/>
              <a:t>)</a:t>
            </a:r>
          </a:p>
        </p:txBody>
      </p:sp>
      <p:sp>
        <p:nvSpPr>
          <p:cNvPr id="17413" name="Content Placeholder 5"/>
          <p:cNvSpPr>
            <a:spLocks noGrp="1"/>
          </p:cNvSpPr>
          <p:nvPr>
            <p:ph idx="1"/>
          </p:nvPr>
        </p:nvSpPr>
        <p:spPr>
          <a:xfrm>
            <a:off x="228600" y="2017713"/>
            <a:ext cx="8726488" cy="4114800"/>
          </a:xfrm>
        </p:spPr>
        <p:txBody>
          <a:bodyPr/>
          <a:lstStyle/>
          <a:p>
            <a:r>
              <a:rPr lang="es-ES" altLang="en-US" sz="2400" i="1"/>
              <a:t>"Entonces los hijos de Rubén y los hijos de Gad y la media tribu de Manasés respondieron y dijeron a los cabezas de los millares de Israel: Jehová Dios de los dioses, Jehová Dios de los dioses, él sabe, y hace saber a Israel: si fue por rebelión o por prevaricación contra Jehová, no nos salves hoy. Si nos hemos edificado altar para volvernos de en pos de Jehová, o para sacrificar holocausto u ofrenda, o para ofrecer sobre él ofrendas de paz, el mismo Jehová nos lo demande. Lo hicimos más bien por temor de que mañana vuestros hijos digan a nuestros hijos: ¿Qué tenéis vosotros con Jehová Dios de Israel?" </a:t>
            </a:r>
          </a:p>
          <a:p>
            <a:pPr>
              <a:buFont typeface="Wingdings" panose="05000000000000000000" pitchFamily="2" charset="2"/>
              <a:buNone/>
            </a:pPr>
            <a:r>
              <a:rPr lang="es-ES" altLang="en-US" sz="2400"/>
              <a:t>	(</a:t>
            </a:r>
            <a:r>
              <a:rPr lang="es-ES" altLang="en-US" sz="2400">
                <a:solidFill>
                  <a:srgbClr val="FF0000"/>
                </a:solidFill>
              </a:rPr>
              <a:t>Josué 22.21-24, RVR60</a:t>
            </a:r>
            <a:r>
              <a:rPr lang="es-ES" altLang="en-US" sz="2400"/>
              <a:t>)</a:t>
            </a:r>
          </a:p>
        </p:txBody>
      </p:sp>
    </p:spTree>
  </p:cSld>
  <p:clrMapOvr>
    <a:masterClrMapping/>
  </p:clrMapOvr>
  <p:transition spd="med">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8435"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18436" name="Title 4"/>
          <p:cNvSpPr>
            <a:spLocks noGrp="1"/>
          </p:cNvSpPr>
          <p:nvPr>
            <p:ph type="title"/>
          </p:nvPr>
        </p:nvSpPr>
        <p:spPr>
          <a:xfrm>
            <a:off x="1104900" y="214313"/>
            <a:ext cx="6934200" cy="1462087"/>
          </a:xfrm>
        </p:spPr>
        <p:txBody>
          <a:bodyPr/>
          <a:lstStyle/>
          <a:p>
            <a:r>
              <a:rPr lang="es-PR" altLang="en-US" sz="3600" dirty="0"/>
              <a:t>Rubén, </a:t>
            </a:r>
            <a:r>
              <a:rPr lang="es-PR" altLang="en-US" sz="3600" dirty="0" err="1"/>
              <a:t>Gad</a:t>
            </a:r>
            <a:r>
              <a:rPr lang="es-PR" altLang="en-US" sz="3600" dirty="0"/>
              <a:t> y Manasés vuelven a casa (</a:t>
            </a:r>
            <a:r>
              <a:rPr lang="es-PR" altLang="en-US" sz="3600" dirty="0">
                <a:solidFill>
                  <a:srgbClr val="FF0000"/>
                </a:solidFill>
              </a:rPr>
              <a:t>Josué 22.16, 21-24</a:t>
            </a:r>
            <a:r>
              <a:rPr lang="es-PR" altLang="en-US" sz="3600" dirty="0"/>
              <a:t>)</a:t>
            </a:r>
          </a:p>
        </p:txBody>
      </p:sp>
      <p:pic>
        <p:nvPicPr>
          <p:cNvPr id="3" name="Picture 2">
            <a:extLst>
              <a:ext uri="{FF2B5EF4-FFF2-40B4-BE49-F238E27FC236}">
                <a16:creationId xmlns:a16="http://schemas.microsoft.com/office/drawing/2014/main" id="{60E73C63-2753-4F68-8FD2-95396C1E001F}"/>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40" t="2766" r="2012" b="22822"/>
          <a:stretch/>
        </p:blipFill>
        <p:spPr>
          <a:xfrm>
            <a:off x="0" y="1676400"/>
            <a:ext cx="9144000" cy="5181600"/>
          </a:xfrm>
          <a:prstGeom prst="rect">
            <a:avLst/>
          </a:prstGeom>
        </p:spPr>
      </p:pic>
    </p:spTree>
  </p:cSld>
  <p:clrMapOvr>
    <a:masterClrMapping/>
  </p:clrMapOvr>
  <p:transition spd="med">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9459"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19460" name="Title 4"/>
          <p:cNvSpPr>
            <a:spLocks noGrp="1"/>
          </p:cNvSpPr>
          <p:nvPr>
            <p:ph type="title"/>
          </p:nvPr>
        </p:nvSpPr>
        <p:spPr/>
        <p:txBody>
          <a:bodyPr/>
          <a:lstStyle/>
          <a:p>
            <a:r>
              <a:rPr lang="es-PR" altLang="en-US"/>
              <a:t>Preguntas</a:t>
            </a:r>
          </a:p>
        </p:txBody>
      </p:sp>
      <p:sp>
        <p:nvSpPr>
          <p:cNvPr id="7" name="Content Placeholder 6"/>
          <p:cNvSpPr>
            <a:spLocks noGrp="1"/>
          </p:cNvSpPr>
          <p:nvPr>
            <p:ph idx="1"/>
          </p:nvPr>
        </p:nvSpPr>
        <p:spPr>
          <a:xfrm>
            <a:off x="457200" y="2017713"/>
            <a:ext cx="8497888" cy="4114800"/>
          </a:xfrm>
        </p:spPr>
        <p:txBody>
          <a:bodyPr/>
          <a:lstStyle/>
          <a:p>
            <a:r>
              <a:rPr lang="es-ES" altLang="en-US" dirty="0"/>
              <a:t>¿Cuál era el motivo de los que edificaron el altar?</a:t>
            </a:r>
          </a:p>
          <a:p>
            <a:r>
              <a:rPr lang="es-ES" altLang="en-US" sz="2800" dirty="0"/>
              <a:t>Este monumento tenía el noble propósito de dejar a las generaciones futuras un testimonio de pertenencia a Jehová y que el Jordán no constituía una frontera que separaba a Galaad de Canaán.</a:t>
            </a:r>
          </a:p>
        </p:txBody>
      </p:sp>
      <p:pic>
        <p:nvPicPr>
          <p:cNvPr id="8" name="Picture 7">
            <a:extLst>
              <a:ext uri="{FF2B5EF4-FFF2-40B4-BE49-F238E27FC236}">
                <a16:creationId xmlns:a16="http://schemas.microsoft.com/office/drawing/2014/main" id="{66AF0EC2-EE9D-4834-84DC-0499738FCC97}"/>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40" t="2766" r="2012" b="22822"/>
          <a:stretch/>
        </p:blipFill>
        <p:spPr>
          <a:xfrm>
            <a:off x="6037168" y="-7938"/>
            <a:ext cx="3106832" cy="1760538"/>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20483"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20484" name="Title 4"/>
          <p:cNvSpPr>
            <a:spLocks noGrp="1"/>
          </p:cNvSpPr>
          <p:nvPr>
            <p:ph type="title"/>
          </p:nvPr>
        </p:nvSpPr>
        <p:spPr/>
        <p:txBody>
          <a:bodyPr/>
          <a:lstStyle/>
          <a:p>
            <a:r>
              <a:rPr lang="es-PR" altLang="en-US"/>
              <a:t>Preguntas</a:t>
            </a:r>
          </a:p>
        </p:txBody>
      </p:sp>
      <p:sp>
        <p:nvSpPr>
          <p:cNvPr id="7" name="Content Placeholder 6"/>
          <p:cNvSpPr>
            <a:spLocks noGrp="1"/>
          </p:cNvSpPr>
          <p:nvPr>
            <p:ph idx="1"/>
          </p:nvPr>
        </p:nvSpPr>
        <p:spPr>
          <a:xfrm>
            <a:off x="381000" y="2017713"/>
            <a:ext cx="8574088" cy="4114800"/>
          </a:xfrm>
        </p:spPr>
        <p:txBody>
          <a:bodyPr/>
          <a:lstStyle/>
          <a:p>
            <a:r>
              <a:rPr lang="es-ES" altLang="en-US" dirty="0"/>
              <a:t>Si el motivo era justo, porqué reaccionaron así el resto del pueblo y el Sacerdote Eleazar?</a:t>
            </a:r>
          </a:p>
          <a:p>
            <a:r>
              <a:rPr lang="es-ES" altLang="en-US" i="1" dirty="0"/>
              <a:t>Desafortunadamente este altar o monumento fue edificado sin consultar al Señor, ni a Josué, ni a los ancianos. </a:t>
            </a:r>
          </a:p>
          <a:p>
            <a:r>
              <a:rPr lang="es-ES" altLang="en-US" i="1" dirty="0"/>
              <a:t>Ellos reaccionaron indignados por lo que parecía era un acto de rebeldía.</a:t>
            </a:r>
          </a:p>
        </p:txBody>
      </p:sp>
      <p:pic>
        <p:nvPicPr>
          <p:cNvPr id="8" name="Picture 7">
            <a:extLst>
              <a:ext uri="{FF2B5EF4-FFF2-40B4-BE49-F238E27FC236}">
                <a16:creationId xmlns:a16="http://schemas.microsoft.com/office/drawing/2014/main" id="{970466FF-9044-4718-A3E8-F57311AD206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40" t="2766" r="2012" b="22822"/>
          <a:stretch/>
        </p:blipFill>
        <p:spPr>
          <a:xfrm>
            <a:off x="6037168" y="-7938"/>
            <a:ext cx="3106832" cy="1760538"/>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21507"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21508" name="Title 4"/>
          <p:cNvSpPr>
            <a:spLocks noGrp="1"/>
          </p:cNvSpPr>
          <p:nvPr>
            <p:ph type="title"/>
          </p:nvPr>
        </p:nvSpPr>
        <p:spPr/>
        <p:txBody>
          <a:bodyPr/>
          <a:lstStyle/>
          <a:p>
            <a:r>
              <a:rPr lang="es-PR" altLang="en-US"/>
              <a:t>Preguntas</a:t>
            </a:r>
          </a:p>
        </p:txBody>
      </p:sp>
      <p:sp>
        <p:nvSpPr>
          <p:cNvPr id="7" name="Content Placeholder 6"/>
          <p:cNvSpPr>
            <a:spLocks noGrp="1"/>
          </p:cNvSpPr>
          <p:nvPr>
            <p:ph idx="1"/>
          </p:nvPr>
        </p:nvSpPr>
        <p:spPr>
          <a:xfrm>
            <a:off x="304800" y="2017713"/>
            <a:ext cx="8650288" cy="4114800"/>
          </a:xfrm>
        </p:spPr>
        <p:txBody>
          <a:bodyPr/>
          <a:lstStyle/>
          <a:p>
            <a:r>
              <a:rPr lang="es-ES" altLang="en-US" dirty="0"/>
              <a:t>¿Qué nos enseña esto acerca de hacer cosas buenas y correctas?</a:t>
            </a:r>
          </a:p>
          <a:p>
            <a:r>
              <a:rPr lang="es-ES" altLang="en-US" i="1" dirty="0"/>
              <a:t>No debemos hacer cosas buenas y correctas en maneras incorrectas y sin la previa autorización del Señor. </a:t>
            </a:r>
          </a:p>
          <a:p>
            <a:r>
              <a:rPr lang="es-ES" altLang="en-US" i="1" dirty="0"/>
              <a:t>Ejemplo: Si yo vengo y pinto la iglesia de amarillo color canario sin consultar con los hermanos de la iglesia, ¿qué reacción esperaría?</a:t>
            </a:r>
          </a:p>
        </p:txBody>
      </p:sp>
      <p:pic>
        <p:nvPicPr>
          <p:cNvPr id="8" name="Picture 7">
            <a:extLst>
              <a:ext uri="{FF2B5EF4-FFF2-40B4-BE49-F238E27FC236}">
                <a16:creationId xmlns:a16="http://schemas.microsoft.com/office/drawing/2014/main" id="{506B27DD-606B-478F-B736-C265DE59EB0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40" t="2766" r="2012" b="22822"/>
          <a:stretch/>
        </p:blipFill>
        <p:spPr>
          <a:xfrm>
            <a:off x="6037168" y="-7938"/>
            <a:ext cx="3106832" cy="1760538"/>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43000" y="838200"/>
            <a:ext cx="3649663" cy="838200"/>
          </a:xfrm>
        </p:spPr>
        <p:txBody>
          <a:bodyPr/>
          <a:lstStyle/>
          <a:p>
            <a:pPr eaLnBrk="1" hangingPunct="1"/>
            <a:r>
              <a:rPr lang="es-PR" altLang="en-US"/>
              <a:t>Texto Básico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altLang="en-US"/>
              <a:t>Josué</a:t>
            </a:r>
          </a:p>
          <a:p>
            <a:pPr lvl="1" eaLnBrk="1" hangingPunct="1"/>
            <a:r>
              <a:rPr lang="es-PR" altLang="en-US"/>
              <a:t>22.1 a 24.33</a:t>
            </a:r>
          </a:p>
        </p:txBody>
      </p:sp>
      <p:pic>
        <p:nvPicPr>
          <p:cNvPr id="5" name="Picture 4" descr="vkc02_1024x76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0225" y="2200275"/>
            <a:ext cx="4657725" cy="3146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22531" name="Title 4"/>
          <p:cNvSpPr>
            <a:spLocks noGrp="1"/>
          </p:cNvSpPr>
          <p:nvPr>
            <p:ph type="title"/>
          </p:nvPr>
        </p:nvSpPr>
        <p:spPr/>
        <p:txBody>
          <a:bodyPr/>
          <a:lstStyle/>
          <a:p>
            <a:r>
              <a:rPr lang="es-PR" altLang="en-US"/>
              <a:t>Preguntas</a:t>
            </a:r>
          </a:p>
        </p:txBody>
      </p:sp>
      <p:sp>
        <p:nvSpPr>
          <p:cNvPr id="7" name="Content Placeholder 6"/>
          <p:cNvSpPr>
            <a:spLocks noGrp="1"/>
          </p:cNvSpPr>
          <p:nvPr>
            <p:ph idx="1"/>
          </p:nvPr>
        </p:nvSpPr>
        <p:spPr>
          <a:xfrm>
            <a:off x="228600" y="2017713"/>
            <a:ext cx="8726488" cy="4114800"/>
          </a:xfrm>
        </p:spPr>
        <p:txBody>
          <a:bodyPr/>
          <a:lstStyle/>
          <a:p>
            <a:r>
              <a:rPr lang="es-ES" altLang="en-US" sz="2800"/>
              <a:t>¿Por qué vieron las otras nueve tribus y media la construcción del altar como una desobediencia al Señor?</a:t>
            </a:r>
          </a:p>
          <a:p>
            <a:r>
              <a:rPr lang="es-ES" altLang="en-US" sz="2800" i="1"/>
              <a:t>Su conclusión era válida a la luz de </a:t>
            </a:r>
            <a:r>
              <a:rPr lang="es-ES" altLang="en-US" sz="2800" i="1">
                <a:solidFill>
                  <a:srgbClr val="FF0000"/>
                </a:solidFill>
              </a:rPr>
              <a:t>Deuteronomio 12:11–14</a:t>
            </a:r>
            <a:r>
              <a:rPr lang="es-ES" altLang="en-US" sz="2800" i="1"/>
              <a:t>, que expresamente prohibía la construcción de cualquier otro lugar de adoración que aquel que el Señor había establecido. </a:t>
            </a:r>
          </a:p>
          <a:p>
            <a:r>
              <a:rPr lang="es-ES" altLang="en-US" sz="2800" i="1"/>
              <a:t>Su conclusión lógica fue que debían dar un castigo severo a los transgresores (</a:t>
            </a:r>
            <a:r>
              <a:rPr lang="es-ES" altLang="en-US" sz="2800" i="1">
                <a:solidFill>
                  <a:srgbClr val="FF0000"/>
                </a:solidFill>
              </a:rPr>
              <a:t>Levítico 17:8, 9</a:t>
            </a:r>
            <a:r>
              <a:rPr lang="es-ES" altLang="en-US" sz="2800" i="1"/>
              <a:t>).</a:t>
            </a:r>
          </a:p>
        </p:txBody>
      </p:sp>
      <p:pic>
        <p:nvPicPr>
          <p:cNvPr id="6" name="Picture 5">
            <a:extLst>
              <a:ext uri="{FF2B5EF4-FFF2-40B4-BE49-F238E27FC236}">
                <a16:creationId xmlns:a16="http://schemas.microsoft.com/office/drawing/2014/main" id="{D0ED1358-7CEF-4985-A050-E75D9244DB6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40" t="2766" r="2012" b="22822"/>
          <a:stretch/>
        </p:blipFill>
        <p:spPr>
          <a:xfrm>
            <a:off x="6037168" y="-7938"/>
            <a:ext cx="3106832" cy="1760538"/>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23555"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23556" name="Title 4"/>
          <p:cNvSpPr>
            <a:spLocks noGrp="1"/>
          </p:cNvSpPr>
          <p:nvPr>
            <p:ph type="title"/>
          </p:nvPr>
        </p:nvSpPr>
        <p:spPr/>
        <p:txBody>
          <a:bodyPr/>
          <a:lstStyle/>
          <a:p>
            <a:r>
              <a:rPr lang="es-PR" altLang="en-US"/>
              <a:t>Preguntas</a:t>
            </a:r>
          </a:p>
        </p:txBody>
      </p:sp>
      <p:sp>
        <p:nvSpPr>
          <p:cNvPr id="7" name="Content Placeholder 6"/>
          <p:cNvSpPr>
            <a:spLocks noGrp="1"/>
          </p:cNvSpPr>
          <p:nvPr>
            <p:ph idx="1"/>
          </p:nvPr>
        </p:nvSpPr>
        <p:spPr>
          <a:xfrm>
            <a:off x="381000" y="2017713"/>
            <a:ext cx="8574088" cy="4114800"/>
          </a:xfrm>
        </p:spPr>
        <p:txBody>
          <a:bodyPr/>
          <a:lstStyle/>
          <a:p>
            <a:r>
              <a:rPr lang="es-ES" altLang="en-US" dirty="0"/>
              <a:t>¿Qué tres medidas disciplinarias planearon estas tribus?</a:t>
            </a:r>
          </a:p>
          <a:p>
            <a:r>
              <a:rPr lang="es-ES" altLang="en-US" i="1" dirty="0">
                <a:solidFill>
                  <a:srgbClr val="FF0000"/>
                </a:solidFill>
              </a:rPr>
              <a:t>Vv. 12, 33: </a:t>
            </a:r>
            <a:r>
              <a:rPr lang="es-ES" altLang="en-US" i="1" dirty="0"/>
              <a:t>se organizaron para combatir contra ellos.</a:t>
            </a:r>
          </a:p>
          <a:p>
            <a:r>
              <a:rPr lang="es-ES" altLang="en-US" i="1" dirty="0">
                <a:solidFill>
                  <a:srgbClr val="FF0000"/>
                </a:solidFill>
              </a:rPr>
              <a:t>Vv. 13–20: </a:t>
            </a:r>
            <a:r>
              <a:rPr lang="es-ES" altLang="en-US" i="1" dirty="0"/>
              <a:t>enviaron a </a:t>
            </a:r>
            <a:r>
              <a:rPr lang="es-ES" altLang="en-US" i="1" dirty="0" err="1"/>
              <a:t>Fineas</a:t>
            </a:r>
            <a:r>
              <a:rPr lang="es-ES" altLang="en-US" i="1" dirty="0"/>
              <a:t>, hijo del sacerdote Eleazar, juntamente con diez jefes de tribus para informarse mejor de lo que estaba pasando y también para reprocharles su conducta.</a:t>
            </a:r>
          </a:p>
        </p:txBody>
      </p:sp>
      <p:pic>
        <p:nvPicPr>
          <p:cNvPr id="8" name="Picture 7">
            <a:extLst>
              <a:ext uri="{FF2B5EF4-FFF2-40B4-BE49-F238E27FC236}">
                <a16:creationId xmlns:a16="http://schemas.microsoft.com/office/drawing/2014/main" id="{7B9F4DAA-8A53-44AB-BA1F-1A9E858D28C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40" t="2766" r="2012" b="22822"/>
          <a:stretch/>
        </p:blipFill>
        <p:spPr>
          <a:xfrm>
            <a:off x="6037168" y="-7938"/>
            <a:ext cx="3106832" cy="1760538"/>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24579"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24580" name="Title 4"/>
          <p:cNvSpPr>
            <a:spLocks noGrp="1"/>
          </p:cNvSpPr>
          <p:nvPr>
            <p:ph type="title"/>
          </p:nvPr>
        </p:nvSpPr>
        <p:spPr/>
        <p:txBody>
          <a:bodyPr/>
          <a:lstStyle/>
          <a:p>
            <a:r>
              <a:rPr lang="es-PR" altLang="en-US"/>
              <a:t>Preguntas</a:t>
            </a:r>
          </a:p>
        </p:txBody>
      </p:sp>
      <p:sp>
        <p:nvSpPr>
          <p:cNvPr id="7" name="Content Placeholder 6"/>
          <p:cNvSpPr>
            <a:spLocks noGrp="1"/>
          </p:cNvSpPr>
          <p:nvPr>
            <p:ph idx="1"/>
          </p:nvPr>
        </p:nvSpPr>
        <p:spPr>
          <a:xfrm>
            <a:off x="457200" y="2017713"/>
            <a:ext cx="8497888" cy="4114800"/>
          </a:xfrm>
        </p:spPr>
        <p:txBody>
          <a:bodyPr/>
          <a:lstStyle/>
          <a:p>
            <a:r>
              <a:rPr lang="es-ES" altLang="en-US" dirty="0"/>
              <a:t>¿Qué tres medidas disciplinarias planearon estas tribus?</a:t>
            </a:r>
          </a:p>
          <a:p>
            <a:r>
              <a:rPr lang="es-ES" altLang="en-US" i="1" dirty="0">
                <a:solidFill>
                  <a:srgbClr val="FF0000"/>
                </a:solidFill>
              </a:rPr>
              <a:t>V. 19: </a:t>
            </a:r>
            <a:r>
              <a:rPr lang="es-ES" altLang="en-US" i="1" dirty="0"/>
              <a:t>Les ofrecieron tierras y posesiones entre ellos pero con la súplica que no se rebelaran contra el Señor.  </a:t>
            </a:r>
            <a:r>
              <a:rPr lang="es-ES" altLang="en-US" dirty="0"/>
              <a:t> </a:t>
            </a:r>
          </a:p>
        </p:txBody>
      </p:sp>
      <p:pic>
        <p:nvPicPr>
          <p:cNvPr id="8" name="Picture 7">
            <a:extLst>
              <a:ext uri="{FF2B5EF4-FFF2-40B4-BE49-F238E27FC236}">
                <a16:creationId xmlns:a16="http://schemas.microsoft.com/office/drawing/2014/main" id="{51F364C7-D734-439E-A760-3DF6AA9612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40" t="2766" r="2012" b="22822"/>
          <a:stretch/>
        </p:blipFill>
        <p:spPr>
          <a:xfrm>
            <a:off x="6037168" y="-7938"/>
            <a:ext cx="3106832" cy="1760538"/>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25603" name="Title 4"/>
          <p:cNvSpPr>
            <a:spLocks noGrp="1"/>
          </p:cNvSpPr>
          <p:nvPr>
            <p:ph type="title"/>
          </p:nvPr>
        </p:nvSpPr>
        <p:spPr/>
        <p:txBody>
          <a:bodyPr/>
          <a:lstStyle/>
          <a:p>
            <a:r>
              <a:rPr lang="es-PR" altLang="en-US"/>
              <a:t>Preguntas</a:t>
            </a:r>
          </a:p>
        </p:txBody>
      </p:sp>
      <p:sp>
        <p:nvSpPr>
          <p:cNvPr id="7" name="Content Placeholder 6"/>
          <p:cNvSpPr>
            <a:spLocks noGrp="1"/>
          </p:cNvSpPr>
          <p:nvPr>
            <p:ph idx="1"/>
          </p:nvPr>
        </p:nvSpPr>
        <p:spPr>
          <a:xfrm>
            <a:off x="304800" y="2017713"/>
            <a:ext cx="8650288" cy="4114800"/>
          </a:xfrm>
        </p:spPr>
        <p:txBody>
          <a:bodyPr/>
          <a:lstStyle/>
          <a:p>
            <a:r>
              <a:rPr lang="es-ES" altLang="en-US" sz="2600" dirty="0"/>
              <a:t>¿Qué faltó en la acción inmediata de las 9 ½ tribus occidentales?</a:t>
            </a:r>
          </a:p>
          <a:p>
            <a:r>
              <a:rPr lang="es-ES" altLang="en-US" sz="2600" i="1" dirty="0"/>
              <a:t>Que se prepararon para pelear sin haber constatado si era en verdad rebeldía la de sus hermanos.</a:t>
            </a:r>
          </a:p>
          <a:p>
            <a:r>
              <a:rPr lang="es-ES" altLang="en-US" sz="2600" i="1" dirty="0"/>
              <a:t>Ejemplo: Oigo que algún hermano dice, “Tito está  viejo” y entonces me pongo a la defensiva, buscando cómo responder y corregir este asunto.  Entonces me entero que también aquel hermano dijo, “pero envejece con porte y elegancia y con todo y eso parece que tuviera 35 años…” </a:t>
            </a:r>
          </a:p>
        </p:txBody>
      </p:sp>
      <p:pic>
        <p:nvPicPr>
          <p:cNvPr id="6" name="Picture 5">
            <a:extLst>
              <a:ext uri="{FF2B5EF4-FFF2-40B4-BE49-F238E27FC236}">
                <a16:creationId xmlns:a16="http://schemas.microsoft.com/office/drawing/2014/main" id="{0EB93765-8D4F-40AF-B709-D753AC2A5DF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40" t="2766" r="2012" b="22822"/>
          <a:stretch/>
        </p:blipFill>
        <p:spPr>
          <a:xfrm>
            <a:off x="6037168" y="-7938"/>
            <a:ext cx="3106832" cy="1760538"/>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26627"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26628" name="Title 4"/>
          <p:cNvSpPr>
            <a:spLocks noGrp="1"/>
          </p:cNvSpPr>
          <p:nvPr>
            <p:ph type="title"/>
          </p:nvPr>
        </p:nvSpPr>
        <p:spPr/>
        <p:txBody>
          <a:bodyPr/>
          <a:lstStyle/>
          <a:p>
            <a:r>
              <a:rPr lang="es-PR" altLang="en-US"/>
              <a:t>Preguntas</a:t>
            </a:r>
          </a:p>
        </p:txBody>
      </p:sp>
      <p:sp>
        <p:nvSpPr>
          <p:cNvPr id="7" name="Content Placeholder 6"/>
          <p:cNvSpPr>
            <a:spLocks noGrp="1"/>
          </p:cNvSpPr>
          <p:nvPr>
            <p:ph idx="1"/>
          </p:nvPr>
        </p:nvSpPr>
        <p:spPr>
          <a:xfrm>
            <a:off x="304800" y="2017713"/>
            <a:ext cx="8650288" cy="4114800"/>
          </a:xfrm>
        </p:spPr>
        <p:txBody>
          <a:bodyPr/>
          <a:lstStyle/>
          <a:p>
            <a:r>
              <a:rPr lang="es-ES" altLang="en-US" dirty="0"/>
              <a:t> Aún si no verificaron antes de preparase para pelear, ¿qué vemos de encomiable en sus reacciones?</a:t>
            </a:r>
          </a:p>
          <a:p>
            <a:r>
              <a:rPr lang="es-ES" altLang="en-US" i="1" dirty="0">
                <a:solidFill>
                  <a:srgbClr val="FF0000"/>
                </a:solidFill>
              </a:rPr>
              <a:t>V. 12: </a:t>
            </a:r>
            <a:r>
              <a:rPr lang="es-ES" altLang="en-US" i="1" dirty="0"/>
              <a:t>La acción fue inmediata.</a:t>
            </a:r>
          </a:p>
          <a:p>
            <a:r>
              <a:rPr lang="es-ES" altLang="en-US" i="1" dirty="0">
                <a:solidFill>
                  <a:srgbClr val="FF0000"/>
                </a:solidFill>
              </a:rPr>
              <a:t>V. 12–20: </a:t>
            </a:r>
            <a:r>
              <a:rPr lang="es-ES" altLang="en-US" i="1" dirty="0"/>
              <a:t>La acción fue firme.</a:t>
            </a:r>
          </a:p>
          <a:p>
            <a:r>
              <a:rPr lang="es-ES" altLang="en-US" i="1" dirty="0">
                <a:solidFill>
                  <a:srgbClr val="FF0000"/>
                </a:solidFill>
              </a:rPr>
              <a:t>V. 19: </a:t>
            </a:r>
            <a:r>
              <a:rPr lang="es-ES" altLang="en-US" i="1" dirty="0"/>
              <a:t>La acción demostraba un espíritu de genuino interés humano y espiritual.</a:t>
            </a:r>
          </a:p>
        </p:txBody>
      </p:sp>
      <p:pic>
        <p:nvPicPr>
          <p:cNvPr id="8" name="Picture 7">
            <a:extLst>
              <a:ext uri="{FF2B5EF4-FFF2-40B4-BE49-F238E27FC236}">
                <a16:creationId xmlns:a16="http://schemas.microsoft.com/office/drawing/2014/main" id="{76E387A8-473E-47ED-BBDD-CB1272C7045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40" t="2766" r="2012" b="22822"/>
          <a:stretch/>
        </p:blipFill>
        <p:spPr>
          <a:xfrm>
            <a:off x="6037168" y="-7938"/>
            <a:ext cx="3106832" cy="1760538"/>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27651"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27652" name="Title 4"/>
          <p:cNvSpPr>
            <a:spLocks noGrp="1"/>
          </p:cNvSpPr>
          <p:nvPr>
            <p:ph type="title"/>
          </p:nvPr>
        </p:nvSpPr>
        <p:spPr/>
        <p:txBody>
          <a:bodyPr/>
          <a:lstStyle/>
          <a:p>
            <a:r>
              <a:rPr lang="es-PR" altLang="en-US"/>
              <a:t>Observación</a:t>
            </a:r>
          </a:p>
        </p:txBody>
      </p:sp>
      <p:sp>
        <p:nvSpPr>
          <p:cNvPr id="7" name="Content Placeholder 6"/>
          <p:cNvSpPr>
            <a:spLocks noGrp="1"/>
          </p:cNvSpPr>
          <p:nvPr>
            <p:ph idx="1"/>
          </p:nvPr>
        </p:nvSpPr>
        <p:spPr>
          <a:xfrm>
            <a:off x="457200" y="2017713"/>
            <a:ext cx="8497888" cy="4114800"/>
          </a:xfrm>
        </p:spPr>
        <p:txBody>
          <a:bodyPr/>
          <a:lstStyle/>
          <a:p>
            <a:r>
              <a:rPr lang="es-ES" altLang="en-US" dirty="0"/>
              <a:t>Este incidente, y la manera como fue tratado, es un buen ejemplo de cómo deben aplicarse las medidas disciplinarias por quienes tienen que hacerlo. </a:t>
            </a:r>
          </a:p>
          <a:p>
            <a:r>
              <a:rPr lang="es-ES" altLang="en-US" dirty="0"/>
              <a:t>También ilustra la manera de aceptar la disciplina por parte de quienes se han hecho merecedores de ella.</a:t>
            </a:r>
          </a:p>
          <a:p>
            <a:pPr lvl="1"/>
            <a:endParaRPr lang="es-ES" altLang="en-US" dirty="0"/>
          </a:p>
        </p:txBody>
      </p:sp>
      <p:pic>
        <p:nvPicPr>
          <p:cNvPr id="8" name="Picture 7">
            <a:extLst>
              <a:ext uri="{FF2B5EF4-FFF2-40B4-BE49-F238E27FC236}">
                <a16:creationId xmlns:a16="http://schemas.microsoft.com/office/drawing/2014/main" id="{6AE3857A-3C44-44BF-B89A-B842B8EA7976}"/>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40" t="2766" r="2012" b="22822"/>
          <a:stretch/>
        </p:blipFill>
        <p:spPr>
          <a:xfrm>
            <a:off x="6037168" y="-7938"/>
            <a:ext cx="3106832" cy="1760538"/>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28675"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28676" name="Title 4"/>
          <p:cNvSpPr>
            <a:spLocks noGrp="1"/>
          </p:cNvSpPr>
          <p:nvPr>
            <p:ph type="title"/>
          </p:nvPr>
        </p:nvSpPr>
        <p:spPr/>
        <p:txBody>
          <a:bodyPr/>
          <a:lstStyle/>
          <a:p>
            <a:r>
              <a:rPr lang="es-PR" altLang="en-US"/>
              <a:t>Preguntas</a:t>
            </a:r>
          </a:p>
        </p:txBody>
      </p:sp>
      <p:sp>
        <p:nvSpPr>
          <p:cNvPr id="7" name="Content Placeholder 6"/>
          <p:cNvSpPr>
            <a:spLocks noGrp="1"/>
          </p:cNvSpPr>
          <p:nvPr>
            <p:ph idx="1"/>
          </p:nvPr>
        </p:nvSpPr>
        <p:spPr>
          <a:xfrm>
            <a:off x="381000" y="2017713"/>
            <a:ext cx="8574088" cy="4114800"/>
          </a:xfrm>
        </p:spPr>
        <p:txBody>
          <a:bodyPr/>
          <a:lstStyle/>
          <a:p>
            <a:r>
              <a:rPr lang="es-ES" altLang="en-US" dirty="0"/>
              <a:t>¿Cómo terminó todo? </a:t>
            </a:r>
          </a:p>
          <a:p>
            <a:r>
              <a:rPr lang="es-ES" altLang="en-US" i="1" dirty="0"/>
              <a:t>Todo se aclaró y quedó demostrado que todos estaban obrando de buena fe </a:t>
            </a:r>
            <a:r>
              <a:rPr lang="es-ES" altLang="en-US" i="1" dirty="0">
                <a:solidFill>
                  <a:srgbClr val="FF0000"/>
                </a:solidFill>
              </a:rPr>
              <a:t>(v. 32).</a:t>
            </a:r>
          </a:p>
          <a:p>
            <a:r>
              <a:rPr lang="es-ES" altLang="en-US" dirty="0"/>
              <a:t>¿A qué los indujo el haber aclarado todo?</a:t>
            </a:r>
          </a:p>
          <a:p>
            <a:r>
              <a:rPr lang="es-ES" altLang="en-US" i="1" dirty="0"/>
              <a:t>La gracia amorosa del Señor les condujo a alabar y bendecir el nombre del Señor </a:t>
            </a:r>
            <a:r>
              <a:rPr lang="es-ES" altLang="en-US" i="1" dirty="0">
                <a:solidFill>
                  <a:srgbClr val="FF0000"/>
                </a:solidFill>
              </a:rPr>
              <a:t>(v. 33). </a:t>
            </a:r>
          </a:p>
        </p:txBody>
      </p:sp>
      <p:pic>
        <p:nvPicPr>
          <p:cNvPr id="8" name="Picture 7">
            <a:extLst>
              <a:ext uri="{FF2B5EF4-FFF2-40B4-BE49-F238E27FC236}">
                <a16:creationId xmlns:a16="http://schemas.microsoft.com/office/drawing/2014/main" id="{EFC3A262-5439-4A4B-B658-18C444C2A1F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40" t="2766" r="2012" b="22822"/>
          <a:stretch/>
        </p:blipFill>
        <p:spPr>
          <a:xfrm>
            <a:off x="6037168" y="-7938"/>
            <a:ext cx="3106832" cy="1760538"/>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29699"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29700" name="Title 4"/>
          <p:cNvSpPr>
            <a:spLocks noGrp="1"/>
          </p:cNvSpPr>
          <p:nvPr>
            <p:ph type="title"/>
          </p:nvPr>
        </p:nvSpPr>
        <p:spPr/>
        <p:txBody>
          <a:bodyPr/>
          <a:lstStyle/>
          <a:p>
            <a:r>
              <a:rPr lang="es-PR" altLang="en-US"/>
              <a:t>Preguntas</a:t>
            </a:r>
          </a:p>
        </p:txBody>
      </p:sp>
      <p:sp>
        <p:nvSpPr>
          <p:cNvPr id="7" name="Content Placeholder 6"/>
          <p:cNvSpPr>
            <a:spLocks noGrp="1"/>
          </p:cNvSpPr>
          <p:nvPr>
            <p:ph idx="1"/>
          </p:nvPr>
        </p:nvSpPr>
        <p:spPr>
          <a:xfrm>
            <a:off x="457200" y="2017713"/>
            <a:ext cx="8497888" cy="4114800"/>
          </a:xfrm>
        </p:spPr>
        <p:txBody>
          <a:bodyPr/>
          <a:lstStyle/>
          <a:p>
            <a:r>
              <a:rPr lang="es-ES" altLang="en-US" dirty="0"/>
              <a:t>¿Por qué le pusieron el nombre “Ed” (Testimonio) al monumento?</a:t>
            </a:r>
          </a:p>
          <a:p>
            <a:r>
              <a:rPr lang="es-ES" altLang="en-US" i="1" dirty="0"/>
              <a:t>“Porque es un testimonio [un testigo] entre nosotros de que Jehovah es Dios” </a:t>
            </a:r>
            <a:r>
              <a:rPr lang="es-ES" altLang="en-US" i="1" dirty="0">
                <a:solidFill>
                  <a:srgbClr val="FF0000"/>
                </a:solidFill>
              </a:rPr>
              <a:t>(v. 34).</a:t>
            </a:r>
          </a:p>
          <a:p>
            <a:r>
              <a:rPr lang="es-ES" altLang="en-US" dirty="0"/>
              <a:t>La adoración al Señor resulta de la fidelidad, la unidad y la disciplina de su pueblo.</a:t>
            </a:r>
          </a:p>
        </p:txBody>
      </p:sp>
      <p:pic>
        <p:nvPicPr>
          <p:cNvPr id="9" name="Picture 5"/>
          <p:cNvPicPr>
            <a:picLocks noChangeAspect="1" noChangeArrowheads="1"/>
          </p:cNvPicPr>
          <p:nvPr/>
        </p:nvPicPr>
        <p:blipFill>
          <a:blip r:embed="rId3" cstate="print">
            <a:lum bright="10000" contrast="10000"/>
          </a:blip>
          <a:srcRect b="26667"/>
          <a:stretch>
            <a:fillRect/>
          </a:stretch>
        </p:blipFill>
        <p:spPr bwMode="auto">
          <a:xfrm>
            <a:off x="7509741" y="0"/>
            <a:ext cx="1634259" cy="1828800"/>
          </a:xfrm>
          <a:prstGeom prst="rect">
            <a:avLst/>
          </a:prstGeom>
          <a:noFill/>
          <a:ln w="9525">
            <a:noFill/>
            <a:miter lim="800000"/>
            <a:headEnd/>
            <a:tailEnd/>
          </a:ln>
          <a:effectLst>
            <a:softEdge rad="127000"/>
          </a:effectLst>
        </p:spPr>
      </p:pic>
      <p:pic>
        <p:nvPicPr>
          <p:cNvPr id="8" name="Picture 7">
            <a:extLst>
              <a:ext uri="{FF2B5EF4-FFF2-40B4-BE49-F238E27FC236}">
                <a16:creationId xmlns:a16="http://schemas.microsoft.com/office/drawing/2014/main" id="{ED81C2C4-4622-4592-8ACB-3A883F7CDD8E}"/>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40" t="2766" r="2012" b="22822"/>
          <a:stretch/>
        </p:blipFill>
        <p:spPr>
          <a:xfrm>
            <a:off x="6037168" y="-7938"/>
            <a:ext cx="3106832" cy="1760538"/>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30723"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30724" name="Title 4"/>
          <p:cNvSpPr>
            <a:spLocks noGrp="1"/>
          </p:cNvSpPr>
          <p:nvPr>
            <p:ph type="title"/>
          </p:nvPr>
        </p:nvSpPr>
        <p:spPr/>
        <p:txBody>
          <a:bodyPr/>
          <a:lstStyle/>
          <a:p>
            <a:r>
              <a:rPr lang="es-PR" altLang="en-US"/>
              <a:t>Josué invita a la rededicación    (</a:t>
            </a:r>
            <a:r>
              <a:rPr lang="es-PR" altLang="en-US">
                <a:solidFill>
                  <a:srgbClr val="FF0000"/>
                </a:solidFill>
              </a:rPr>
              <a:t>Josué 24.14-15</a:t>
            </a:r>
            <a:r>
              <a:rPr lang="es-PR" altLang="en-US"/>
              <a:t>)</a:t>
            </a:r>
          </a:p>
        </p:txBody>
      </p:sp>
      <p:pic>
        <p:nvPicPr>
          <p:cNvPr id="5" name="Content Placeholder 4">
            <a:extLst>
              <a:ext uri="{FF2B5EF4-FFF2-40B4-BE49-F238E27FC236}">
                <a16:creationId xmlns:a16="http://schemas.microsoft.com/office/drawing/2014/main" id="{F54F6259-50AF-435C-B7F1-48277620CC9C}"/>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28" t="2970" r="2128" b="23386"/>
          <a:stretch/>
        </p:blipFill>
        <p:spPr>
          <a:xfrm>
            <a:off x="0" y="1676401"/>
            <a:ext cx="9144000" cy="5181600"/>
          </a:xfrm>
        </p:spPr>
      </p:pic>
    </p:spTree>
  </p:cSld>
  <p:clrMapOvr>
    <a:masterClrMapping/>
  </p:clrMapOvr>
  <p:transition spd="med">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31747"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31748" name="Title 4"/>
          <p:cNvSpPr>
            <a:spLocks noGrp="1"/>
          </p:cNvSpPr>
          <p:nvPr>
            <p:ph type="title"/>
          </p:nvPr>
        </p:nvSpPr>
        <p:spPr>
          <a:xfrm>
            <a:off x="1150938" y="187684"/>
            <a:ext cx="6316662" cy="1462087"/>
          </a:xfrm>
        </p:spPr>
        <p:txBody>
          <a:bodyPr/>
          <a:lstStyle/>
          <a:p>
            <a:r>
              <a:rPr lang="es-PR" altLang="en-US" sz="3600" dirty="0"/>
              <a:t>Josué invita a la </a:t>
            </a:r>
            <a:r>
              <a:rPr lang="es-PR" altLang="en-US" sz="3600" dirty="0" err="1"/>
              <a:t>rededicación</a:t>
            </a:r>
            <a:r>
              <a:rPr lang="es-PR" altLang="en-US" sz="3600" dirty="0"/>
              <a:t> </a:t>
            </a:r>
            <a:br>
              <a:rPr lang="es-PR" altLang="en-US" sz="3600" dirty="0"/>
            </a:br>
            <a:r>
              <a:rPr lang="es-PR" altLang="en-US" sz="3600" dirty="0"/>
              <a:t>(</a:t>
            </a:r>
            <a:r>
              <a:rPr lang="es-PR" altLang="en-US" sz="3600" dirty="0">
                <a:solidFill>
                  <a:srgbClr val="FF0000"/>
                </a:solidFill>
              </a:rPr>
              <a:t>Josué 24.14-15</a:t>
            </a:r>
            <a:r>
              <a:rPr lang="es-PR" altLang="en-US" sz="3600" dirty="0"/>
              <a:t>)</a:t>
            </a:r>
          </a:p>
        </p:txBody>
      </p:sp>
      <p:sp>
        <p:nvSpPr>
          <p:cNvPr id="31749" name="Content Placeholder 7"/>
          <p:cNvSpPr>
            <a:spLocks noGrp="1"/>
          </p:cNvSpPr>
          <p:nvPr>
            <p:ph idx="1"/>
          </p:nvPr>
        </p:nvSpPr>
        <p:spPr>
          <a:xfrm>
            <a:off x="457200" y="2017713"/>
            <a:ext cx="8497888" cy="4114800"/>
          </a:xfrm>
        </p:spPr>
        <p:txBody>
          <a:bodyPr/>
          <a:lstStyle/>
          <a:p>
            <a:r>
              <a:rPr lang="es-ES" altLang="en-US" sz="2800" i="1"/>
              <a:t>"Ahora, pues, temed a Jehová, y servidle con integridad y en verdad; y quitad de entre vosotros los dioses a los cuales sirvieron vuestros padres al otro lado del río, y en Egipto; y servid a Jehová. Y si mal os parece servir a Jehová, escogeos hoy a quién sirváis; si a los dioses a quienes sirvieron vuestros padres, cuando estuvieron al otro lado del río, o a los dioses de los amorreos en cuya tierra habitáis; pero yo y mi casa serviremos a Jehová.”</a:t>
            </a:r>
            <a:endParaRPr lang="es-PR" altLang="en-US" sz="2800" i="1"/>
          </a:p>
        </p:txBody>
      </p:sp>
    </p:spTree>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ollos"/>
          <p:cNvPicPr>
            <a:picLocks noGrp="1"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altLang="en-US"/>
              <a:t>Versículo Clave:</a:t>
            </a:r>
          </a:p>
        </p:txBody>
      </p:sp>
      <p:sp>
        <p:nvSpPr>
          <p:cNvPr id="5124" name="Rectangle 4"/>
          <p:cNvSpPr>
            <a:spLocks noGrp="1" noChangeArrowheads="1"/>
          </p:cNvSpPr>
          <p:nvPr>
            <p:ph type="body" idx="1"/>
          </p:nvPr>
        </p:nvSpPr>
        <p:spPr>
          <a:xfrm>
            <a:off x="2185988" y="2217738"/>
            <a:ext cx="6653212" cy="4335462"/>
          </a:xfrm>
        </p:spPr>
        <p:txBody>
          <a:bodyPr/>
          <a:lstStyle/>
          <a:p>
            <a:r>
              <a:rPr lang="es-ES" altLang="en-US">
                <a:solidFill>
                  <a:srgbClr val="FF0000"/>
                </a:solidFill>
              </a:rPr>
              <a:t>Josué 24.24, RVR60 </a:t>
            </a:r>
          </a:p>
          <a:p>
            <a:r>
              <a:rPr lang="es-ES" altLang="en-US" i="1"/>
              <a:t>"Y el pueblo respondió a Josué: A Jehová nuestro Dios serviremos, y a su voz obedeceremos.”</a:t>
            </a:r>
            <a:endParaRPr lang="es-PR" altLang="en-US" i="1">
              <a:solidFill>
                <a:srgbClr val="000000"/>
              </a:solidFill>
            </a:endParaRPr>
          </a:p>
        </p:txBody>
      </p:sp>
    </p:spTree>
  </p:cSld>
  <p:clrMapOvr>
    <a:masterClrMapping/>
  </p:clrMapOvr>
  <p:transition spd="med">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32771"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¿Qué quería lograr Josué?</a:t>
            </a:r>
          </a:p>
          <a:p>
            <a:r>
              <a:rPr lang="es-ES" altLang="en-US" i="1"/>
              <a:t>Josué estaba haciendo una apelación al pueblo a fin de que tomaran una decisión que no fuera un sí pero no, sino un sí porque sí.</a:t>
            </a:r>
          </a:p>
        </p:txBody>
      </p:sp>
      <p:pic>
        <p:nvPicPr>
          <p:cNvPr id="6" name="Content Placeholder 4">
            <a:extLst>
              <a:ext uri="{FF2B5EF4-FFF2-40B4-BE49-F238E27FC236}">
                <a16:creationId xmlns:a16="http://schemas.microsoft.com/office/drawing/2014/main" id="{68AA37B6-6224-4437-B7FF-3F151564566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28" t="2970" r="2128" b="23386"/>
          <a:stretch/>
        </p:blipFill>
        <p:spPr bwMode="auto">
          <a:xfrm>
            <a:off x="6048301" y="0"/>
            <a:ext cx="309282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33795"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a:xfrm>
            <a:off x="533400" y="2017713"/>
            <a:ext cx="8421688" cy="4114800"/>
          </a:xfrm>
        </p:spPr>
        <p:txBody>
          <a:bodyPr/>
          <a:lstStyle/>
          <a:p>
            <a:r>
              <a:rPr lang="es-ES" altLang="en-US"/>
              <a:t>¿Cuán importante son las decisiones críticas de la vida?</a:t>
            </a:r>
          </a:p>
          <a:p>
            <a:r>
              <a:rPr lang="es-ES" altLang="en-US" i="1"/>
              <a:t>Las decisiones que cambian el rumbo de la vida tienen que ser tomadas y tomadas en serio. No se puede ir por la vida con nuestros valores solamente a medias. Especialmente cuando hablamos de la relación con Dios jugamos a “todo o nada”, o “tómalo o déjalo”.</a:t>
            </a:r>
          </a:p>
        </p:txBody>
      </p:sp>
      <p:pic>
        <p:nvPicPr>
          <p:cNvPr id="6" name="Content Placeholder 4">
            <a:extLst>
              <a:ext uri="{FF2B5EF4-FFF2-40B4-BE49-F238E27FC236}">
                <a16:creationId xmlns:a16="http://schemas.microsoft.com/office/drawing/2014/main" id="{24223D59-0E07-44D5-A86C-68A6B9B4F33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28" t="2970" r="2128" b="23386"/>
          <a:stretch/>
        </p:blipFill>
        <p:spPr bwMode="auto">
          <a:xfrm>
            <a:off x="6048301" y="0"/>
            <a:ext cx="309282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34819"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Ejemplos:</a:t>
            </a:r>
          </a:p>
          <a:p>
            <a:r>
              <a:rPr lang="es-ES" altLang="en-US" i="1"/>
              <a:t>Si yo siendo cristiano y soltero me caso con una mujer que no es cristiana, es una decisión que me echará a perder la vida y solamente la misericordia de Dios será mi esperanza.</a:t>
            </a:r>
          </a:p>
        </p:txBody>
      </p:sp>
      <p:pic>
        <p:nvPicPr>
          <p:cNvPr id="6" name="Content Placeholder 4">
            <a:extLst>
              <a:ext uri="{FF2B5EF4-FFF2-40B4-BE49-F238E27FC236}">
                <a16:creationId xmlns:a16="http://schemas.microsoft.com/office/drawing/2014/main" id="{0A659D96-6798-49EA-B2C3-F5796DAD3B34}"/>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28" t="2970" r="2128" b="23386"/>
          <a:stretch/>
        </p:blipFill>
        <p:spPr bwMode="auto">
          <a:xfrm>
            <a:off x="6048301" y="0"/>
            <a:ext cx="309282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35843"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Ejemplos:</a:t>
            </a:r>
          </a:p>
          <a:p>
            <a:r>
              <a:rPr lang="es-ES" altLang="en-US" i="1"/>
              <a:t>Si yo pretendo depender de la providencia y gracia de Dios en dirigirme para obtener un buen empleo o formar un negocio propio, y después me dispongo a jugar ruleta, a jugar picas o black jack, estoy en camino de atarme a los vicios que impedirán que el Espíritu Santo gobierne mi vida.</a:t>
            </a:r>
          </a:p>
        </p:txBody>
      </p:sp>
      <p:pic>
        <p:nvPicPr>
          <p:cNvPr id="6" name="Content Placeholder 4">
            <a:extLst>
              <a:ext uri="{FF2B5EF4-FFF2-40B4-BE49-F238E27FC236}">
                <a16:creationId xmlns:a16="http://schemas.microsoft.com/office/drawing/2014/main" id="{70851AD6-9DAA-475C-8DFF-188708BB573A}"/>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28" t="2970" r="2128" b="23386"/>
          <a:stretch/>
        </p:blipFill>
        <p:spPr bwMode="auto">
          <a:xfrm>
            <a:off x="6048301" y="0"/>
            <a:ext cx="309282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36867"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Ejemplos:</a:t>
            </a:r>
          </a:p>
          <a:p>
            <a:r>
              <a:rPr lang="es-ES" altLang="en-US" i="1"/>
              <a:t>Si yo pretendo que Dios me use como músico para su gloria, y habiéndoseme dado el privilegio de empezar a hacerlo, malgasto el tiempo y no ensayo, y dedico el tiempo a escuchar música de Satanás, estoy encaminado a una vida fracasada e hipócrita.  </a:t>
            </a:r>
          </a:p>
        </p:txBody>
      </p:sp>
      <p:pic>
        <p:nvPicPr>
          <p:cNvPr id="6" name="Content Placeholder 4">
            <a:extLst>
              <a:ext uri="{FF2B5EF4-FFF2-40B4-BE49-F238E27FC236}">
                <a16:creationId xmlns:a16="http://schemas.microsoft.com/office/drawing/2014/main" id="{21E12F89-8D50-48B2-97B9-1B66A9651F7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28" t="2970" r="2128" b="23386"/>
          <a:stretch/>
        </p:blipFill>
        <p:spPr bwMode="auto">
          <a:xfrm>
            <a:off x="6048301" y="0"/>
            <a:ext cx="309282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37891"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¿Cuán claro fue Josué cuando habló con el pueblo?</a:t>
            </a:r>
          </a:p>
          <a:p>
            <a:r>
              <a:rPr lang="es-ES" altLang="en-US" i="1"/>
              <a:t>Josué expuso las opciones con toda claridad. </a:t>
            </a:r>
          </a:p>
          <a:p>
            <a:r>
              <a:rPr lang="es-ES" altLang="en-US" i="1"/>
              <a:t>“Escogeos hoy a quién sirváis” (</a:t>
            </a:r>
            <a:r>
              <a:rPr lang="es-ES" altLang="en-US" i="1">
                <a:solidFill>
                  <a:srgbClr val="FF0000"/>
                </a:solidFill>
              </a:rPr>
              <a:t>v. 15</a:t>
            </a:r>
            <a:r>
              <a:rPr lang="es-ES" altLang="en-US" i="1"/>
              <a:t>). </a:t>
            </a:r>
          </a:p>
          <a:p>
            <a:r>
              <a:rPr lang="es-ES" altLang="en-US" i="1"/>
              <a:t>La opción era servir a Jehovah o servir a los dioses de la región.</a:t>
            </a:r>
          </a:p>
        </p:txBody>
      </p:sp>
      <p:pic>
        <p:nvPicPr>
          <p:cNvPr id="6" name="Content Placeholder 4">
            <a:extLst>
              <a:ext uri="{FF2B5EF4-FFF2-40B4-BE49-F238E27FC236}">
                <a16:creationId xmlns:a16="http://schemas.microsoft.com/office/drawing/2014/main" id="{491DE999-8D08-4977-A8AC-3A3A7159A1F7}"/>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28" t="2970" r="2128" b="23386"/>
          <a:stretch/>
        </p:blipFill>
        <p:spPr bwMode="auto">
          <a:xfrm>
            <a:off x="6048301" y="0"/>
            <a:ext cx="309282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38915"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38916"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¿Qué hizo Josué según el versículo 15?</a:t>
            </a:r>
          </a:p>
          <a:p>
            <a:r>
              <a:rPr lang="es-ES" altLang="en-US" i="1"/>
              <a:t>Josué se puso al frente como ejemplo.</a:t>
            </a:r>
          </a:p>
          <a:p>
            <a:r>
              <a:rPr lang="es-ES" altLang="en-US" i="1"/>
              <a:t>“Pero yo y mi casa serviremos a Jehová” </a:t>
            </a:r>
          </a:p>
          <a:p>
            <a:r>
              <a:rPr lang="es-ES" altLang="en-US" i="1"/>
              <a:t>Como un hombre íntegro y con el aval del respaldo de toda su familia, anuncia delante de todos su decisión.</a:t>
            </a:r>
          </a:p>
        </p:txBody>
      </p:sp>
      <p:pic>
        <p:nvPicPr>
          <p:cNvPr id="9" name="Content Placeholder 4">
            <a:extLst>
              <a:ext uri="{FF2B5EF4-FFF2-40B4-BE49-F238E27FC236}">
                <a16:creationId xmlns:a16="http://schemas.microsoft.com/office/drawing/2014/main" id="{9A1279B0-18BF-446B-B32D-A34B5FDDDB16}"/>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28" t="2970" r="2128" b="23386"/>
          <a:stretch/>
        </p:blipFill>
        <p:spPr bwMode="auto">
          <a:xfrm>
            <a:off x="6048301" y="0"/>
            <a:ext cx="309282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39939"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39940"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¿Por qué es importante que el líder cristiano sea el máximo ejemplo?</a:t>
            </a:r>
          </a:p>
          <a:p>
            <a:r>
              <a:rPr lang="es-ES" altLang="en-US" i="1"/>
              <a:t>Por que no da ejemplo sólo de parte suya, sino de parte de Dios.</a:t>
            </a:r>
          </a:p>
          <a:p>
            <a:r>
              <a:rPr lang="es-ES" altLang="en-US" i="1"/>
              <a:t>El líder cristiano tiene que ser ejemplo en todo y digno de imitar.</a:t>
            </a:r>
          </a:p>
        </p:txBody>
      </p:sp>
      <p:pic>
        <p:nvPicPr>
          <p:cNvPr id="9" name="Content Placeholder 4">
            <a:extLst>
              <a:ext uri="{FF2B5EF4-FFF2-40B4-BE49-F238E27FC236}">
                <a16:creationId xmlns:a16="http://schemas.microsoft.com/office/drawing/2014/main" id="{EF5404F7-7DF5-4A64-BC7C-CC53C260EE8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28" t="2970" r="2128" b="23386"/>
          <a:stretch/>
        </p:blipFill>
        <p:spPr bwMode="auto">
          <a:xfrm>
            <a:off x="6048301" y="0"/>
            <a:ext cx="309282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40963"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Ejemplos:</a:t>
            </a:r>
          </a:p>
          <a:p>
            <a:r>
              <a:rPr lang="es-ES" altLang="en-US" i="1"/>
              <a:t>Si el líder dice, “tengan cuidado de su testimonio” y después lo vemos comprando una cerveza en el colmado, ¿qué clase de ejemplo es ése?</a:t>
            </a:r>
          </a:p>
          <a:p>
            <a:r>
              <a:rPr lang="es-ES" altLang="en-US" i="1"/>
              <a:t>Si dijera, “¡canten con alegría al Señor!”, pero él mismo no canta, sino que hace que lee mientras se canta, ¿qué clase de ejemplo es ese?</a:t>
            </a:r>
          </a:p>
        </p:txBody>
      </p:sp>
      <p:pic>
        <p:nvPicPr>
          <p:cNvPr id="6" name="Content Placeholder 4">
            <a:extLst>
              <a:ext uri="{FF2B5EF4-FFF2-40B4-BE49-F238E27FC236}">
                <a16:creationId xmlns:a16="http://schemas.microsoft.com/office/drawing/2014/main" id="{DCE089CE-AFEC-4450-AF71-E6820380C46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28" t="2970" r="2128" b="23386"/>
          <a:stretch/>
        </p:blipFill>
        <p:spPr bwMode="auto">
          <a:xfrm>
            <a:off x="6048301" y="0"/>
            <a:ext cx="309282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41987"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Es por esto que Santiago dijo:</a:t>
            </a:r>
          </a:p>
          <a:p>
            <a:pPr lvl="1"/>
            <a:r>
              <a:rPr lang="es-ES" altLang="en-US" i="1"/>
              <a:t>"Hermanos míos, no os hagáis maestros muchos de vosotros, sabiendo que recibiremos mayor condenación." </a:t>
            </a:r>
          </a:p>
          <a:p>
            <a:pPr lvl="1">
              <a:buFont typeface="Wingdings" panose="05000000000000000000" pitchFamily="2" charset="2"/>
              <a:buNone/>
            </a:pPr>
            <a:r>
              <a:rPr lang="es-ES" altLang="en-US" i="1"/>
              <a:t>	</a:t>
            </a:r>
            <a:r>
              <a:rPr lang="es-ES" altLang="en-US"/>
              <a:t>(</a:t>
            </a:r>
            <a:r>
              <a:rPr lang="es-ES" altLang="en-US">
                <a:solidFill>
                  <a:srgbClr val="FF0000"/>
                </a:solidFill>
              </a:rPr>
              <a:t>Santiago 3.1, RVR60</a:t>
            </a:r>
            <a:r>
              <a:rPr lang="es-ES" altLang="en-US"/>
              <a:t>)</a:t>
            </a:r>
          </a:p>
          <a:p>
            <a:r>
              <a:rPr lang="es-ES" altLang="en-US"/>
              <a:t>¿Quiere decir esto que no se puede ser líder?</a:t>
            </a:r>
          </a:p>
        </p:txBody>
      </p:sp>
      <p:pic>
        <p:nvPicPr>
          <p:cNvPr id="6" name="Content Placeholder 4">
            <a:extLst>
              <a:ext uri="{FF2B5EF4-FFF2-40B4-BE49-F238E27FC236}">
                <a16:creationId xmlns:a16="http://schemas.microsoft.com/office/drawing/2014/main" id="{0D48A964-3036-4B83-BBEF-93400CFC44D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28" t="2970" r="2128" b="23386"/>
          <a:stretch/>
        </p:blipFill>
        <p:spPr bwMode="auto">
          <a:xfrm>
            <a:off x="6048301" y="0"/>
            <a:ext cx="309282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500"/>
                                        <p:tgtEl>
                                          <p:spTgt spid="8">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animEffect transition="in" filter="fade">
                                      <p:cBhvr>
                                        <p:cTn id="18"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497DBB4-6D8C-42A9-A79F-396E8888CF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096000"/>
          </a:xfrm>
          <a:prstGeom prst="rect">
            <a:avLst/>
          </a:prstGeom>
        </p:spPr>
      </p:pic>
      <p:sp>
        <p:nvSpPr>
          <p:cNvPr id="2" name="Rectangle 2"/>
          <p:cNvSpPr>
            <a:spLocks noGrp="1" noChangeArrowheads="1"/>
          </p:cNvSpPr>
          <p:nvPr>
            <p:ph type="title"/>
          </p:nvPr>
        </p:nvSpPr>
        <p:spPr>
          <a:xfrm>
            <a:off x="1600200" y="6157912"/>
            <a:ext cx="6019800" cy="623888"/>
          </a:xfrm>
        </p:spPr>
        <p:txBody>
          <a:bodyPr/>
          <a:lstStyle/>
          <a:p>
            <a:pPr algn="ctr" eaLnBrk="1" hangingPunct="1">
              <a:defRPr/>
            </a:pPr>
            <a:r>
              <a:rPr lang="es-PR" dirty="0">
                <a:solidFill>
                  <a:schemeClr val="bg1"/>
                </a:solidFill>
                <a:effectLst>
                  <a:outerShdw blurRad="38100" dist="38100" dir="2700000" algn="tl">
                    <a:srgbClr val="000000">
                      <a:alpha val="43137"/>
                    </a:srgbClr>
                  </a:outerShdw>
                </a:effectLst>
              </a:rPr>
              <a:t>Verdad Central</a:t>
            </a:r>
          </a:p>
        </p:txBody>
      </p:sp>
      <p:sp>
        <p:nvSpPr>
          <p:cNvPr id="6149" name="Text Box 5"/>
          <p:cNvSpPr txBox="1">
            <a:spLocks noChangeArrowheads="1"/>
          </p:cNvSpPr>
          <p:nvPr/>
        </p:nvSpPr>
        <p:spPr bwMode="auto">
          <a:xfrm>
            <a:off x="12674" y="-28755"/>
            <a:ext cx="9131326" cy="1750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marL="0" indent="0" algn="ctr" eaLnBrk="1" hangingPunct="1">
              <a:spcBef>
                <a:spcPct val="20000"/>
              </a:spcBef>
              <a:buClr>
                <a:schemeClr val="folHlink"/>
              </a:buClr>
              <a:buSzPct val="60000"/>
            </a:pPr>
            <a:r>
              <a:rPr lang="es-PR" altLang="en-US" sz="2800" dirty="0">
                <a:solidFill>
                  <a:schemeClr val="bg1"/>
                </a:solidFill>
                <a:effectLst>
                  <a:outerShdw blurRad="38100" dist="38100" dir="2700000" algn="tl">
                    <a:srgbClr val="C0C0C0"/>
                  </a:outerShdw>
                </a:effectLst>
              </a:rPr>
              <a:t>Los eventos que ocurrieron al final de la vida y liderazgo de Josué demuestran que necesitamos reconocer lo que Dios </a:t>
            </a:r>
            <a:r>
              <a:rPr lang="es-PR" altLang="en-US" sz="2800" dirty="0">
                <a:solidFill>
                  <a:schemeClr val="bg1"/>
                </a:solidFill>
                <a:effectLst>
                  <a:outerShdw blurRad="38100" dist="38100" dir="2700000" algn="tl">
                    <a:srgbClr val="000000">
                      <a:alpha val="43137"/>
                    </a:srgbClr>
                  </a:outerShdw>
                </a:effectLst>
              </a:rPr>
              <a:t>hace</a:t>
            </a:r>
            <a:r>
              <a:rPr lang="es-PR" altLang="en-US" sz="2800" dirty="0">
                <a:solidFill>
                  <a:schemeClr val="bg1"/>
                </a:solidFill>
                <a:effectLst>
                  <a:outerShdw blurRad="38100" dist="38100" dir="2700000" algn="tl">
                    <a:srgbClr val="C0C0C0"/>
                  </a:outerShdw>
                </a:effectLst>
              </a:rPr>
              <a:t> por nosotros, y comprometernos con Él como nuestro único Dios.</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43011"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¿Qué les había advertido en </a:t>
            </a:r>
            <a:r>
              <a:rPr lang="es-ES" altLang="en-US">
                <a:solidFill>
                  <a:srgbClr val="FF0000"/>
                </a:solidFill>
              </a:rPr>
              <a:t>23.7-8</a:t>
            </a:r>
            <a:r>
              <a:rPr lang="es-ES" altLang="en-US"/>
              <a:t>?</a:t>
            </a:r>
          </a:p>
          <a:p>
            <a:r>
              <a:rPr lang="es-ES" altLang="en-US" i="1"/>
              <a:t>Lo que era un peligro en Silo (</a:t>
            </a:r>
            <a:r>
              <a:rPr lang="es-ES" altLang="en-US" i="1">
                <a:solidFill>
                  <a:srgbClr val="FF0000"/>
                </a:solidFill>
              </a:rPr>
              <a:t>23:7, 8</a:t>
            </a:r>
            <a:r>
              <a:rPr lang="es-ES" altLang="en-US" i="1"/>
              <a:t>) es ahora una triste realidad en Siquem (</a:t>
            </a:r>
            <a:r>
              <a:rPr lang="es-ES" altLang="en-US" i="1">
                <a:solidFill>
                  <a:srgbClr val="FF0000"/>
                </a:solidFill>
              </a:rPr>
              <a:t>vv. 14, 15</a:t>
            </a:r>
            <a:r>
              <a:rPr lang="es-ES" altLang="en-US" i="1"/>
              <a:t>). </a:t>
            </a:r>
          </a:p>
          <a:p>
            <a:r>
              <a:rPr lang="es-ES" altLang="en-US"/>
              <a:t>¿Qué había pasado ahora?</a:t>
            </a:r>
          </a:p>
          <a:p>
            <a:r>
              <a:rPr lang="es-ES" altLang="en-US" i="1"/>
              <a:t>Algunos habían abandonado a Dios. </a:t>
            </a:r>
          </a:p>
        </p:txBody>
      </p:sp>
      <p:pic>
        <p:nvPicPr>
          <p:cNvPr id="6" name="Content Placeholder 4">
            <a:extLst>
              <a:ext uri="{FF2B5EF4-FFF2-40B4-BE49-F238E27FC236}">
                <a16:creationId xmlns:a16="http://schemas.microsoft.com/office/drawing/2014/main" id="{0B01F1F2-B720-4426-9CB2-AE2872115BA4}"/>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28" t="2970" r="2128" b="23386"/>
          <a:stretch/>
        </p:blipFill>
        <p:spPr bwMode="auto">
          <a:xfrm>
            <a:off x="6048301" y="0"/>
            <a:ext cx="309282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44035" name="Title 4"/>
          <p:cNvSpPr>
            <a:spLocks noGrp="1"/>
          </p:cNvSpPr>
          <p:nvPr>
            <p:ph type="title"/>
          </p:nvPr>
        </p:nvSpPr>
        <p:spPr/>
        <p:txBody>
          <a:bodyPr/>
          <a:lstStyle/>
          <a:p>
            <a:r>
              <a:rPr lang="es-PR" altLang="en-US" sz="4000"/>
              <a:t>La respuesta del pueblo a Josué (</a:t>
            </a:r>
            <a:r>
              <a:rPr lang="es-PR" altLang="en-US" sz="4000">
                <a:solidFill>
                  <a:srgbClr val="FF0000"/>
                </a:solidFill>
              </a:rPr>
              <a:t>Josué 24.16-18, 23, 24</a:t>
            </a:r>
            <a:r>
              <a:rPr lang="es-PR" altLang="en-US" sz="4000"/>
              <a:t>)</a:t>
            </a:r>
          </a:p>
        </p:txBody>
      </p:sp>
      <p:pic>
        <p:nvPicPr>
          <p:cNvPr id="3" name="Picture 2">
            <a:extLst>
              <a:ext uri="{FF2B5EF4-FFF2-40B4-BE49-F238E27FC236}">
                <a16:creationId xmlns:a16="http://schemas.microsoft.com/office/drawing/2014/main" id="{3867F14F-59F5-4647-B3F4-CEEBEC12721E}"/>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35" t="3020" r="2742" b="24243"/>
          <a:stretch/>
        </p:blipFill>
        <p:spPr>
          <a:xfrm>
            <a:off x="0" y="1676399"/>
            <a:ext cx="9144000" cy="5181601"/>
          </a:xfrm>
          <a:prstGeom prst="rect">
            <a:avLst/>
          </a:prstGeom>
        </p:spPr>
      </p:pic>
    </p:spTree>
  </p:cSld>
  <p:clrMapOvr>
    <a:masterClrMapping/>
  </p:clrMapOvr>
  <p:transition spd="med">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9ADD31D-31FC-440C-8694-4952DDBD78A4}"/>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35" t="3020" r="2742" b="24243"/>
          <a:stretch/>
        </p:blipFill>
        <p:spPr>
          <a:xfrm>
            <a:off x="6051176" y="1"/>
            <a:ext cx="3092823" cy="1752600"/>
          </a:xfrm>
          <a:prstGeom prst="rect">
            <a:avLst/>
          </a:prstGeom>
        </p:spPr>
      </p:pic>
      <p:sp>
        <p:nvSpPr>
          <p:cNvPr id="45058"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45059" name="Title 4"/>
          <p:cNvSpPr>
            <a:spLocks noGrp="1"/>
          </p:cNvSpPr>
          <p:nvPr>
            <p:ph type="title"/>
          </p:nvPr>
        </p:nvSpPr>
        <p:spPr>
          <a:xfrm>
            <a:off x="1150938" y="214313"/>
            <a:ext cx="6392862" cy="1462087"/>
          </a:xfrm>
        </p:spPr>
        <p:txBody>
          <a:bodyPr/>
          <a:lstStyle/>
          <a:p>
            <a:r>
              <a:rPr lang="es-PR" altLang="en-US" sz="3600"/>
              <a:t>La respuesta del pueblo a Josué (</a:t>
            </a:r>
            <a:r>
              <a:rPr lang="es-PR" altLang="en-US" sz="3600">
                <a:solidFill>
                  <a:srgbClr val="FF0000"/>
                </a:solidFill>
              </a:rPr>
              <a:t>Josué 24.16-18, 23, 24</a:t>
            </a:r>
            <a:r>
              <a:rPr lang="es-PR" altLang="en-US" sz="3600"/>
              <a:t>)</a:t>
            </a:r>
          </a:p>
        </p:txBody>
      </p:sp>
      <p:sp>
        <p:nvSpPr>
          <p:cNvPr id="45060" name="Content Placeholder 4"/>
          <p:cNvSpPr>
            <a:spLocks noGrp="1"/>
          </p:cNvSpPr>
          <p:nvPr>
            <p:ph idx="1"/>
          </p:nvPr>
        </p:nvSpPr>
        <p:spPr>
          <a:xfrm>
            <a:off x="152400" y="2017713"/>
            <a:ext cx="8802688" cy="4114800"/>
          </a:xfrm>
        </p:spPr>
        <p:txBody>
          <a:bodyPr/>
          <a:lstStyle/>
          <a:p>
            <a:r>
              <a:rPr lang="es-ES" altLang="en-US" sz="2600" i="1"/>
              <a:t>"Entonces el pueblo respondió y dijo: Nunca tal acontezca, que dejemos a Jehová para servir a otros dioses; porque Jehová nuestro Dios es el que nos sacó a nosotros y a nuestros padres de la tierra de Egipto, de la casa de servidumbre; el que ha hecho estas grandes señales, y nos ha guardado por todo el camino por donde hemos andado, y en todos los pueblos por entre los cuales pasamos. Y Jehová arrojó de delante de nosotros a todos los pueblos, y al amorreo que habitaba en la tierra; nosotros, pues, también serviremos a Jehová, porque él es nuestro Dios." </a:t>
            </a:r>
            <a:r>
              <a:rPr lang="es-ES" altLang="en-US" sz="2600"/>
              <a:t>(</a:t>
            </a:r>
            <a:r>
              <a:rPr lang="es-ES" altLang="en-US" sz="2600">
                <a:solidFill>
                  <a:srgbClr val="FF0000"/>
                </a:solidFill>
              </a:rPr>
              <a:t>Josué 24.16-18, RVR60</a:t>
            </a:r>
            <a:r>
              <a:rPr lang="es-ES" altLang="en-US" sz="2600"/>
              <a:t>) </a:t>
            </a:r>
          </a:p>
        </p:txBody>
      </p:sp>
    </p:spTree>
  </p:cSld>
  <p:clrMapOvr>
    <a:masterClrMapping/>
  </p:clrMapOvr>
  <p:transition spd="med">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247D1D-FA98-4A78-9E95-D45A13D00C9E}"/>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35" t="3020" r="2742" b="24243"/>
          <a:stretch/>
        </p:blipFill>
        <p:spPr>
          <a:xfrm>
            <a:off x="6051176" y="1"/>
            <a:ext cx="3092823" cy="1752600"/>
          </a:xfrm>
          <a:prstGeom prst="rect">
            <a:avLst/>
          </a:prstGeom>
        </p:spPr>
      </p:pic>
      <p:sp>
        <p:nvSpPr>
          <p:cNvPr id="46082"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46083" name="Title 4"/>
          <p:cNvSpPr>
            <a:spLocks noGrp="1"/>
          </p:cNvSpPr>
          <p:nvPr>
            <p:ph type="title"/>
          </p:nvPr>
        </p:nvSpPr>
        <p:spPr>
          <a:xfrm>
            <a:off x="1150938" y="214313"/>
            <a:ext cx="6392862" cy="1462087"/>
          </a:xfrm>
        </p:spPr>
        <p:txBody>
          <a:bodyPr/>
          <a:lstStyle/>
          <a:p>
            <a:r>
              <a:rPr lang="es-PR" altLang="en-US" sz="3600"/>
              <a:t>La respuesta del pueblo a Josué (</a:t>
            </a:r>
            <a:r>
              <a:rPr lang="es-PR" altLang="en-US" sz="3600">
                <a:solidFill>
                  <a:srgbClr val="FF0000"/>
                </a:solidFill>
              </a:rPr>
              <a:t>Josué 24.16-18, 23, 24</a:t>
            </a:r>
            <a:r>
              <a:rPr lang="es-PR" altLang="en-US" sz="3600"/>
              <a:t>)</a:t>
            </a:r>
          </a:p>
        </p:txBody>
      </p:sp>
      <p:sp>
        <p:nvSpPr>
          <p:cNvPr id="46084" name="Content Placeholder 4"/>
          <p:cNvSpPr>
            <a:spLocks noGrp="1"/>
          </p:cNvSpPr>
          <p:nvPr>
            <p:ph idx="1"/>
          </p:nvPr>
        </p:nvSpPr>
        <p:spPr>
          <a:xfrm>
            <a:off x="304800" y="2017713"/>
            <a:ext cx="8650288" cy="4114800"/>
          </a:xfrm>
        </p:spPr>
        <p:txBody>
          <a:bodyPr/>
          <a:lstStyle/>
          <a:p>
            <a:r>
              <a:rPr lang="es-ES" altLang="en-US" sz="2800" i="1" dirty="0"/>
              <a:t>"Quitad, pues, ahora los dioses ajenos que están entre vosotros, e inclinad vuestro corazón a Jehová Dios de Israel." </a:t>
            </a:r>
          </a:p>
          <a:p>
            <a:pPr>
              <a:buFont typeface="Wingdings" panose="05000000000000000000" pitchFamily="2" charset="2"/>
              <a:buNone/>
            </a:pPr>
            <a:r>
              <a:rPr lang="es-ES" altLang="en-US" sz="2800" dirty="0"/>
              <a:t>	(</a:t>
            </a:r>
            <a:r>
              <a:rPr lang="es-ES" altLang="en-US" sz="2800" dirty="0">
                <a:solidFill>
                  <a:srgbClr val="FF0000"/>
                </a:solidFill>
              </a:rPr>
              <a:t>Josué 24.23, RVR60</a:t>
            </a:r>
            <a:r>
              <a:rPr lang="es-ES" altLang="en-US" sz="2800" dirty="0"/>
              <a:t>) </a:t>
            </a:r>
          </a:p>
          <a:p>
            <a:r>
              <a:rPr lang="es-ES" altLang="en-US" sz="2800" i="1" dirty="0"/>
              <a:t>"Y el pueblo respondió a Josué: A Jehová nuestro Dios serviremos, y a su voz obedeceremos." </a:t>
            </a:r>
          </a:p>
          <a:p>
            <a:pPr>
              <a:buFont typeface="Wingdings" panose="05000000000000000000" pitchFamily="2" charset="2"/>
              <a:buNone/>
            </a:pPr>
            <a:r>
              <a:rPr lang="es-ES" altLang="en-US" sz="2800" dirty="0"/>
              <a:t>	(</a:t>
            </a:r>
            <a:r>
              <a:rPr lang="es-ES" altLang="en-US" sz="2800" dirty="0">
                <a:solidFill>
                  <a:srgbClr val="FF0000"/>
                </a:solidFill>
              </a:rPr>
              <a:t>Josué 24.24, RVR60</a:t>
            </a:r>
            <a:r>
              <a:rPr lang="es-ES" altLang="en-US" sz="2800" dirty="0"/>
              <a:t>)</a:t>
            </a:r>
            <a:endParaRPr lang="es-PR" altLang="en-US" sz="2800" dirty="0"/>
          </a:p>
        </p:txBody>
      </p:sp>
    </p:spTree>
  </p:cSld>
  <p:clrMapOvr>
    <a:masterClrMapping/>
  </p:clrMapOvr>
  <p:transition spd="med">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47107"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a:xfrm>
            <a:off x="381000" y="2017713"/>
            <a:ext cx="8574088" cy="4114800"/>
          </a:xfrm>
        </p:spPr>
        <p:txBody>
          <a:bodyPr/>
          <a:lstStyle/>
          <a:p>
            <a:r>
              <a:rPr lang="es-ES" altLang="en-US" sz="2800"/>
              <a:t>¿Cómo respondió el pueblo?</a:t>
            </a:r>
          </a:p>
          <a:p>
            <a:r>
              <a:rPr lang="es-ES" altLang="en-US" sz="2800" i="1"/>
              <a:t>“Jehová nuestro Dios... es Dios”</a:t>
            </a:r>
            <a:r>
              <a:rPr lang="es-ES" altLang="en-US" sz="2800"/>
              <a:t> (</a:t>
            </a:r>
            <a:r>
              <a:rPr lang="es-ES" altLang="en-US" sz="2800">
                <a:solidFill>
                  <a:srgbClr val="FF0000"/>
                </a:solidFill>
              </a:rPr>
              <a:t>v. 17</a:t>
            </a:r>
            <a:r>
              <a:rPr lang="es-ES" altLang="en-US" sz="2800"/>
              <a:t>). </a:t>
            </a:r>
          </a:p>
          <a:p>
            <a:r>
              <a:rPr lang="es-ES" altLang="en-US" sz="2800"/>
              <a:t>¿Qué piensas pensaba Josué acerca de la respuesta del pueblo, según el </a:t>
            </a:r>
            <a:r>
              <a:rPr lang="es-ES" altLang="en-US" sz="2800">
                <a:solidFill>
                  <a:srgbClr val="FF0000"/>
                </a:solidFill>
              </a:rPr>
              <a:t>v. 19</a:t>
            </a:r>
            <a:r>
              <a:rPr lang="es-ES" altLang="en-US" sz="2800"/>
              <a:t>? </a:t>
            </a:r>
          </a:p>
          <a:p>
            <a:r>
              <a:rPr lang="es-ES" altLang="en-US" sz="2800" i="1"/>
              <a:t>Parece que Josué se da cuenta de que el pueblo no está del todo consciente de lo que están diciendo. También puede ser que desea que repitan su compromiso para afirmarlo dentro de sus mente y corazón. (</a:t>
            </a:r>
            <a:r>
              <a:rPr lang="es-ES" altLang="en-US" sz="2800" i="1">
                <a:solidFill>
                  <a:srgbClr val="FF0000"/>
                </a:solidFill>
              </a:rPr>
              <a:t>v. 29</a:t>
            </a:r>
            <a:r>
              <a:rPr lang="es-ES" altLang="en-US" sz="2800" i="1"/>
              <a:t>).</a:t>
            </a:r>
          </a:p>
        </p:txBody>
      </p:sp>
      <p:pic>
        <p:nvPicPr>
          <p:cNvPr id="6" name="Picture 5">
            <a:extLst>
              <a:ext uri="{FF2B5EF4-FFF2-40B4-BE49-F238E27FC236}">
                <a16:creationId xmlns:a16="http://schemas.microsoft.com/office/drawing/2014/main" id="{9D4D437C-3BDB-4CFC-BAE7-53397DC38EA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35" t="3020" r="2742" b="24243"/>
          <a:stretch/>
        </p:blipFill>
        <p:spPr>
          <a:xfrm>
            <a:off x="6051176" y="1"/>
            <a:ext cx="3092823" cy="1752600"/>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48131"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¿Qué quería decir Josué con “Jehová es un Dios celoso?”</a:t>
            </a:r>
          </a:p>
          <a:p>
            <a:r>
              <a:rPr lang="es-ES" altLang="en-US"/>
              <a:t>Que a Dios se le sirve o no.</a:t>
            </a:r>
          </a:p>
          <a:p>
            <a:r>
              <a:rPr lang="es-ES" altLang="en-US" i="1"/>
              <a:t>"Ninguno puede servir a dos señores; porque o aborrecerá al uno y amará al otro, o estimará al uno y menospreciará al otro. No podéis servir a Dios y a las riquezas." </a:t>
            </a:r>
          </a:p>
          <a:p>
            <a:pPr>
              <a:buFont typeface="Wingdings" panose="05000000000000000000" pitchFamily="2" charset="2"/>
              <a:buNone/>
            </a:pPr>
            <a:r>
              <a:rPr lang="es-ES" altLang="en-US"/>
              <a:t>	(</a:t>
            </a:r>
            <a:r>
              <a:rPr lang="es-ES" altLang="en-US">
                <a:solidFill>
                  <a:srgbClr val="FF0000"/>
                </a:solidFill>
              </a:rPr>
              <a:t>Mateo 6.24, RVR60</a:t>
            </a:r>
            <a:r>
              <a:rPr lang="en-US" altLang="en-US"/>
              <a:t>)</a:t>
            </a:r>
            <a:endParaRPr lang="es-ES" altLang="en-US"/>
          </a:p>
        </p:txBody>
      </p:sp>
      <p:pic>
        <p:nvPicPr>
          <p:cNvPr id="6" name="Picture 5">
            <a:extLst>
              <a:ext uri="{FF2B5EF4-FFF2-40B4-BE49-F238E27FC236}">
                <a16:creationId xmlns:a16="http://schemas.microsoft.com/office/drawing/2014/main" id="{9C791A82-38D2-4EE1-9949-884F795741B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35" t="3020" r="2742" b="24243"/>
          <a:stretch/>
        </p:blipFill>
        <p:spPr>
          <a:xfrm>
            <a:off x="6051176" y="1"/>
            <a:ext cx="3092823" cy="1752600"/>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49155"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¿Qué responde el pueblo por segunda vez?</a:t>
            </a:r>
          </a:p>
          <a:p>
            <a:r>
              <a:rPr lang="es-ES" altLang="en-US" i="1"/>
              <a:t>“¡No, sino que a Jehová serviremos!” (</a:t>
            </a:r>
            <a:r>
              <a:rPr lang="es-ES" altLang="en-US" i="1">
                <a:solidFill>
                  <a:srgbClr val="FF0000"/>
                </a:solidFill>
              </a:rPr>
              <a:t>v. 21</a:t>
            </a:r>
            <a:r>
              <a:rPr lang="es-ES" altLang="en-US" i="1"/>
              <a:t>). El pueblo ratificó su decisión. </a:t>
            </a:r>
          </a:p>
          <a:p>
            <a:r>
              <a:rPr lang="es-ES" altLang="en-US"/>
              <a:t>¿Qué procedió a hacer Josué entonces?</a:t>
            </a:r>
          </a:p>
          <a:p>
            <a:r>
              <a:rPr lang="es-ES" altLang="en-US" i="1"/>
              <a:t>Josué entonces renovó el pacto y escribió los preceptos en el libro de la ley de Dios.</a:t>
            </a:r>
          </a:p>
        </p:txBody>
      </p:sp>
      <p:pic>
        <p:nvPicPr>
          <p:cNvPr id="6" name="Picture 5">
            <a:extLst>
              <a:ext uri="{FF2B5EF4-FFF2-40B4-BE49-F238E27FC236}">
                <a16:creationId xmlns:a16="http://schemas.microsoft.com/office/drawing/2014/main" id="{ED4059A1-FB1E-4CC8-B722-C706FEF6774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35" t="3020" r="2742" b="24243"/>
          <a:stretch/>
        </p:blipFill>
        <p:spPr>
          <a:xfrm>
            <a:off x="6051176" y="1"/>
            <a:ext cx="3092823" cy="1752600"/>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50179"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¿Qué propósito tenía el monumento que erigió Josué?</a:t>
            </a:r>
          </a:p>
          <a:p>
            <a:r>
              <a:rPr lang="es-ES" altLang="en-US" i="1"/>
              <a:t>El monumento sería testigo de la decisión del pueblo. </a:t>
            </a:r>
          </a:p>
          <a:p>
            <a:r>
              <a:rPr lang="es-ES" altLang="en-US" i="1"/>
              <a:t>Serviría para recordarles el pacto que habían tomado en ese día.</a:t>
            </a:r>
          </a:p>
        </p:txBody>
      </p:sp>
      <p:pic>
        <p:nvPicPr>
          <p:cNvPr id="6" name="Picture 5">
            <a:extLst>
              <a:ext uri="{FF2B5EF4-FFF2-40B4-BE49-F238E27FC236}">
                <a16:creationId xmlns:a16="http://schemas.microsoft.com/office/drawing/2014/main" id="{98415B5A-D5E0-49C5-A487-E0FA38A2535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35" t="3020" r="2742" b="24243"/>
          <a:stretch/>
        </p:blipFill>
        <p:spPr>
          <a:xfrm>
            <a:off x="6051176" y="1"/>
            <a:ext cx="3092823" cy="1752600"/>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51203" name="Title 4"/>
          <p:cNvSpPr>
            <a:spLocks noGrp="1"/>
          </p:cNvSpPr>
          <p:nvPr>
            <p:ph type="title"/>
          </p:nvPr>
        </p:nvSpPr>
        <p:spPr/>
        <p:txBody>
          <a:bodyPr/>
          <a:lstStyle/>
          <a:p>
            <a:r>
              <a:rPr lang="es-PR" altLang="en-US"/>
              <a:t>Preguntas</a:t>
            </a:r>
          </a:p>
        </p:txBody>
      </p:sp>
      <p:sp>
        <p:nvSpPr>
          <p:cNvPr id="8" name="Content Placeholder 7"/>
          <p:cNvSpPr>
            <a:spLocks noGrp="1"/>
          </p:cNvSpPr>
          <p:nvPr>
            <p:ph idx="1"/>
          </p:nvPr>
        </p:nvSpPr>
        <p:spPr/>
        <p:txBody>
          <a:bodyPr/>
          <a:lstStyle/>
          <a:p>
            <a:r>
              <a:rPr lang="es-ES" altLang="en-US"/>
              <a:t>Ejemplos:</a:t>
            </a:r>
          </a:p>
          <a:p>
            <a:r>
              <a:rPr lang="es-ES" altLang="en-US" i="1"/>
              <a:t>El anillo de bodas, ¿qué nos recuerda?</a:t>
            </a:r>
          </a:p>
          <a:p>
            <a:r>
              <a:rPr lang="es-ES" altLang="en-US" i="1"/>
              <a:t>Nuestros hijos, ¿qué nos recuerdan?</a:t>
            </a:r>
          </a:p>
          <a:p>
            <a:r>
              <a:rPr lang="es-ES" altLang="en-US" i="1"/>
              <a:t>Nuestra nueva criatura, ¿qué nos recuerda?</a:t>
            </a:r>
          </a:p>
        </p:txBody>
      </p:sp>
      <p:pic>
        <p:nvPicPr>
          <p:cNvPr id="6" name="Picture 5">
            <a:extLst>
              <a:ext uri="{FF2B5EF4-FFF2-40B4-BE49-F238E27FC236}">
                <a16:creationId xmlns:a16="http://schemas.microsoft.com/office/drawing/2014/main" id="{927E99C7-C9BE-4EBC-B7A1-E637C4B0B93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35" t="3020" r="2742" b="24243"/>
          <a:stretch/>
        </p:blipFill>
        <p:spPr>
          <a:xfrm>
            <a:off x="6051176" y="1"/>
            <a:ext cx="3092823" cy="1752600"/>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52227" name="Title 4"/>
          <p:cNvSpPr>
            <a:spLocks noGrp="1"/>
          </p:cNvSpPr>
          <p:nvPr>
            <p:ph type="title"/>
          </p:nvPr>
        </p:nvSpPr>
        <p:spPr/>
        <p:txBody>
          <a:bodyPr/>
          <a:lstStyle/>
          <a:p>
            <a:r>
              <a:rPr lang="es-PR" altLang="en-US" sz="4000"/>
              <a:t>La respuesta del pueblo a Josué (</a:t>
            </a:r>
            <a:r>
              <a:rPr lang="es-PR" altLang="en-US" sz="4000">
                <a:solidFill>
                  <a:srgbClr val="FF0000"/>
                </a:solidFill>
              </a:rPr>
              <a:t>Josué 24.16-18, 23, 24</a:t>
            </a:r>
            <a:r>
              <a:rPr lang="es-PR" altLang="en-US" sz="4000"/>
              <a:t>)</a:t>
            </a:r>
          </a:p>
        </p:txBody>
      </p:sp>
      <p:sp>
        <p:nvSpPr>
          <p:cNvPr id="8" name="Content Placeholder 7"/>
          <p:cNvSpPr>
            <a:spLocks noGrp="1"/>
          </p:cNvSpPr>
          <p:nvPr>
            <p:ph idx="1"/>
          </p:nvPr>
        </p:nvSpPr>
        <p:spPr>
          <a:xfrm>
            <a:off x="685800" y="2017713"/>
            <a:ext cx="4191000" cy="4114800"/>
          </a:xfrm>
        </p:spPr>
        <p:txBody>
          <a:bodyPr/>
          <a:lstStyle/>
          <a:p>
            <a:r>
              <a:rPr lang="es-ES" altLang="en-US" sz="2800"/>
              <a:t>De esta manera Josué concluye su ministerio terrenal. </a:t>
            </a:r>
          </a:p>
          <a:p>
            <a:r>
              <a:rPr lang="es-ES" altLang="en-US" sz="2800"/>
              <a:t>Parece un hombre satisfecho y por lo tanto listo para el final de su vida.</a:t>
            </a:r>
          </a:p>
          <a:p>
            <a:r>
              <a:rPr lang="es-ES" altLang="en-US" sz="2800"/>
              <a:t>Envió entonces a cada persona a su casa (</a:t>
            </a:r>
            <a:r>
              <a:rPr lang="es-ES" altLang="en-US" sz="2800">
                <a:solidFill>
                  <a:srgbClr val="FF0000"/>
                </a:solidFill>
              </a:rPr>
              <a:t>v. 27</a:t>
            </a:r>
            <a:r>
              <a:rPr lang="es-ES" altLang="en-US" sz="2800"/>
              <a:t>).</a:t>
            </a:r>
          </a:p>
        </p:txBody>
      </p:sp>
      <p:pic>
        <p:nvPicPr>
          <p:cNvPr id="6" name="Picture 2" descr="http://truthhiker.files.wordpress.com/2007/11/old-man-lg.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rcRect/>
          <a:stretch>
            <a:fillRect/>
          </a:stretch>
        </p:blipFill>
        <p:spPr bwMode="auto">
          <a:xfrm>
            <a:off x="5334000" y="1905000"/>
            <a:ext cx="3333750" cy="4572000"/>
          </a:xfrm>
          <a:prstGeom prst="rect">
            <a:avLst/>
          </a:prstGeom>
          <a:noFill/>
          <a:effectLst>
            <a:softEdge rad="1270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1" name="Rectangle 3"/>
          <p:cNvSpPr>
            <a:spLocks noGrp="1" noChangeArrowheads="1"/>
          </p:cNvSpPr>
          <p:nvPr>
            <p:ph type="title" idx="4294967295"/>
          </p:nvPr>
        </p:nvSpPr>
        <p:spPr>
          <a:xfrm>
            <a:off x="1905000" y="0"/>
            <a:ext cx="5749925" cy="762000"/>
          </a:xfrm>
          <a:noFill/>
        </p:spPr>
        <p:txBody>
          <a:bodyPr/>
          <a:lstStyle/>
          <a:p>
            <a:pPr eaLnBrk="1" hangingPunct="1">
              <a:defRPr/>
            </a:pPr>
            <a:r>
              <a:rPr lang="es-PR" dirty="0">
                <a:solidFill>
                  <a:schemeClr val="bg1"/>
                </a:solidFill>
                <a:effectLst>
                  <a:outerShdw blurRad="38100" dist="38100" dir="2700000" algn="tl">
                    <a:srgbClr val="1C1C1C"/>
                  </a:outerShdw>
                </a:effectLst>
              </a:rPr>
              <a:t>Metas de Aprendizaje</a:t>
            </a:r>
          </a:p>
        </p:txBody>
      </p:sp>
      <p:pic>
        <p:nvPicPr>
          <p:cNvPr id="5" name="Picture 4">
            <a:extLst>
              <a:ext uri="{FF2B5EF4-FFF2-40B4-BE49-F238E27FC236}">
                <a16:creationId xmlns:a16="http://schemas.microsoft.com/office/drawing/2014/main" id="{037A7773-AE82-439D-AAFD-4F72BF5E00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2000"/>
            <a:ext cx="9144000" cy="5143500"/>
          </a:xfrm>
          <a:prstGeom prst="rect">
            <a:avLst/>
          </a:prstGeom>
        </p:spPr>
      </p:pic>
      <p:sp>
        <p:nvSpPr>
          <p:cNvPr id="12292" name="Rectangle 4"/>
          <p:cNvSpPr>
            <a:spLocks noGrp="1" noChangeArrowheads="1"/>
          </p:cNvSpPr>
          <p:nvPr>
            <p:ph type="body" sz="half" idx="4294967295"/>
          </p:nvPr>
        </p:nvSpPr>
        <p:spPr>
          <a:xfrm>
            <a:off x="4343400" y="772064"/>
            <a:ext cx="4800600" cy="5435334"/>
          </a:xfrm>
          <a:noFill/>
        </p:spPr>
        <p:txBody>
          <a:bodyPr wrap="square">
            <a:spAutoFit/>
          </a:bodyPr>
          <a:lstStyle/>
          <a:p>
            <a:pPr marL="609600" indent="-609600" eaLnBrk="1" hangingPunct="1">
              <a:buSzPct val="105000"/>
              <a:buFont typeface="Wingdings" panose="05000000000000000000" pitchFamily="2" charset="2"/>
              <a:buNone/>
              <a:defRPr/>
            </a:pPr>
            <a:r>
              <a:rPr lang="es-PR" sz="2800" dirty="0">
                <a:solidFill>
                  <a:schemeClr val="bg1"/>
                </a:solidFill>
                <a:effectLst>
                  <a:outerShdw blurRad="38100" dist="38100" dir="2700000" algn="tl">
                    <a:srgbClr val="000000"/>
                  </a:outerShdw>
                </a:effectLst>
              </a:rPr>
              <a:t>Que el alumno demuestre:</a:t>
            </a:r>
          </a:p>
          <a:p>
            <a:pPr marL="609600" indent="-609600" eaLnBrk="1" hangingPunct="1">
              <a:defRPr/>
            </a:pPr>
            <a:r>
              <a:rPr lang="es-PR" sz="2800" dirty="0">
                <a:solidFill>
                  <a:schemeClr val="bg1"/>
                </a:solidFill>
              </a:rPr>
              <a:t>Su conocimiento del significado de los eventos que ocurrieron al final de la vida y liderazgo de Josué, y su actitud de reconocimiento de lo que Dios hace por nosotros, y</a:t>
            </a:r>
          </a:p>
          <a:p>
            <a:pPr marL="609600" indent="-609600" eaLnBrk="1" hangingPunct="1">
              <a:defRPr/>
            </a:pPr>
            <a:r>
              <a:rPr lang="es-PR" sz="2800" dirty="0">
                <a:solidFill>
                  <a:schemeClr val="bg1"/>
                </a:solidFill>
              </a:rPr>
              <a:t>La necesidad de comprometerse a tenerlo como su único Dios.</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2000"/>
                                        <p:tgtEl>
                                          <p:spTgt spid="1229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292">
                                            <p:txEl>
                                              <p:pRg st="0" end="0"/>
                                            </p:txEl>
                                          </p:spTgt>
                                        </p:tgtEl>
                                        <p:attrNameLst>
                                          <p:attrName>style.visibility</p:attrName>
                                        </p:attrNameLst>
                                      </p:cBhvr>
                                      <p:to>
                                        <p:strVal val="visible"/>
                                      </p:to>
                                    </p:set>
                                    <p:animEffect transition="in" filter="fade">
                                      <p:cBhvr>
                                        <p:cTn id="10" dur="500"/>
                                        <p:tgtEl>
                                          <p:spTgt spid="12292">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292">
                                            <p:txEl>
                                              <p:pRg st="1" end="1"/>
                                            </p:txEl>
                                          </p:spTgt>
                                        </p:tgtEl>
                                        <p:attrNameLst>
                                          <p:attrName>style.visibility</p:attrName>
                                        </p:attrNameLst>
                                      </p:cBhvr>
                                      <p:to>
                                        <p:strVal val="visible"/>
                                      </p:to>
                                    </p:set>
                                    <p:animEffect transition="in" filter="fade">
                                      <p:cBhvr>
                                        <p:cTn id="13" dur="500"/>
                                        <p:tgtEl>
                                          <p:spTgt spid="12292">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292">
                                            <p:txEl>
                                              <p:pRg st="2" end="2"/>
                                            </p:txEl>
                                          </p:spTgt>
                                        </p:tgtEl>
                                        <p:attrNameLst>
                                          <p:attrName>style.visibility</p:attrName>
                                        </p:attrNameLst>
                                      </p:cBhvr>
                                      <p:to>
                                        <p:strVal val="visible"/>
                                      </p:to>
                                    </p:set>
                                    <p:animEffect transition="in" filter="fade">
                                      <p:cBhvr>
                                        <p:cTn id="18" dur="500"/>
                                        <p:tgtEl>
                                          <p:spTgt spid="122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2292"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n-US" sz="4400"/>
          </a:p>
        </p:txBody>
      </p:sp>
      <p:sp>
        <p:nvSpPr>
          <p:cNvPr id="53251" name="Title 4"/>
          <p:cNvSpPr>
            <a:spLocks noGrp="1"/>
          </p:cNvSpPr>
          <p:nvPr>
            <p:ph type="title"/>
          </p:nvPr>
        </p:nvSpPr>
        <p:spPr/>
        <p:txBody>
          <a:bodyPr/>
          <a:lstStyle/>
          <a:p>
            <a:r>
              <a:rPr lang="es-PR" altLang="en-US" sz="4000"/>
              <a:t>La respuesta del pueblo a Josué (</a:t>
            </a:r>
            <a:r>
              <a:rPr lang="es-PR" altLang="en-US" sz="4000">
                <a:solidFill>
                  <a:srgbClr val="FF0000"/>
                </a:solidFill>
              </a:rPr>
              <a:t>Josué 24.16-18, 23, 24</a:t>
            </a:r>
            <a:r>
              <a:rPr lang="es-PR" altLang="en-US" sz="4000"/>
              <a:t>)</a:t>
            </a:r>
          </a:p>
        </p:txBody>
      </p:sp>
      <p:sp>
        <p:nvSpPr>
          <p:cNvPr id="53252" name="Content Placeholder 7"/>
          <p:cNvSpPr>
            <a:spLocks noGrp="1"/>
          </p:cNvSpPr>
          <p:nvPr>
            <p:ph idx="1"/>
          </p:nvPr>
        </p:nvSpPr>
        <p:spPr>
          <a:xfrm>
            <a:off x="685800" y="2017713"/>
            <a:ext cx="4191000" cy="4114800"/>
          </a:xfrm>
        </p:spPr>
        <p:txBody>
          <a:bodyPr/>
          <a:lstStyle/>
          <a:p>
            <a:r>
              <a:rPr lang="es-ES" altLang="en-US"/>
              <a:t>¿Por qué podría morir satisfecho Josué?</a:t>
            </a:r>
          </a:p>
          <a:p>
            <a:endParaRPr lang="es-ES" altLang="en-US"/>
          </a:p>
        </p:txBody>
      </p:sp>
      <p:pic>
        <p:nvPicPr>
          <p:cNvPr id="7" name="Picture 2" descr="http://truthhiker.files.wordpress.com/2007/11/old-man-lg.jpg">
            <a:extLst>
              <a:ext uri="{FF2B5EF4-FFF2-40B4-BE49-F238E27FC236}">
                <a16:creationId xmlns:a16="http://schemas.microsoft.com/office/drawing/2014/main" id="{2CFF0A56-80A5-437C-BB25-BE33CEF5C05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rcRect/>
          <a:stretch>
            <a:fillRect/>
          </a:stretch>
        </p:blipFill>
        <p:spPr bwMode="auto">
          <a:xfrm>
            <a:off x="5334000" y="1905000"/>
            <a:ext cx="3333750" cy="4572000"/>
          </a:xfrm>
          <a:prstGeom prst="rect">
            <a:avLst/>
          </a:prstGeom>
          <a:noFill/>
          <a:effectLst>
            <a:softEdge rad="127000"/>
          </a:effectLst>
        </p:spPr>
      </p:pic>
    </p:spTree>
  </p:cSld>
  <p:clrMapOvr>
    <a:masterClrMapping/>
  </p:clrMapOvr>
  <p:transition spd="med">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s-PR" altLang="en-US"/>
              <a:t>Aplicaciones</a:t>
            </a:r>
          </a:p>
        </p:txBody>
      </p:sp>
      <p:sp>
        <p:nvSpPr>
          <p:cNvPr id="104451" name="Rectangle 3"/>
          <p:cNvSpPr>
            <a:spLocks noGrp="1" noChangeArrowheads="1"/>
          </p:cNvSpPr>
          <p:nvPr>
            <p:ph type="body" idx="1"/>
          </p:nvPr>
        </p:nvSpPr>
        <p:spPr>
          <a:xfrm>
            <a:off x="381000" y="1828800"/>
            <a:ext cx="8610600" cy="4648200"/>
          </a:xfrm>
        </p:spPr>
        <p:txBody>
          <a:bodyPr/>
          <a:lstStyle/>
          <a:p>
            <a:pPr marL="609600" indent="-609600" eaLnBrk="1" hangingPunct="1">
              <a:buSzPct val="85000"/>
              <a:tabLst>
                <a:tab pos="1257300" algn="l"/>
              </a:tabLst>
            </a:pPr>
            <a:r>
              <a:rPr lang="es-PR" altLang="en-US"/>
              <a:t>El creyente debe siempre recapacitar y renovar sus votos al Señor (</a:t>
            </a:r>
            <a:r>
              <a:rPr lang="es-PR" altLang="en-US">
                <a:solidFill>
                  <a:srgbClr val="FF0000"/>
                </a:solidFill>
              </a:rPr>
              <a:t>24.15-15</a:t>
            </a:r>
            <a:r>
              <a:rPr lang="es-PR" altLang="en-US"/>
              <a:t>).</a:t>
            </a:r>
            <a:endParaRPr lang="es-PR" altLang="en-US" sz="2800"/>
          </a:p>
          <a:p>
            <a:pPr marL="1009650" lvl="1" indent="-609600" eaLnBrk="1" hangingPunct="1">
              <a:buSzPct val="85000"/>
              <a:tabLst>
                <a:tab pos="1257300" algn="l"/>
              </a:tabLst>
            </a:pPr>
            <a:r>
              <a:rPr lang="es-PR" altLang="en-US" sz="2400"/>
              <a:t>Los hebreos necesitaban evaluar sus prioridades para dar el primer lugar a Dios. </a:t>
            </a:r>
          </a:p>
          <a:p>
            <a:pPr marL="1009650" lvl="1" indent="-609600" eaLnBrk="1" hangingPunct="1">
              <a:buSzPct val="85000"/>
              <a:tabLst>
                <a:tab pos="1257300" algn="l"/>
              </a:tabLst>
            </a:pPr>
            <a:r>
              <a:rPr lang="es-PR" altLang="en-US" sz="2400"/>
              <a:t>Las presiones del mundo y sus falsas respuestas pueden producir un corazón duro y alejado de Dios. </a:t>
            </a:r>
          </a:p>
          <a:p>
            <a:pPr marL="1009650" lvl="1" indent="-609600" eaLnBrk="1" hangingPunct="1">
              <a:buSzPct val="85000"/>
              <a:tabLst>
                <a:tab pos="1257300" algn="l"/>
              </a:tabLst>
            </a:pPr>
            <a:r>
              <a:rPr lang="es-PR" altLang="en-US" sz="2400"/>
              <a:t>Por eso es necesario que periódicamente meditemos sobre nuestra relación con Dios y renovemos nuestro compromiso con Él.</a:t>
            </a:r>
          </a:p>
          <a:p>
            <a:pPr marL="1009650" lvl="1" indent="-609600" eaLnBrk="1" hangingPunct="1">
              <a:buSzPct val="85000"/>
              <a:tabLst>
                <a:tab pos="1257300" algn="l"/>
              </a:tabLst>
            </a:pPr>
            <a:r>
              <a:rPr lang="es-PR" altLang="en-US" sz="2400"/>
              <a:t>Ver </a:t>
            </a:r>
            <a:r>
              <a:rPr lang="es-PR" altLang="en-US" sz="2400">
                <a:solidFill>
                  <a:srgbClr val="FF0000"/>
                </a:solidFill>
              </a:rPr>
              <a:t>2 Corintios 13.5</a:t>
            </a:r>
            <a:r>
              <a:rPr lang="es-PR" altLang="en-US" sz="2400"/>
              <a:t>.</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04451">
                                            <p:txEl>
                                              <p:pRg st="4" end="4"/>
                                            </p:txEl>
                                          </p:spTgt>
                                        </p:tgtEl>
                                        <p:attrNameLst>
                                          <p:attrName>style.visibility</p:attrName>
                                        </p:attrNameLst>
                                      </p:cBhvr>
                                      <p:to>
                                        <p:strVal val="visible"/>
                                      </p:to>
                                    </p:set>
                                    <p:animEffect transition="in" filter="dissolve">
                                      <p:cBhvr>
                                        <p:cTn id="19" dur="500"/>
                                        <p:tgtEl>
                                          <p:spTgt spid="1044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s-PR" altLang="en-US"/>
              <a:t>Aplicaciones</a:t>
            </a:r>
          </a:p>
        </p:txBody>
      </p:sp>
      <p:sp>
        <p:nvSpPr>
          <p:cNvPr id="104451" name="Rectangle 3"/>
          <p:cNvSpPr>
            <a:spLocks noGrp="1" noChangeArrowheads="1"/>
          </p:cNvSpPr>
          <p:nvPr>
            <p:ph type="body" idx="1"/>
          </p:nvPr>
        </p:nvSpPr>
        <p:spPr>
          <a:xfrm>
            <a:off x="457200" y="1905000"/>
            <a:ext cx="8497888" cy="4648200"/>
          </a:xfrm>
        </p:spPr>
        <p:txBody>
          <a:bodyPr/>
          <a:lstStyle/>
          <a:p>
            <a:pPr marL="609600" indent="-609600" eaLnBrk="1" hangingPunct="1">
              <a:buSzPct val="85000"/>
              <a:tabLst>
                <a:tab pos="1257300" algn="l"/>
              </a:tabLst>
            </a:pPr>
            <a:r>
              <a:rPr lang="es-PR" altLang="en-US"/>
              <a:t>Hay que examinar nuestros motivos (</a:t>
            </a:r>
            <a:r>
              <a:rPr lang="es-PR" altLang="en-US">
                <a:solidFill>
                  <a:srgbClr val="FF0000"/>
                </a:solidFill>
              </a:rPr>
              <a:t>22.16, 21-24</a:t>
            </a:r>
            <a:r>
              <a:rPr lang="es-PR" altLang="en-US"/>
              <a:t>).</a:t>
            </a:r>
          </a:p>
          <a:p>
            <a:pPr marL="1009650" lvl="1" indent="-609600" eaLnBrk="1" hangingPunct="1">
              <a:buSzPct val="85000"/>
              <a:tabLst>
                <a:tab pos="1257300" algn="l"/>
              </a:tabLst>
            </a:pPr>
            <a:r>
              <a:rPr lang="es-PR" altLang="en-US" sz="2400"/>
              <a:t>Construir un altar o un lugar para la adoración no es una actividad negativa. </a:t>
            </a:r>
          </a:p>
          <a:p>
            <a:pPr marL="1009650" lvl="1" indent="-609600" eaLnBrk="1" hangingPunct="1">
              <a:buSzPct val="85000"/>
              <a:tabLst>
                <a:tab pos="1257300" algn="l"/>
              </a:tabLst>
            </a:pPr>
            <a:r>
              <a:rPr lang="es-PR" altLang="en-US" sz="2400"/>
              <a:t>Al contrario, tal acción muestra un sincero deseo para lograr una espiritualidad más profunda. </a:t>
            </a:r>
          </a:p>
          <a:p>
            <a:pPr marL="1009650" lvl="1" indent="-609600" eaLnBrk="1" hangingPunct="1">
              <a:buSzPct val="85000"/>
              <a:tabLst>
                <a:tab pos="1257300" algn="l"/>
              </a:tabLst>
            </a:pPr>
            <a:r>
              <a:rPr lang="es-PR" altLang="en-US" sz="2400"/>
              <a:t>Sin embargo, hay que analizar el propósito del altar y el dios que está siendo honrado.</a:t>
            </a:r>
          </a:p>
          <a:p>
            <a:pPr marL="1009650" lvl="1" indent="-609600" eaLnBrk="1" hangingPunct="1">
              <a:buSzPct val="85000"/>
              <a:tabLst>
                <a:tab pos="1257300" algn="l"/>
              </a:tabLst>
            </a:pPr>
            <a:r>
              <a:rPr lang="es-ES" altLang="en-US" sz="2400"/>
              <a:t>También aprendemos que de ambos lados querían hacer lo correcto y bueno, pero ambos lo hicieron con una información parcial y de la manera incorrecta. </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04451">
                                            <p:txEl>
                                              <p:pRg st="4" end="4"/>
                                            </p:txEl>
                                          </p:spTgt>
                                        </p:tgtEl>
                                        <p:attrNameLst>
                                          <p:attrName>style.visibility</p:attrName>
                                        </p:attrNameLst>
                                      </p:cBhvr>
                                      <p:to>
                                        <p:strVal val="visible"/>
                                      </p:to>
                                    </p:set>
                                    <p:animEffect transition="in" filter="dissolve">
                                      <p:cBhvr>
                                        <p:cTn id="19" dur="500"/>
                                        <p:tgtEl>
                                          <p:spTgt spid="1044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s-PR" altLang="en-US"/>
              <a:t>Aplicaciones</a:t>
            </a:r>
          </a:p>
        </p:txBody>
      </p:sp>
      <p:sp>
        <p:nvSpPr>
          <p:cNvPr id="104451" name="Rectangle 3"/>
          <p:cNvSpPr>
            <a:spLocks noGrp="1" noChangeArrowheads="1"/>
          </p:cNvSpPr>
          <p:nvPr>
            <p:ph type="body" idx="1"/>
          </p:nvPr>
        </p:nvSpPr>
        <p:spPr>
          <a:xfrm>
            <a:off x="457200" y="1905000"/>
            <a:ext cx="8497888" cy="4648200"/>
          </a:xfrm>
        </p:spPr>
        <p:txBody>
          <a:bodyPr/>
          <a:lstStyle/>
          <a:p>
            <a:pPr marL="609600" indent="-609600" eaLnBrk="1" hangingPunct="1">
              <a:buSzPct val="85000"/>
              <a:tabLst>
                <a:tab pos="1257300" algn="l"/>
              </a:tabLst>
            </a:pPr>
            <a:r>
              <a:rPr lang="es-PR" altLang="en-US"/>
              <a:t>La decisión es radical: rechazar al dios falso y servir al Dios vivo (</a:t>
            </a:r>
            <a:r>
              <a:rPr lang="es-PR" altLang="en-US">
                <a:solidFill>
                  <a:srgbClr val="FF0000"/>
                </a:solidFill>
              </a:rPr>
              <a:t>24.23</a:t>
            </a:r>
            <a:r>
              <a:rPr lang="es-PR" altLang="en-US"/>
              <a:t>).</a:t>
            </a:r>
          </a:p>
          <a:p>
            <a:pPr marL="1009650" lvl="1" indent="-609600" eaLnBrk="1" hangingPunct="1">
              <a:buSzPct val="85000"/>
              <a:tabLst>
                <a:tab pos="1257300" algn="l"/>
              </a:tabLst>
            </a:pPr>
            <a:r>
              <a:rPr lang="es-PR" altLang="en-US" sz="2400"/>
              <a:t>La invitación de Josué era un llamado a una decisión radical: quitar los dioses falsos. Tal actividad no es fácil, porque muchas veces tales dioses han sido una parte importante de la vida de una persona durante mucho tiempo. Estos dioses falsos pueden incluir cualquier cosa que tiene prioridad en nuestra vida o forman el motivo principal de ella.</a:t>
            </a:r>
          </a:p>
          <a:p>
            <a:pPr marL="1009650" lvl="1" indent="-609600" eaLnBrk="1" hangingPunct="1">
              <a:buSzPct val="85000"/>
              <a:tabLst>
                <a:tab pos="1257300" algn="l"/>
              </a:tabLst>
            </a:pPr>
            <a:r>
              <a:rPr lang="es-PR" altLang="en-US" sz="2400"/>
              <a:t>La única solución: entregarse y santificarse para Jehová Dios.</a:t>
            </a:r>
          </a:p>
          <a:p>
            <a:pPr marL="1009650" lvl="1" indent="-609600" eaLnBrk="1" hangingPunct="1">
              <a:buSzPct val="85000"/>
              <a:tabLst>
                <a:tab pos="1257300" algn="l"/>
              </a:tabLst>
            </a:pPr>
            <a:r>
              <a:rPr lang="es-PR" altLang="en-US" sz="2400"/>
              <a:t>Ver </a:t>
            </a:r>
            <a:r>
              <a:rPr lang="es-PR" altLang="en-US" sz="2400">
                <a:solidFill>
                  <a:srgbClr val="FF0000"/>
                </a:solidFill>
              </a:rPr>
              <a:t>Mateo 6.24</a:t>
            </a:r>
            <a:r>
              <a:rPr lang="es-PR" altLang="en-US" sz="2400"/>
              <a:t>.</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s-PR" altLang="en-US"/>
              <a:t>Aplicaciones</a:t>
            </a:r>
          </a:p>
        </p:txBody>
      </p:sp>
      <p:sp>
        <p:nvSpPr>
          <p:cNvPr id="104451" name="Rectangle 3"/>
          <p:cNvSpPr>
            <a:spLocks noGrp="1" noChangeArrowheads="1"/>
          </p:cNvSpPr>
          <p:nvPr>
            <p:ph type="body" idx="1"/>
          </p:nvPr>
        </p:nvSpPr>
        <p:spPr>
          <a:xfrm>
            <a:off x="457200" y="1905000"/>
            <a:ext cx="8497888" cy="4648200"/>
          </a:xfrm>
        </p:spPr>
        <p:txBody>
          <a:bodyPr/>
          <a:lstStyle/>
          <a:p>
            <a:pPr marL="609600" indent="-609600" eaLnBrk="1" hangingPunct="1">
              <a:buSzPct val="85000"/>
              <a:tabLst>
                <a:tab pos="1257300" algn="l"/>
              </a:tabLst>
            </a:pPr>
            <a:r>
              <a:rPr lang="es-PR" altLang="en-US" sz="2800" dirty="0"/>
              <a:t>Dios puede utilizar las vidas de los fieles como Josué para motivar a otros a ser fieles (</a:t>
            </a:r>
            <a:r>
              <a:rPr lang="es-PR" altLang="en-US" sz="2800" dirty="0">
                <a:solidFill>
                  <a:srgbClr val="FF0000"/>
                </a:solidFill>
              </a:rPr>
              <a:t>24.15, 31</a:t>
            </a:r>
            <a:r>
              <a:rPr lang="es-PR" altLang="en-US" sz="2800" dirty="0"/>
              <a:t>).</a:t>
            </a:r>
          </a:p>
          <a:p>
            <a:pPr marL="1009650" lvl="1" indent="-609600" eaLnBrk="1" hangingPunct="1">
              <a:buSzPct val="85000"/>
              <a:tabLst>
                <a:tab pos="1257300" algn="l"/>
              </a:tabLst>
            </a:pPr>
            <a:r>
              <a:rPr lang="es-PR" altLang="en-US" sz="2400" dirty="0"/>
              <a:t>Josué es un ejemplo de un héroe que influyó en la conducta y creencias de su pueblo durante su vida y aun después de su muerte. Hoy por hoy el mundo necesita ver algunos héroes de la fe para poder distinguir entre el camino del mundo y el camino que da victoria en Dios. Dios nos llama a ser personas ejemplares que encarnan los valores cristianos y que muestran un camino más excelente.</a:t>
            </a:r>
          </a:p>
          <a:p>
            <a:pPr marL="1009650" lvl="1" indent="-609600" eaLnBrk="1" hangingPunct="1">
              <a:buSzPct val="85000"/>
              <a:tabLst>
                <a:tab pos="1257300" algn="l"/>
              </a:tabLst>
            </a:pPr>
            <a:r>
              <a:rPr lang="es-PR" altLang="en-US" sz="2400" dirty="0"/>
              <a:t>Ver </a:t>
            </a:r>
            <a:r>
              <a:rPr lang="es-PR" altLang="en-US" sz="2400" dirty="0">
                <a:solidFill>
                  <a:srgbClr val="FF0000"/>
                </a:solidFill>
              </a:rPr>
              <a:t>1 Corintios 11.1</a:t>
            </a:r>
            <a:r>
              <a:rPr lang="es-PR" altLang="en-US" sz="2400" dirty="0"/>
              <a:t>.</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ltLang="en-US"/>
              <a:t>Bibliografía</a:t>
            </a:r>
          </a:p>
        </p:txBody>
      </p:sp>
      <p:sp>
        <p:nvSpPr>
          <p:cNvPr id="58371" name="Rectangle 3"/>
          <p:cNvSpPr>
            <a:spLocks noGrp="1" noChangeArrowheads="1"/>
          </p:cNvSpPr>
          <p:nvPr>
            <p:ph type="body" idx="1"/>
          </p:nvPr>
        </p:nvSpPr>
        <p:spPr>
          <a:xfrm>
            <a:off x="533400" y="2017713"/>
            <a:ext cx="8421688" cy="4114800"/>
          </a:xfrm>
        </p:spPr>
        <p:txBody>
          <a:bodyPr/>
          <a:lstStyle/>
          <a:p>
            <a:r>
              <a:rPr lang="es-PR" altLang="en-US" sz="2000"/>
              <a:t>Zorzoli, Rubén O., ed. </a:t>
            </a:r>
            <a:r>
              <a:rPr lang="es-PR" altLang="en-US" sz="2000" i="1"/>
              <a:t>El Expositor Bíblico: La Biblia, Libro por Libro</a:t>
            </a:r>
            <a:r>
              <a:rPr lang="es-PR" altLang="en-US" sz="2000"/>
              <a:t>, Maestros de jóvenes y Adultos, Volumen 3, 4ta ed. El Paso, Texas: Casa Bautista de Publicaciones, 2001, c1994.</a:t>
            </a:r>
          </a:p>
          <a:p>
            <a:r>
              <a:rPr lang="es-ES" altLang="en-US" sz="2000"/>
              <a:t>Platt, A. T. (1999). </a:t>
            </a:r>
            <a:r>
              <a:rPr lang="es-ES" altLang="en-US" sz="2000" i="1"/>
              <a:t>Estudios Bı́blicos ELA: Promesas y proezas de Dios (Josué)</a:t>
            </a:r>
            <a:r>
              <a:rPr lang="es-ES" altLang="en-US" sz="2000"/>
              <a:t> (5). Puebla, Pue., México: Ediciones Las Américas, A. C.</a:t>
            </a:r>
          </a:p>
          <a:p>
            <a:r>
              <a:rPr lang="es-ES" altLang="en-US" sz="2000"/>
              <a:t>Nelson, W. M., &amp; Mayo, J. R. (2000, c1998). </a:t>
            </a:r>
            <a:r>
              <a:rPr lang="es-ES" altLang="en-US" sz="2000" i="1"/>
              <a:t>Nelson nuevo diccionario ilustrado de la Biblia</a:t>
            </a:r>
            <a:r>
              <a:rPr lang="es-ES" altLang="en-US" sz="2000"/>
              <a:t> (electronic ed.). Nashville: Editorial Caribe.</a:t>
            </a:r>
          </a:p>
          <a:p>
            <a:r>
              <a:rPr lang="es-ES" altLang="en-US" sz="2000"/>
              <a:t>Lockward, A. (2003). </a:t>
            </a:r>
            <a:r>
              <a:rPr lang="es-ES" altLang="en-US" sz="2000" i="1"/>
              <a:t>Nuevo diccionario de la Biblia.</a:t>
            </a:r>
            <a:r>
              <a:rPr lang="es-ES" altLang="en-US" sz="2000"/>
              <a:t> (443). Miami: Editorial Unilit.</a:t>
            </a:r>
            <a:r>
              <a:rPr lang="en-US" altLang="en-US" sz="2000" i="1"/>
              <a:t> </a:t>
            </a:r>
            <a:endParaRPr lang="en-US" altLang="en-US" sz="2000"/>
          </a:p>
          <a:p>
            <a:r>
              <a:rPr lang="en-US" altLang="en-US" sz="2000"/>
              <a:t>Vos, H. F. (1999). </a:t>
            </a:r>
            <a:r>
              <a:rPr lang="en-US" altLang="en-US" sz="2000" i="1"/>
              <a:t>Nelson's new illustrated Bible manners &amp; customs : How the people of the Bible really lived</a:t>
            </a:r>
            <a:r>
              <a:rPr lang="en-US" altLang="en-US" sz="2000"/>
              <a:t> (114). Nashville, Tenn.: T. Nelson Publishers.</a:t>
            </a:r>
          </a:p>
          <a:p>
            <a:endParaRPr lang="en-US" altLang="en-US" sz="2000" i="1"/>
          </a:p>
        </p:txBody>
      </p:sp>
      <p:sp>
        <p:nvSpPr>
          <p:cNvPr id="5837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s-PR" altLang="en-US"/>
              <a:t>Iglesia Bíblica Bautista</a:t>
            </a:r>
          </a:p>
          <a:p>
            <a:pPr eaLnBrk="1" hangingPunct="1"/>
            <a:r>
              <a:rPr lang="es-PR" altLang="en-US"/>
              <a:t>www.iglesiabiblicabautista.org</a:t>
            </a:r>
          </a:p>
        </p:txBody>
      </p:sp>
      <p:sp>
        <p:nvSpPr>
          <p:cNvPr id="5837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E1E0CD0-68CB-41B7-AB77-425E5A9EC98A}" type="slidenum">
              <a:rPr lang="en-US" altLang="en-US"/>
              <a:pPr eaLnBrk="1" hangingPunct="1"/>
              <a:t>55</a:t>
            </a:fld>
            <a:endParaRPr lang="en-US" altLang="en-US"/>
          </a:p>
        </p:txBody>
      </p:sp>
    </p:spTree>
  </p:cSld>
  <p:clrMapOvr>
    <a:masterClrMapping/>
  </p:clrMapOvr>
  <p:transition spd="med">
    <p:fade thruBlk="1"/>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Bible Stories"/>
          <p:cNvPicPr>
            <a:picLocks noChangeAspect="1" noChangeArrowheads="1"/>
          </p:cNvPicPr>
          <p:nvPr/>
        </p:nvPicPr>
        <p:blipFill>
          <a:blip r:embed="rId3">
            <a:lum contrast="4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595" name="Rectangle 3"/>
          <p:cNvSpPr>
            <a:spLocks noGrp="1" noChangeArrowheads="1"/>
          </p:cNvSpPr>
          <p:nvPr>
            <p:ph type="title"/>
          </p:nvPr>
        </p:nvSpPr>
        <p:spPr>
          <a:xfrm>
            <a:off x="2590800" y="0"/>
            <a:ext cx="6316663" cy="762000"/>
          </a:xfrm>
        </p:spPr>
        <p:txBody>
          <a:bodyPr/>
          <a:lstStyle/>
          <a:p>
            <a:pPr algn="ctr">
              <a:defRPr/>
            </a:pPr>
            <a:r>
              <a:rPr lang="es-PR" dirty="0">
                <a:effectLst>
                  <a:outerShdw blurRad="38100" dist="38100" dir="2700000" algn="tl">
                    <a:srgbClr val="000000">
                      <a:alpha val="43137"/>
                    </a:srgbClr>
                  </a:outerShdw>
                </a:effectLst>
              </a:rPr>
              <a:t>Próximo Estudio</a:t>
            </a:r>
          </a:p>
        </p:txBody>
      </p:sp>
      <p:sp>
        <p:nvSpPr>
          <p:cNvPr id="238596" name="Rectangle 4"/>
          <p:cNvSpPr>
            <a:spLocks noGrp="1" noChangeArrowheads="1"/>
          </p:cNvSpPr>
          <p:nvPr>
            <p:ph type="body" sz="half" idx="1"/>
          </p:nvPr>
        </p:nvSpPr>
        <p:spPr>
          <a:xfrm>
            <a:off x="4648200" y="762000"/>
            <a:ext cx="4495800" cy="1905000"/>
          </a:xfrm>
          <a:solidFill>
            <a:schemeClr val="bg1">
              <a:alpha val="0"/>
            </a:schemeClr>
          </a:solidFill>
        </p:spPr>
        <p:txBody>
          <a:bodyPr/>
          <a:lstStyle/>
          <a:p>
            <a:pPr eaLnBrk="1" hangingPunct="1">
              <a:buFont typeface="Wingdings" panose="05000000000000000000" pitchFamily="2" charset="2"/>
              <a:buNone/>
              <a:defRPr/>
            </a:pPr>
            <a:r>
              <a:rPr lang="es-PR" dirty="0">
                <a:effectLst>
                  <a:outerShdw blurRad="38100" dist="38100" dir="2700000" algn="tl">
                    <a:srgbClr val="000000">
                      <a:alpha val="43137"/>
                    </a:srgbClr>
                  </a:outerShdw>
                </a:effectLst>
              </a:rPr>
              <a:t>Martes, 27 de mayo de 2017</a:t>
            </a:r>
          </a:p>
          <a:p>
            <a:pPr eaLnBrk="1" hangingPunct="1">
              <a:buFont typeface="Wingdings" panose="05000000000000000000" pitchFamily="2" charset="2"/>
              <a:buNone/>
              <a:defRPr/>
            </a:pPr>
            <a:r>
              <a:rPr lang="es-PR" i="1" dirty="0">
                <a:effectLst>
                  <a:outerShdw blurRad="38100" dist="38100" dir="2700000" algn="tl">
                    <a:srgbClr val="000000">
                      <a:alpha val="43137"/>
                    </a:srgbClr>
                  </a:outerShdw>
                </a:effectLst>
              </a:rPr>
              <a:t>“Apostasía y Aflicción”</a:t>
            </a:r>
          </a:p>
          <a:p>
            <a:pPr eaLnBrk="1" hangingPunct="1">
              <a:buFont typeface="Wingdings" panose="05000000000000000000" pitchFamily="2" charset="2"/>
              <a:buNone/>
              <a:defRPr/>
            </a:pPr>
            <a:r>
              <a:rPr lang="es-PR" dirty="0">
                <a:effectLst>
                  <a:outerShdw blurRad="38100" dist="38100" dir="2700000" algn="tl">
                    <a:srgbClr val="000000">
                      <a:alpha val="43137"/>
                    </a:srgbClr>
                  </a:outerShdw>
                </a:effectLst>
              </a:rPr>
              <a:t>Jueces capítulos 1 al 5</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childTnLst>
                          </p:cTn>
                        </p:par>
                        <p:par>
                          <p:cTn id="8" fill="hold" nodeType="afterGroup">
                            <p:stCondLst>
                              <p:cond delay="4000"/>
                            </p:stCondLst>
                            <p:childTnLst>
                              <p:par>
                                <p:cTn id="9" presetID="10" presetClass="entr" presetSubtype="0" fill="hold" grpId="0" nodeType="afterEffect">
                                  <p:stCondLst>
                                    <p:cond delay="0"/>
                                  </p:stCondLst>
                                  <p:childTnLst>
                                    <p:set>
                                      <p:cBhvr>
                                        <p:cTn id="10" dur="1" fill="hold">
                                          <p:stCondLst>
                                            <p:cond delay="0"/>
                                          </p:stCondLst>
                                        </p:cTn>
                                        <p:tgtEl>
                                          <p:spTgt spid="238596">
                                            <p:bg/>
                                          </p:spTgt>
                                        </p:tgtEl>
                                        <p:attrNameLst>
                                          <p:attrName>style.visibility</p:attrName>
                                        </p:attrNameLst>
                                      </p:cBhvr>
                                      <p:to>
                                        <p:strVal val="visible"/>
                                      </p:to>
                                    </p:set>
                                    <p:animEffect transition="in" filter="fade">
                                      <p:cBhvr>
                                        <p:cTn id="11" dur="2000"/>
                                        <p:tgtEl>
                                          <p:spTgt spid="238596">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8596">
                                            <p:txEl>
                                              <p:pRg st="0" end="0"/>
                                            </p:txEl>
                                          </p:spTgt>
                                        </p:tgtEl>
                                        <p:attrNameLst>
                                          <p:attrName>style.visibility</p:attrName>
                                        </p:attrNameLst>
                                      </p:cBhvr>
                                      <p:to>
                                        <p:strVal val="visible"/>
                                      </p:to>
                                    </p:set>
                                    <p:animEffect transition="in" filter="fade">
                                      <p:cBhvr>
                                        <p:cTn id="14" dur="2000"/>
                                        <p:tgtEl>
                                          <p:spTgt spid="238596">
                                            <p:txEl>
                                              <p:pRg st="0" end="0"/>
                                            </p:txEl>
                                          </p:spTgt>
                                        </p:tgtEl>
                                      </p:cBhvr>
                                    </p:animEffect>
                                  </p:childTnLst>
                                </p:cTn>
                              </p:par>
                            </p:childTnLst>
                          </p:cTn>
                        </p:par>
                        <p:par>
                          <p:cTn id="15" fill="hold" nodeType="afterGroup">
                            <p:stCondLst>
                              <p:cond delay="6000"/>
                            </p:stCondLst>
                            <p:childTnLst>
                              <p:par>
                                <p:cTn id="16" presetID="10" presetClass="entr" presetSubtype="0" fill="hold" grpId="0" nodeType="afterEffect">
                                  <p:stCondLst>
                                    <p:cond delay="0"/>
                                  </p:stCondLst>
                                  <p:childTnLst>
                                    <p:set>
                                      <p:cBhvr>
                                        <p:cTn id="17" dur="1" fill="hold">
                                          <p:stCondLst>
                                            <p:cond delay="0"/>
                                          </p:stCondLst>
                                        </p:cTn>
                                        <p:tgtEl>
                                          <p:spTgt spid="238596">
                                            <p:txEl>
                                              <p:pRg st="1" end="1"/>
                                            </p:txEl>
                                          </p:spTgt>
                                        </p:tgtEl>
                                        <p:attrNameLst>
                                          <p:attrName>style.visibility</p:attrName>
                                        </p:attrNameLst>
                                      </p:cBhvr>
                                      <p:to>
                                        <p:strVal val="visible"/>
                                      </p:to>
                                    </p:set>
                                    <p:animEffect transition="in" filter="fade">
                                      <p:cBhvr>
                                        <p:cTn id="18" dur="2000"/>
                                        <p:tgtEl>
                                          <p:spTgt spid="238596">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8596">
                                            <p:txEl>
                                              <p:pRg st="2" end="2"/>
                                            </p:txEl>
                                          </p:spTgt>
                                        </p:tgtEl>
                                        <p:attrNameLst>
                                          <p:attrName>style.visibility</p:attrName>
                                        </p:attrNameLst>
                                      </p:cBhvr>
                                      <p:to>
                                        <p:strVal val="visible"/>
                                      </p:to>
                                    </p:set>
                                    <p:animEffect transition="in" filter="fade">
                                      <p:cBhvr>
                                        <p:cTn id="21" dur="2000"/>
                                        <p:tgtEl>
                                          <p:spTgt spid="2385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p:bldP spid="238596" grpId="0" build="p" animBg="1"/>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598488"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20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s-PR" altLang="en-US"/>
              <a:t>Trasfondo</a:t>
            </a:r>
          </a:p>
        </p:txBody>
      </p:sp>
      <p:sp>
        <p:nvSpPr>
          <p:cNvPr id="18435" name="Rectangle 3"/>
          <p:cNvSpPr>
            <a:spLocks noGrp="1" noChangeArrowheads="1"/>
          </p:cNvSpPr>
          <p:nvPr>
            <p:ph type="body" idx="1"/>
          </p:nvPr>
        </p:nvSpPr>
        <p:spPr>
          <a:xfrm>
            <a:off x="152400" y="2057400"/>
            <a:ext cx="4470859" cy="4114800"/>
          </a:xfrm>
        </p:spPr>
        <p:txBody>
          <a:bodyPr/>
          <a:lstStyle/>
          <a:p>
            <a:r>
              <a:rPr lang="es-PR" altLang="en-US" sz="2800" dirty="0"/>
              <a:t>En esta última lección en el libro de Josué estudiaremos acerca del retorno de las tribus de Rubén, </a:t>
            </a:r>
            <a:r>
              <a:rPr lang="es-PR" altLang="en-US" sz="2800" dirty="0" err="1"/>
              <a:t>Gad</a:t>
            </a:r>
            <a:r>
              <a:rPr lang="es-PR" altLang="en-US" sz="2800" dirty="0"/>
              <a:t> y Manasés a sus tierras y la controversia que se suscita cuando estos erigen un altar.</a:t>
            </a:r>
          </a:p>
        </p:txBody>
      </p:sp>
      <p:pic>
        <p:nvPicPr>
          <p:cNvPr id="3" name="Picture 2">
            <a:extLst>
              <a:ext uri="{FF2B5EF4-FFF2-40B4-BE49-F238E27FC236}">
                <a16:creationId xmlns:a16="http://schemas.microsoft.com/office/drawing/2014/main" id="{731AB189-AD49-4E8D-B00F-1F8673AEB44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623259" y="2209799"/>
            <a:ext cx="4520741" cy="3292751"/>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mph" presetSubtype="2" fill="hold" grpId="0" nodeType="clickEffect">
                                  <p:stCondLst>
                                    <p:cond delay="0"/>
                                  </p:stCondLst>
                                  <p:childTnLst>
                                    <p:anim to="1.15" calcmode="lin" valueType="num">
                                      <p:cBhvr override="childStyle">
                                        <p:cTn id="6" dur="2000" fill="hold"/>
                                        <p:tgtEl>
                                          <p:spTgt spid="18435">
                                            <p:txEl>
                                              <p:pRg st="0" end="0"/>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s-PR" altLang="en-US"/>
              <a:t>Trasfondo</a:t>
            </a:r>
          </a:p>
        </p:txBody>
      </p:sp>
      <p:sp>
        <p:nvSpPr>
          <p:cNvPr id="18435" name="Rectangle 3"/>
          <p:cNvSpPr>
            <a:spLocks noGrp="1" noChangeArrowheads="1"/>
          </p:cNvSpPr>
          <p:nvPr>
            <p:ph type="body" idx="1"/>
          </p:nvPr>
        </p:nvSpPr>
        <p:spPr>
          <a:xfrm>
            <a:off x="381000" y="2133600"/>
            <a:ext cx="4495800" cy="4114800"/>
          </a:xfrm>
        </p:spPr>
        <p:txBody>
          <a:bodyPr/>
          <a:lstStyle/>
          <a:p>
            <a:r>
              <a:rPr lang="es-PR" altLang="en-US" dirty="0"/>
              <a:t>Además estudiaremos lo que estaba en el corazón de Josué cuando presentía que se acercaba a fin de su vida.</a:t>
            </a:r>
          </a:p>
        </p:txBody>
      </p:sp>
      <p:pic>
        <p:nvPicPr>
          <p:cNvPr id="2050" name="Picture 2" descr="http://truthhiker.files.wordpress.com/2007/11/old-man-lg.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rcRect/>
          <a:stretch>
            <a:fillRect/>
          </a:stretch>
        </p:blipFill>
        <p:spPr bwMode="auto">
          <a:xfrm>
            <a:off x="5334000" y="1905000"/>
            <a:ext cx="3333750" cy="4572000"/>
          </a:xfrm>
          <a:prstGeom prst="rect">
            <a:avLst/>
          </a:prstGeom>
          <a:noFill/>
          <a:effectLst>
            <a:softEdge rad="1270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mph" presetSubtype="2" fill="hold" grpId="0" nodeType="clickEffect">
                                  <p:stCondLst>
                                    <p:cond delay="0"/>
                                  </p:stCondLst>
                                  <p:childTnLst>
                                    <p:anim to="1.15" calcmode="lin" valueType="num">
                                      <p:cBhvr override="childStyle">
                                        <p:cTn id="6" dur="2000" fill="hold"/>
                                        <p:tgtEl>
                                          <p:spTgt spid="18435">
                                            <p:txEl>
                                              <p:pRg st="0" end="0"/>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title" idx="4294967295"/>
          </p:nvPr>
        </p:nvSpPr>
        <p:spPr>
          <a:xfrm>
            <a:off x="1150938" y="214313"/>
            <a:ext cx="3268662" cy="1462087"/>
          </a:xfrm>
        </p:spPr>
        <p:txBody>
          <a:bodyPr/>
          <a:lstStyle/>
          <a:p>
            <a:r>
              <a:rPr lang="es-PR" altLang="en-US"/>
              <a:t>Contexto</a:t>
            </a:r>
          </a:p>
        </p:txBody>
      </p:sp>
      <p:sp>
        <p:nvSpPr>
          <p:cNvPr id="12291" name="Content Placeholder 9"/>
          <p:cNvSpPr>
            <a:spLocks noGrp="1"/>
          </p:cNvSpPr>
          <p:nvPr>
            <p:ph type="body" sz="half" idx="4294967295"/>
          </p:nvPr>
        </p:nvSpPr>
        <p:spPr>
          <a:xfrm>
            <a:off x="304800" y="1981200"/>
            <a:ext cx="4419600" cy="4953000"/>
          </a:xfrm>
        </p:spPr>
        <p:txBody>
          <a:bodyPr/>
          <a:lstStyle/>
          <a:p>
            <a:r>
              <a:rPr lang="es-ES" altLang="en-US" sz="2800"/>
              <a:t>Al final del libro de Josué encontramos la tierra de Canaán ya dividida entre las tribus de Israel.</a:t>
            </a:r>
          </a:p>
          <a:p>
            <a:r>
              <a:rPr lang="es-ES" altLang="en-US" sz="2800"/>
              <a:t>Sólo faltaba que Rubén, Gad y Manasés volvieran a sus tierras a oriente del río Jordán.</a:t>
            </a:r>
            <a:endParaRPr lang="es-PR" altLang="en-US" sz="2800"/>
          </a:p>
        </p:txBody>
      </p:sp>
      <p:pic>
        <p:nvPicPr>
          <p:cNvPr id="10244" name="Picture 5"/>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32325" y="0"/>
            <a:ext cx="44942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1000"/>
                                        <p:tgtEl>
                                          <p:spTgt spid="122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fade">
                                      <p:cBhvr>
                                        <p:cTn id="12" dur="1000"/>
                                        <p:tgtEl>
                                          <p:spTgt spid="122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150938" y="838200"/>
            <a:ext cx="7793037" cy="838200"/>
          </a:xfrm>
        </p:spPr>
        <p:txBody>
          <a:bodyPr/>
          <a:lstStyle/>
          <a:p>
            <a:r>
              <a:rPr lang="es-PR" altLang="en-US"/>
              <a:t>Bosquejo</a:t>
            </a:r>
          </a:p>
        </p:txBody>
      </p:sp>
      <p:sp>
        <p:nvSpPr>
          <p:cNvPr id="18435" name="Rectangle 3"/>
          <p:cNvSpPr>
            <a:spLocks noGrp="1" noChangeArrowheads="1"/>
          </p:cNvSpPr>
          <p:nvPr>
            <p:ph type="body" idx="1"/>
          </p:nvPr>
        </p:nvSpPr>
        <p:spPr>
          <a:xfrm>
            <a:off x="685800" y="2133600"/>
            <a:ext cx="7696200" cy="4419600"/>
          </a:xfrm>
        </p:spPr>
        <p:txBody>
          <a:bodyPr/>
          <a:lstStyle/>
          <a:p>
            <a:pPr marL="609600" indent="-609600">
              <a:buFont typeface="Wingdings" panose="05000000000000000000" pitchFamily="2" charset="2"/>
              <a:buAutoNum type="arabicPeriod"/>
            </a:pPr>
            <a:r>
              <a:rPr lang="es-PR" altLang="en-US"/>
              <a:t>Rubén, Gad y Manasés vuelven a casa</a:t>
            </a:r>
            <a:br>
              <a:rPr lang="es-PR" altLang="en-US"/>
            </a:br>
            <a:r>
              <a:rPr lang="es-PR" altLang="en-US"/>
              <a:t>(</a:t>
            </a:r>
            <a:r>
              <a:rPr lang="es-PR" altLang="en-US">
                <a:solidFill>
                  <a:srgbClr val="FF0000"/>
                </a:solidFill>
              </a:rPr>
              <a:t>Josué 22.16, 21-24</a:t>
            </a:r>
            <a:r>
              <a:rPr lang="es-PR" altLang="en-US"/>
              <a:t>)</a:t>
            </a:r>
          </a:p>
          <a:p>
            <a:pPr marL="609600" indent="-609600">
              <a:buFont typeface="Wingdings" panose="05000000000000000000" pitchFamily="2" charset="2"/>
              <a:buAutoNum type="arabicPeriod"/>
            </a:pPr>
            <a:r>
              <a:rPr lang="es-PR" altLang="en-US"/>
              <a:t>Josué invita a la rededicación    (</a:t>
            </a:r>
            <a:r>
              <a:rPr lang="es-PR" altLang="en-US">
                <a:solidFill>
                  <a:srgbClr val="FF0000"/>
                </a:solidFill>
              </a:rPr>
              <a:t>Josué 24.14-15</a:t>
            </a:r>
            <a:r>
              <a:rPr lang="es-PR" altLang="en-US"/>
              <a:t>)</a:t>
            </a:r>
          </a:p>
          <a:p>
            <a:pPr marL="609600" indent="-609600">
              <a:buFont typeface="Wingdings" panose="05000000000000000000" pitchFamily="2" charset="2"/>
              <a:buAutoNum type="arabicPeriod"/>
            </a:pPr>
            <a:r>
              <a:rPr lang="es-PR" altLang="en-US"/>
              <a:t>La respuesta del pueblo a Josué (</a:t>
            </a:r>
            <a:r>
              <a:rPr lang="es-PR" altLang="en-US">
                <a:solidFill>
                  <a:srgbClr val="FF0000"/>
                </a:solidFill>
              </a:rPr>
              <a:t>Josué 24.16-18, 23, 24</a:t>
            </a:r>
            <a:r>
              <a:rPr lang="es-PR" altLang="en-US"/>
              <a:t>)</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mph" presetSubtype="2" fill="hold" grpId="0" nodeType="clickEffect">
                                  <p:stCondLst>
                                    <p:cond delay="0"/>
                                  </p:stCondLst>
                                  <p:childTnLst>
                                    <p:anim to="1.15" calcmode="lin" valueType="num">
                                      <p:cBhvr override="childStyle">
                                        <p:cTn id="6" dur="2000" fill="hold"/>
                                        <p:tgtEl>
                                          <p:spTgt spid="18435">
                                            <p:txEl>
                                              <p:pRg st="0" end="0"/>
                                            </p:txEl>
                                          </p:spTgt>
                                        </p:tgtEl>
                                        <p:attrNameLst>
                                          <p:attrName>style.fontSize</p:attrName>
                                        </p:attrNameLst>
                                      </p:cBhvr>
                                    </p:anim>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mph" presetSubtype="2" fill="hold" grpId="0" nodeType="clickEffect">
                                  <p:stCondLst>
                                    <p:cond delay="0"/>
                                  </p:stCondLst>
                                  <p:childTnLst>
                                    <p:anim to="1.15" calcmode="lin" valueType="num">
                                      <p:cBhvr override="childStyle">
                                        <p:cTn id="10" dur="2000" fill="hold"/>
                                        <p:tgtEl>
                                          <p:spTgt spid="18435">
                                            <p:txEl>
                                              <p:pRg st="1" end="1"/>
                                            </p:txEl>
                                          </p:spTgt>
                                        </p:tgtEl>
                                        <p:attrNameLst>
                                          <p:attrName>style.fontSize</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mph" presetSubtype="2" fill="hold" grpId="0" nodeType="clickEffect">
                                  <p:stCondLst>
                                    <p:cond delay="0"/>
                                  </p:stCondLst>
                                  <p:childTnLst>
                                    <p:anim to="1.15" calcmode="lin" valueType="num">
                                      <p:cBhvr override="childStyle">
                                        <p:cTn id="14" dur="2000" fill="hold"/>
                                        <p:tgtEl>
                                          <p:spTgt spid="18435">
                                            <p:txEl>
                                              <p:pRg st="2" end="2"/>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17891</TotalTime>
  <Words>2837</Words>
  <Application>Microsoft Office PowerPoint</Application>
  <PresentationFormat>On-screen Show (4:3)</PresentationFormat>
  <Paragraphs>260</Paragraphs>
  <Slides>57</Slides>
  <Notes>57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57</vt:i4>
      </vt:variant>
    </vt:vector>
  </HeadingPairs>
  <TitlesOfParts>
    <vt:vector size="61" baseType="lpstr">
      <vt:lpstr>Arial</vt:lpstr>
      <vt:lpstr>Tahoma</vt:lpstr>
      <vt:lpstr>Wingdings</vt:lpstr>
      <vt:lpstr>Blends</vt:lpstr>
      <vt:lpstr>PowerPoint Presentation</vt:lpstr>
      <vt:lpstr>Texto Básico</vt:lpstr>
      <vt:lpstr>Versículo Clave:</vt:lpstr>
      <vt:lpstr>Verdad Central</vt:lpstr>
      <vt:lpstr>Metas de Aprendizaje</vt:lpstr>
      <vt:lpstr>Trasfondo</vt:lpstr>
      <vt:lpstr>Trasfondo</vt:lpstr>
      <vt:lpstr>Contexto</vt:lpstr>
      <vt:lpstr>Bosquejo</vt:lpstr>
      <vt:lpstr>Para Considerar</vt:lpstr>
      <vt:lpstr>Para Considerar</vt:lpstr>
      <vt:lpstr>Para Considerar</vt:lpstr>
      <vt:lpstr>Rubén, Gad y Manasés vuelven a casa (Josué 22.16, 21-24)</vt:lpstr>
      <vt:lpstr>Rubén, Gad y Manasés vuelven a casa (Josué 22.16, 21-24)</vt:lpstr>
      <vt:lpstr>Rubén, Gad y Manasés vuelven a casa (Josué 22.16, 21-24)</vt:lpstr>
      <vt:lpstr>Rubén, Gad y Manasés vuelven a casa (Josué 22.16, 21-24)</vt:lpstr>
      <vt:lpstr>Preguntas</vt:lpstr>
      <vt:lpstr>Preguntas</vt:lpstr>
      <vt:lpstr>Preguntas</vt:lpstr>
      <vt:lpstr>Preguntas</vt:lpstr>
      <vt:lpstr>Preguntas</vt:lpstr>
      <vt:lpstr>Preguntas</vt:lpstr>
      <vt:lpstr>Preguntas</vt:lpstr>
      <vt:lpstr>Preguntas</vt:lpstr>
      <vt:lpstr>Observación</vt:lpstr>
      <vt:lpstr>Preguntas</vt:lpstr>
      <vt:lpstr>Preguntas</vt:lpstr>
      <vt:lpstr>Josué invita a la rededicación    (Josué 24.14-15)</vt:lpstr>
      <vt:lpstr>Josué invita a la rededicación  (Josué 24.14-15)</vt:lpstr>
      <vt:lpstr>Preguntas</vt:lpstr>
      <vt:lpstr>Preguntas</vt:lpstr>
      <vt:lpstr>Preguntas</vt:lpstr>
      <vt:lpstr>Preguntas</vt:lpstr>
      <vt:lpstr>Preguntas</vt:lpstr>
      <vt:lpstr>Preguntas</vt:lpstr>
      <vt:lpstr>Preguntas</vt:lpstr>
      <vt:lpstr>Preguntas</vt:lpstr>
      <vt:lpstr>Preguntas</vt:lpstr>
      <vt:lpstr>Preguntas</vt:lpstr>
      <vt:lpstr>Preguntas</vt:lpstr>
      <vt:lpstr>La respuesta del pueblo a Josué (Josué 24.16-18, 23, 24)</vt:lpstr>
      <vt:lpstr>La respuesta del pueblo a Josué (Josué 24.16-18, 23, 24)</vt:lpstr>
      <vt:lpstr>La respuesta del pueblo a Josué (Josué 24.16-18, 23, 24)</vt:lpstr>
      <vt:lpstr>Preguntas</vt:lpstr>
      <vt:lpstr>Preguntas</vt:lpstr>
      <vt:lpstr>Preguntas</vt:lpstr>
      <vt:lpstr>Preguntas</vt:lpstr>
      <vt:lpstr>Preguntas</vt:lpstr>
      <vt:lpstr>La respuesta del pueblo a Josué (Josué 24.16-18, 23, 24)</vt:lpstr>
      <vt:lpstr>La respuesta del pueblo a Josué (Josué 24.16-18, 23, 24)</vt:lpstr>
      <vt:lpstr>Aplicaciones</vt:lpstr>
      <vt:lpstr>Aplicaciones</vt:lpstr>
      <vt:lpstr>Aplicaciones</vt:lpstr>
      <vt:lpstr>Aplicaciones</vt:lpstr>
      <vt:lpstr>Bibliografía</vt:lpstr>
      <vt:lpstr>Próximo Estudio</vt:lpstr>
      <vt:lpstr>PowerPoint Presentation</vt:lpstr>
    </vt:vector>
  </TitlesOfParts>
  <Company>UIPR-Aguadilla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21_despedida_de_josue.pptx</dc:title>
  <dc:subject>Josué</dc:subject>
  <dc:creator>Tito Ortega</dc:creator>
  <cp:keywords>Josue; éxodo; tierra</cp:keywords>
  <cp:lastModifiedBy>Tito</cp:lastModifiedBy>
  <cp:revision>828</cp:revision>
  <dcterms:created xsi:type="dcterms:W3CDTF">2007-03-13T18:52:37Z</dcterms:created>
  <dcterms:modified xsi:type="dcterms:W3CDTF">2017-06-20T02:26:50Z</dcterms:modified>
</cp:coreProperties>
</file>