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7" r:id="rId2"/>
  </p:sldMasterIdLst>
  <p:notesMasterIdLst>
    <p:notesMasterId r:id="rId27"/>
  </p:notesMasterIdLst>
  <p:sldIdLst>
    <p:sldId id="296" r:id="rId3"/>
    <p:sldId id="292" r:id="rId4"/>
    <p:sldId id="293" r:id="rId5"/>
    <p:sldId id="286" r:id="rId6"/>
    <p:sldId id="257" r:id="rId7"/>
    <p:sldId id="297" r:id="rId8"/>
    <p:sldId id="287" r:id="rId9"/>
    <p:sldId id="258" r:id="rId10"/>
    <p:sldId id="288" r:id="rId11"/>
    <p:sldId id="299" r:id="rId12"/>
    <p:sldId id="300" r:id="rId13"/>
    <p:sldId id="260" r:id="rId14"/>
    <p:sldId id="298" r:id="rId15"/>
    <p:sldId id="261" r:id="rId16"/>
    <p:sldId id="262" r:id="rId17"/>
    <p:sldId id="263" r:id="rId18"/>
    <p:sldId id="270" r:id="rId19"/>
    <p:sldId id="275" r:id="rId20"/>
    <p:sldId id="301" r:id="rId21"/>
    <p:sldId id="277" r:id="rId22"/>
    <p:sldId id="278" r:id="rId23"/>
    <p:sldId id="279" r:id="rId24"/>
    <p:sldId id="295" r:id="rId25"/>
    <p:sldId id="294" r:id="rId2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autoAdjust="0"/>
    <p:restoredTop sz="94676" autoAdjust="0"/>
  </p:normalViewPr>
  <p:slideViewPr>
    <p:cSldViewPr>
      <p:cViewPr varScale="1">
        <p:scale>
          <a:sx n="111" d="100"/>
          <a:sy n="111" d="100"/>
        </p:scale>
        <p:origin x="153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smtClean="0">
                <a:latin typeface="Calibri" pitchFamily="34" charset="0"/>
                <a:cs typeface="Arial" charset="0"/>
              </a:defRPr>
            </a:lvl1pPr>
          </a:lstStyle>
          <a:p>
            <a:pPr>
              <a:defRPr/>
            </a:pPr>
            <a:endParaRPr lang="en-US" alt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latin typeface="Calibri" pitchFamily="34" charset="0"/>
                <a:cs typeface="Arial" charset="0"/>
              </a:defRPr>
            </a:lvl1pPr>
          </a:lstStyle>
          <a:p>
            <a:pPr>
              <a:defRPr/>
            </a:pPr>
            <a:fld id="{99F2DF98-737F-4E55-A220-4B4D49B66B24}" type="datetimeFigureOut">
              <a:rPr lang="en-US" altLang="en-US"/>
              <a:pPr>
                <a:defRPr/>
              </a:pPr>
              <a:t>5/16/2017</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smtClean="0">
                <a:latin typeface="Calibri" pitchFamily="34" charset="0"/>
                <a:cs typeface="Arial" charset="0"/>
              </a:defRPr>
            </a:lvl1pPr>
          </a:lstStyle>
          <a:p>
            <a:pPr>
              <a:defRPr/>
            </a:pPr>
            <a:endParaRPr lang="en-US"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89D205B7-A2B4-462A-90B5-A498358D8F65}" type="slidenum">
              <a:rPr lang="en-US" altLang="en-US"/>
              <a:pPr/>
              <a:t>‹#›</a:t>
            </a:fld>
            <a:endParaRPr lang="en-US" altLang="en-US"/>
          </a:p>
        </p:txBody>
      </p:sp>
    </p:spTree>
    <p:extLst>
      <p:ext uri="{BB962C8B-B14F-4D97-AF65-F5344CB8AC3E}">
        <p14:creationId xmlns:p14="http://schemas.microsoft.com/office/powerpoint/2010/main" val="6225035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cs typeface="Arial" panose="020B0604020202020204" pitchFamily="34" charset="0"/>
            </a:endParaRPr>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3DA7723-3C86-45DB-8F1A-A8A9708F5E31}" type="slidenum">
              <a:rPr lang="en-US" altLang="en-US"/>
              <a:pPr/>
              <a:t>1</a:t>
            </a:fld>
            <a:endParaRPr lang="en-US" altLang="en-US"/>
          </a:p>
        </p:txBody>
      </p:sp>
    </p:spTree>
    <p:extLst>
      <p:ext uri="{BB962C8B-B14F-4D97-AF65-F5344CB8AC3E}">
        <p14:creationId xmlns:p14="http://schemas.microsoft.com/office/powerpoint/2010/main" val="37433245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6DFB9EA-CDD6-403E-A702-AC13E0BC9CB2}" type="slidenum">
              <a:rPr lang="en-US" altLang="en-US">
                <a:latin typeface="Calibri" panose="020F0502020204030204" pitchFamily="34" charset="0"/>
              </a:rPr>
              <a:pPr/>
              <a:t>12</a:t>
            </a:fld>
            <a:endParaRPr lang="en-US" altLang="en-US">
              <a:latin typeface="Calibri" panose="020F0502020204030204" pitchFamily="34" charset="0"/>
            </a:endParaRPr>
          </a:p>
        </p:txBody>
      </p:sp>
    </p:spTree>
    <p:extLst>
      <p:ext uri="{BB962C8B-B14F-4D97-AF65-F5344CB8AC3E}">
        <p14:creationId xmlns:p14="http://schemas.microsoft.com/office/powerpoint/2010/main" val="12682524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E961EE5-9A61-4A67-9FAF-786443134E53}" type="slidenum">
              <a:rPr lang="en-US" altLang="en-US">
                <a:latin typeface="Calibri" panose="020F0502020204030204" pitchFamily="34" charset="0"/>
              </a:rPr>
              <a:pPr/>
              <a:t>13</a:t>
            </a:fld>
            <a:endParaRPr lang="en-US" altLang="en-US">
              <a:latin typeface="Calibri" panose="020F0502020204030204" pitchFamily="34" charset="0"/>
            </a:endParaRPr>
          </a:p>
        </p:txBody>
      </p:sp>
    </p:spTree>
    <p:extLst>
      <p:ext uri="{BB962C8B-B14F-4D97-AF65-F5344CB8AC3E}">
        <p14:creationId xmlns:p14="http://schemas.microsoft.com/office/powerpoint/2010/main" val="13940035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2047CBC-35C8-42AF-A14E-540710C53775}" type="slidenum">
              <a:rPr lang="en-US" altLang="en-US">
                <a:latin typeface="Calibri" panose="020F0502020204030204" pitchFamily="34" charset="0"/>
              </a:rPr>
              <a:pPr/>
              <a:t>14</a:t>
            </a:fld>
            <a:endParaRPr lang="en-US" altLang="en-US">
              <a:latin typeface="Calibri" panose="020F0502020204030204" pitchFamily="34" charset="0"/>
            </a:endParaRPr>
          </a:p>
        </p:txBody>
      </p:sp>
    </p:spTree>
    <p:extLst>
      <p:ext uri="{BB962C8B-B14F-4D97-AF65-F5344CB8AC3E}">
        <p14:creationId xmlns:p14="http://schemas.microsoft.com/office/powerpoint/2010/main" val="2361452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E2F0718-1183-4EA2-8EA7-921CC540AC05}" type="slidenum">
              <a:rPr lang="en-US" altLang="en-US">
                <a:latin typeface="Calibri" panose="020F0502020204030204" pitchFamily="34" charset="0"/>
              </a:rPr>
              <a:pPr/>
              <a:t>15</a:t>
            </a:fld>
            <a:endParaRPr lang="en-US" altLang="en-US">
              <a:latin typeface="Calibri" panose="020F0502020204030204" pitchFamily="34" charset="0"/>
            </a:endParaRPr>
          </a:p>
        </p:txBody>
      </p:sp>
    </p:spTree>
    <p:extLst>
      <p:ext uri="{BB962C8B-B14F-4D97-AF65-F5344CB8AC3E}">
        <p14:creationId xmlns:p14="http://schemas.microsoft.com/office/powerpoint/2010/main" val="17513826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4229183-1A79-472C-A49C-148B98650D69}" type="slidenum">
              <a:rPr lang="en-US" altLang="en-US">
                <a:latin typeface="Calibri" panose="020F0502020204030204" pitchFamily="34" charset="0"/>
              </a:rPr>
              <a:pPr/>
              <a:t>16</a:t>
            </a:fld>
            <a:endParaRPr lang="en-US" altLang="en-US">
              <a:latin typeface="Calibri" panose="020F0502020204030204" pitchFamily="34" charset="0"/>
            </a:endParaRPr>
          </a:p>
        </p:txBody>
      </p:sp>
    </p:spTree>
    <p:extLst>
      <p:ext uri="{BB962C8B-B14F-4D97-AF65-F5344CB8AC3E}">
        <p14:creationId xmlns:p14="http://schemas.microsoft.com/office/powerpoint/2010/main" val="1064694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61449AC-D12B-4082-A8C5-E1E965B56C75}" type="slidenum">
              <a:rPr lang="en-US" altLang="en-US">
                <a:latin typeface="Calibri" panose="020F0502020204030204" pitchFamily="34" charset="0"/>
              </a:rPr>
              <a:pPr/>
              <a:t>17</a:t>
            </a:fld>
            <a:endParaRPr lang="en-US" altLang="en-US">
              <a:latin typeface="Calibri" panose="020F0502020204030204" pitchFamily="34" charset="0"/>
            </a:endParaRPr>
          </a:p>
        </p:txBody>
      </p:sp>
    </p:spTree>
    <p:extLst>
      <p:ext uri="{BB962C8B-B14F-4D97-AF65-F5344CB8AC3E}">
        <p14:creationId xmlns:p14="http://schemas.microsoft.com/office/powerpoint/2010/main" val="21651329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C7EFD36-C27C-4C4D-9886-16260C123930}" type="slidenum">
              <a:rPr lang="en-US" altLang="en-US">
                <a:latin typeface="Calibri" panose="020F0502020204030204" pitchFamily="34" charset="0"/>
              </a:rPr>
              <a:pPr/>
              <a:t>18</a:t>
            </a:fld>
            <a:endParaRPr lang="en-US" altLang="en-US">
              <a:latin typeface="Calibri" panose="020F0502020204030204" pitchFamily="34" charset="0"/>
            </a:endParaRPr>
          </a:p>
        </p:txBody>
      </p:sp>
    </p:spTree>
    <p:extLst>
      <p:ext uri="{BB962C8B-B14F-4D97-AF65-F5344CB8AC3E}">
        <p14:creationId xmlns:p14="http://schemas.microsoft.com/office/powerpoint/2010/main" val="33166693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0C3D043-2565-472A-8BB3-E2F0737A50DA}" type="slidenum">
              <a:rPr lang="en-US" altLang="en-US">
                <a:latin typeface="Calibri" panose="020F0502020204030204" pitchFamily="34" charset="0"/>
              </a:rPr>
              <a:pPr/>
              <a:t>20</a:t>
            </a:fld>
            <a:endParaRPr lang="en-US" altLang="en-US">
              <a:latin typeface="Calibri" panose="020F0502020204030204" pitchFamily="34" charset="0"/>
            </a:endParaRPr>
          </a:p>
        </p:txBody>
      </p:sp>
    </p:spTree>
    <p:extLst>
      <p:ext uri="{BB962C8B-B14F-4D97-AF65-F5344CB8AC3E}">
        <p14:creationId xmlns:p14="http://schemas.microsoft.com/office/powerpoint/2010/main" val="26461109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C389E8D-63B6-42E9-AE4E-794A64F7593C}" type="slidenum">
              <a:rPr lang="en-US" altLang="en-US">
                <a:latin typeface="Calibri" panose="020F0502020204030204" pitchFamily="34" charset="0"/>
              </a:rPr>
              <a:pPr/>
              <a:t>21</a:t>
            </a:fld>
            <a:endParaRPr lang="en-US" altLang="en-US">
              <a:latin typeface="Calibri" panose="020F0502020204030204" pitchFamily="34" charset="0"/>
            </a:endParaRPr>
          </a:p>
        </p:txBody>
      </p:sp>
    </p:spTree>
    <p:extLst>
      <p:ext uri="{BB962C8B-B14F-4D97-AF65-F5344CB8AC3E}">
        <p14:creationId xmlns:p14="http://schemas.microsoft.com/office/powerpoint/2010/main" val="13866182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D48ED90-88DE-435C-A610-328EF5A26C56}" type="slidenum">
              <a:rPr lang="en-US" altLang="en-US">
                <a:latin typeface="Calibri" panose="020F0502020204030204" pitchFamily="34" charset="0"/>
              </a:rPr>
              <a:pPr/>
              <a:t>22</a:t>
            </a:fld>
            <a:endParaRPr lang="en-US" altLang="en-US">
              <a:latin typeface="Calibri" panose="020F0502020204030204" pitchFamily="34" charset="0"/>
            </a:endParaRPr>
          </a:p>
        </p:txBody>
      </p:sp>
    </p:spTree>
    <p:extLst>
      <p:ext uri="{BB962C8B-B14F-4D97-AF65-F5344CB8AC3E}">
        <p14:creationId xmlns:p14="http://schemas.microsoft.com/office/powerpoint/2010/main" val="1825532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A7FBFC1-11CF-4443-A346-3BB116500396}" type="slidenum">
              <a:rPr lang="en-US" altLang="en-US"/>
              <a:pPr/>
              <a:t>2</a:t>
            </a:fld>
            <a:endParaRPr lang="en-US" altLang="en-US"/>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73824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cs typeface="Arial" panose="020B0604020202020204" pitchFamily="34" charset="0"/>
            </a:endParaRP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2FA4D12-0CB7-48D8-9F85-B3E97EC12346}" type="slidenum">
              <a:rPr lang="en-US" altLang="en-US"/>
              <a:pPr/>
              <a:t>23</a:t>
            </a:fld>
            <a:endParaRPr lang="en-US" altLang="en-US"/>
          </a:p>
        </p:txBody>
      </p:sp>
    </p:spTree>
    <p:extLst>
      <p:ext uri="{BB962C8B-B14F-4D97-AF65-F5344CB8AC3E}">
        <p14:creationId xmlns:p14="http://schemas.microsoft.com/office/powerpoint/2010/main" val="23141670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13BFE98-3B32-4A45-8819-D2BD2ECB3116}" type="slidenum">
              <a:rPr lang="en-US" altLang="en-US"/>
              <a:pPr/>
              <a:t>24</a:t>
            </a:fld>
            <a:endParaRPr lang="en-US" altLang="en-US"/>
          </a:p>
        </p:txBody>
      </p:sp>
      <p:sp>
        <p:nvSpPr>
          <p:cNvPr id="542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9118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A47C37D-ED18-409B-B312-9AB2BE1CEB5E}" type="slidenum">
              <a:rPr lang="en-US" altLang="en-US"/>
              <a:pPr/>
              <a:t>3</a:t>
            </a:fld>
            <a:endParaRPr lang="en-US" altLang="en-US"/>
          </a:p>
        </p:txBody>
      </p:sp>
      <p:sp>
        <p:nvSpPr>
          <p:cNvPr id="358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4536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1B3ABFF-0618-46F2-8734-C03A6C1F8D68}" type="slidenum">
              <a:rPr lang="en-US" altLang="en-US">
                <a:latin typeface="Calibri" panose="020F0502020204030204" pitchFamily="34" charset="0"/>
              </a:rPr>
              <a:pPr/>
              <a:t>4</a:t>
            </a:fld>
            <a:endParaRPr lang="en-US" altLang="en-US">
              <a:latin typeface="Calibri" panose="020F0502020204030204" pitchFamily="34" charset="0"/>
            </a:endParaRPr>
          </a:p>
        </p:txBody>
      </p:sp>
    </p:spTree>
    <p:extLst>
      <p:ext uri="{BB962C8B-B14F-4D97-AF65-F5344CB8AC3E}">
        <p14:creationId xmlns:p14="http://schemas.microsoft.com/office/powerpoint/2010/main" val="2000161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83ECB4C-C544-48BE-850B-9E504964418C}" type="slidenum">
              <a:rPr lang="en-US" altLang="en-US">
                <a:latin typeface="Calibri" panose="020F0502020204030204" pitchFamily="34" charset="0"/>
              </a:rPr>
              <a:pPr/>
              <a:t>5</a:t>
            </a:fld>
            <a:endParaRPr lang="en-US" altLang="en-US">
              <a:latin typeface="Calibri" panose="020F0502020204030204" pitchFamily="34" charset="0"/>
            </a:endParaRPr>
          </a:p>
        </p:txBody>
      </p:sp>
    </p:spTree>
    <p:extLst>
      <p:ext uri="{BB962C8B-B14F-4D97-AF65-F5344CB8AC3E}">
        <p14:creationId xmlns:p14="http://schemas.microsoft.com/office/powerpoint/2010/main" val="1047218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81D6935-8882-475D-9E02-F52ABE1629E7}" type="slidenum">
              <a:rPr lang="en-US" altLang="en-US">
                <a:latin typeface="Calibri" panose="020F0502020204030204" pitchFamily="34" charset="0"/>
              </a:rPr>
              <a:pPr/>
              <a:t>6</a:t>
            </a:fld>
            <a:endParaRPr lang="en-US" altLang="en-US">
              <a:latin typeface="Calibri" panose="020F0502020204030204" pitchFamily="34" charset="0"/>
            </a:endParaRPr>
          </a:p>
        </p:txBody>
      </p:sp>
    </p:spTree>
    <p:extLst>
      <p:ext uri="{BB962C8B-B14F-4D97-AF65-F5344CB8AC3E}">
        <p14:creationId xmlns:p14="http://schemas.microsoft.com/office/powerpoint/2010/main" val="37478755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ED9FB75-C07C-41CA-94B2-8D6794245818}" type="slidenum">
              <a:rPr lang="en-US" altLang="en-US">
                <a:latin typeface="Calibri" panose="020F0502020204030204" pitchFamily="34" charset="0"/>
              </a:rPr>
              <a:pPr/>
              <a:t>7</a:t>
            </a:fld>
            <a:endParaRPr lang="en-US" altLang="en-US">
              <a:latin typeface="Calibri" panose="020F0502020204030204" pitchFamily="34" charset="0"/>
            </a:endParaRPr>
          </a:p>
        </p:txBody>
      </p:sp>
    </p:spTree>
    <p:extLst>
      <p:ext uri="{BB962C8B-B14F-4D97-AF65-F5344CB8AC3E}">
        <p14:creationId xmlns:p14="http://schemas.microsoft.com/office/powerpoint/2010/main" val="11324776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4C7525A-0FD8-4F5A-A582-B77D12F9070D}" type="slidenum">
              <a:rPr lang="en-US" altLang="en-US">
                <a:latin typeface="Calibri" panose="020F0502020204030204" pitchFamily="34" charset="0"/>
              </a:rPr>
              <a:pPr/>
              <a:t>8</a:t>
            </a:fld>
            <a:endParaRPr lang="en-US" altLang="en-US">
              <a:latin typeface="Calibri" panose="020F0502020204030204" pitchFamily="34" charset="0"/>
            </a:endParaRPr>
          </a:p>
        </p:txBody>
      </p:sp>
    </p:spTree>
    <p:extLst>
      <p:ext uri="{BB962C8B-B14F-4D97-AF65-F5344CB8AC3E}">
        <p14:creationId xmlns:p14="http://schemas.microsoft.com/office/powerpoint/2010/main" val="12100242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4ADBCEE-B78D-4297-80D9-8DF059BD97EC}" type="slidenum">
              <a:rPr lang="en-US" altLang="en-US">
                <a:latin typeface="Calibri" panose="020F0502020204030204" pitchFamily="34" charset="0"/>
              </a:rPr>
              <a:pPr/>
              <a:t>9</a:t>
            </a:fld>
            <a:endParaRPr lang="en-US" altLang="en-US">
              <a:latin typeface="Calibri" panose="020F0502020204030204" pitchFamily="34" charset="0"/>
            </a:endParaRPr>
          </a:p>
        </p:txBody>
      </p:sp>
    </p:spTree>
    <p:extLst>
      <p:ext uri="{BB962C8B-B14F-4D97-AF65-F5344CB8AC3E}">
        <p14:creationId xmlns:p14="http://schemas.microsoft.com/office/powerpoint/2010/main" val="31696421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29"/>
          <p:cNvSpPr>
            <a:spLocks noGrp="1"/>
          </p:cNvSpPr>
          <p:nvPr>
            <p:ph type="dt" sz="half" idx="10"/>
          </p:nvPr>
        </p:nvSpPr>
        <p:spPr/>
        <p:txBody>
          <a:bodyPr/>
          <a:lstStyle>
            <a:lvl1pPr>
              <a:defRPr smtClean="0">
                <a:solidFill>
                  <a:srgbClr val="E3E1D7"/>
                </a:solidFill>
              </a:defRPr>
            </a:lvl1pPr>
          </a:lstStyle>
          <a:p>
            <a:pPr>
              <a:defRPr/>
            </a:pPr>
            <a:fld id="{59B0D232-3989-478F-AC39-B511F2F2B576}" type="datetimeFigureOut">
              <a:rPr lang="en-US" altLang="en-US"/>
              <a:pPr>
                <a:defRPr/>
              </a:pPr>
              <a:t>5/16/2017</a:t>
            </a:fld>
            <a:endParaRPr lang="en-US" altLang="en-US"/>
          </a:p>
        </p:txBody>
      </p:sp>
      <p:sp>
        <p:nvSpPr>
          <p:cNvPr id="5" name="Footer Placeholder 18"/>
          <p:cNvSpPr>
            <a:spLocks noGrp="1"/>
          </p:cNvSpPr>
          <p:nvPr>
            <p:ph type="ftr" sz="quarter" idx="11"/>
          </p:nvPr>
        </p:nvSpPr>
        <p:spPr/>
        <p:txBody>
          <a:bodyPr/>
          <a:lstStyle>
            <a:lvl1pPr>
              <a:defRPr smtClean="0">
                <a:solidFill>
                  <a:srgbClr val="E3E1D7"/>
                </a:solidFill>
              </a:defRPr>
            </a:lvl1pPr>
          </a:lstStyle>
          <a:p>
            <a:pPr>
              <a:defRPr/>
            </a:pPr>
            <a:endParaRPr lang="en-US" altLang="en-US"/>
          </a:p>
        </p:txBody>
      </p:sp>
      <p:sp>
        <p:nvSpPr>
          <p:cNvPr id="6" name="Slide Number Placeholder 26"/>
          <p:cNvSpPr>
            <a:spLocks noGrp="1"/>
          </p:cNvSpPr>
          <p:nvPr>
            <p:ph type="sldNum" sz="quarter" idx="12"/>
          </p:nvPr>
        </p:nvSpPr>
        <p:spPr/>
        <p:txBody>
          <a:bodyPr/>
          <a:lstStyle>
            <a:lvl1pPr>
              <a:defRPr>
                <a:solidFill>
                  <a:srgbClr val="E3E1D7"/>
                </a:solidFill>
              </a:defRPr>
            </a:lvl1pPr>
          </a:lstStyle>
          <a:p>
            <a:fld id="{6F9E27B9-1F05-41DB-90FA-01601F51A20E}" type="slidenum">
              <a:rPr lang="en-US" altLang="en-US"/>
              <a:pPr/>
              <a:t>‹#›</a:t>
            </a:fld>
            <a:endParaRPr lang="en-US" altLang="en-US"/>
          </a:p>
        </p:txBody>
      </p:sp>
    </p:spTree>
    <p:extLst>
      <p:ext uri="{BB962C8B-B14F-4D97-AF65-F5344CB8AC3E}">
        <p14:creationId xmlns:p14="http://schemas.microsoft.com/office/powerpoint/2010/main" val="3090679540"/>
      </p:ext>
    </p:extLst>
  </p:cSld>
  <p:clrMapOvr>
    <a:overrideClrMapping bg1="dk1" tx1="lt1" bg2="dk2" tx2="lt2" accent1="accent1" accent2="accent2" accent3="accent3" accent4="accent4" accent5="accent5" accent6="accent6" hlink="hlink" folHlink="folHlink"/>
  </p:clrMapOvr>
  <p:transition spd="med">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1F321976-6D2C-4E36-8995-626C7660451A}" type="datetimeFigureOut">
              <a:rPr lang="en-US" altLang="en-US"/>
              <a:pPr>
                <a:defRPr/>
              </a:pPr>
              <a:t>5/16/2017</a:t>
            </a:fld>
            <a:endParaRPr lang="en-US" altLang="en-US"/>
          </a:p>
        </p:txBody>
      </p:sp>
      <p:sp>
        <p:nvSpPr>
          <p:cNvPr id="5" name="Footer Placeholder 21"/>
          <p:cNvSpPr>
            <a:spLocks noGrp="1"/>
          </p:cNvSpPr>
          <p:nvPr>
            <p:ph type="ftr" sz="quarter" idx="11"/>
          </p:nvPr>
        </p:nvSpPr>
        <p:spPr/>
        <p:txBody>
          <a:bodyPr/>
          <a:lstStyle>
            <a:lvl1pPr>
              <a:defRPr/>
            </a:lvl1pPr>
          </a:lstStyle>
          <a:p>
            <a:pPr>
              <a:defRPr/>
            </a:pPr>
            <a:endParaRPr lang="en-US" altLang="en-US"/>
          </a:p>
        </p:txBody>
      </p:sp>
      <p:sp>
        <p:nvSpPr>
          <p:cNvPr id="6" name="Slide Number Placeholder 17"/>
          <p:cNvSpPr>
            <a:spLocks noGrp="1"/>
          </p:cNvSpPr>
          <p:nvPr>
            <p:ph type="sldNum" sz="quarter" idx="12"/>
          </p:nvPr>
        </p:nvSpPr>
        <p:spPr/>
        <p:txBody>
          <a:bodyPr/>
          <a:lstStyle>
            <a:lvl1pPr>
              <a:defRPr/>
            </a:lvl1pPr>
          </a:lstStyle>
          <a:p>
            <a:fld id="{C01B469F-0151-40A0-A1D7-0D35C74665DD}" type="slidenum">
              <a:rPr lang="en-US" altLang="en-US"/>
              <a:pPr/>
              <a:t>‹#›</a:t>
            </a:fld>
            <a:endParaRPr lang="en-US" altLang="en-US"/>
          </a:p>
        </p:txBody>
      </p:sp>
    </p:spTree>
    <p:extLst>
      <p:ext uri="{BB962C8B-B14F-4D97-AF65-F5344CB8AC3E}">
        <p14:creationId xmlns:p14="http://schemas.microsoft.com/office/powerpoint/2010/main" val="328140068"/>
      </p:ext>
    </p:extLst>
  </p:cSld>
  <p:clrMapOvr>
    <a:masterClrMapping/>
  </p:clrMapOvr>
  <p:transition spd="med">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A05E4CE5-A899-4D11-92AD-C78A5EF9159B}" type="datetimeFigureOut">
              <a:rPr lang="en-US" altLang="en-US"/>
              <a:pPr>
                <a:defRPr/>
              </a:pPr>
              <a:t>5/16/2017</a:t>
            </a:fld>
            <a:endParaRPr lang="en-US" altLang="en-US"/>
          </a:p>
        </p:txBody>
      </p:sp>
      <p:sp>
        <p:nvSpPr>
          <p:cNvPr id="5" name="Footer Placeholder 21"/>
          <p:cNvSpPr>
            <a:spLocks noGrp="1"/>
          </p:cNvSpPr>
          <p:nvPr>
            <p:ph type="ftr" sz="quarter" idx="11"/>
          </p:nvPr>
        </p:nvSpPr>
        <p:spPr/>
        <p:txBody>
          <a:bodyPr/>
          <a:lstStyle>
            <a:lvl1pPr>
              <a:defRPr/>
            </a:lvl1pPr>
          </a:lstStyle>
          <a:p>
            <a:pPr>
              <a:defRPr/>
            </a:pPr>
            <a:endParaRPr lang="en-US" altLang="en-US"/>
          </a:p>
        </p:txBody>
      </p:sp>
      <p:sp>
        <p:nvSpPr>
          <p:cNvPr id="6" name="Slide Number Placeholder 17"/>
          <p:cNvSpPr>
            <a:spLocks noGrp="1"/>
          </p:cNvSpPr>
          <p:nvPr>
            <p:ph type="sldNum" sz="quarter" idx="12"/>
          </p:nvPr>
        </p:nvSpPr>
        <p:spPr/>
        <p:txBody>
          <a:bodyPr/>
          <a:lstStyle>
            <a:lvl1pPr>
              <a:defRPr/>
            </a:lvl1pPr>
          </a:lstStyle>
          <a:p>
            <a:fld id="{63D05E5E-9CDD-42CA-9FF7-FF63B3AF853F}" type="slidenum">
              <a:rPr lang="en-US" altLang="en-US"/>
              <a:pPr/>
              <a:t>‹#›</a:t>
            </a:fld>
            <a:endParaRPr lang="en-US" altLang="en-US"/>
          </a:p>
        </p:txBody>
      </p:sp>
    </p:spTree>
    <p:extLst>
      <p:ext uri="{BB962C8B-B14F-4D97-AF65-F5344CB8AC3E}">
        <p14:creationId xmlns:p14="http://schemas.microsoft.com/office/powerpoint/2010/main" val="2668137273"/>
      </p:ext>
    </p:extLst>
  </p:cSld>
  <p:clrMapOvr>
    <a:masterClrMapping/>
  </p:clrMapOvr>
  <p:transition spd="med">
    <p:wedg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p:txBody>
          <a:bodyPr/>
          <a:lstStyle>
            <a:lvl1pPr>
              <a:defRPr smtClean="0"/>
            </a:lvl1pPr>
          </a:lstStyle>
          <a:p>
            <a:pPr>
              <a:defRPr/>
            </a:pPr>
            <a:endParaRPr lang="en-US" altLang="en-US"/>
          </a:p>
        </p:txBody>
      </p:sp>
      <p:sp>
        <p:nvSpPr>
          <p:cNvPr id="6" name="Rectangle 12"/>
          <p:cNvSpPr>
            <a:spLocks noGrp="1" noChangeArrowheads="1"/>
          </p:cNvSpPr>
          <p:nvPr>
            <p:ph type="ftr" sz="quarter" idx="11"/>
          </p:nvPr>
        </p:nvSpPr>
        <p:spPr/>
        <p:txBody>
          <a:bodyPr/>
          <a:lstStyle>
            <a:lvl1pPr>
              <a:defRPr smtClean="0"/>
            </a:lvl1pPr>
          </a:lstStyle>
          <a:p>
            <a:pPr>
              <a:defRPr/>
            </a:pPr>
            <a:endParaRPr lang="en-US" altLang="en-US"/>
          </a:p>
        </p:txBody>
      </p:sp>
      <p:sp>
        <p:nvSpPr>
          <p:cNvPr id="7" name="Rectangle 13"/>
          <p:cNvSpPr>
            <a:spLocks noGrp="1" noChangeArrowheads="1"/>
          </p:cNvSpPr>
          <p:nvPr>
            <p:ph type="sldNum" sz="quarter" idx="12"/>
          </p:nvPr>
        </p:nvSpPr>
        <p:spPr/>
        <p:txBody>
          <a:bodyPr/>
          <a:lstStyle>
            <a:lvl1pPr>
              <a:defRPr/>
            </a:lvl1pPr>
          </a:lstStyle>
          <a:p>
            <a:fld id="{E4378812-DBBF-494D-94AE-4095186E563D}" type="slidenum">
              <a:rPr lang="en-US" altLang="en-US"/>
              <a:pPr/>
              <a:t>‹#›</a:t>
            </a:fld>
            <a:endParaRPr lang="en-US" altLang="en-US"/>
          </a:p>
        </p:txBody>
      </p:sp>
    </p:spTree>
    <p:extLst>
      <p:ext uri="{BB962C8B-B14F-4D97-AF65-F5344CB8AC3E}">
        <p14:creationId xmlns:p14="http://schemas.microsoft.com/office/powerpoint/2010/main" val="1759846000"/>
      </p:ext>
    </p:extLst>
  </p:cSld>
  <p:clrMapOvr>
    <a:masterClrMapping/>
  </p:clrMapOvr>
  <p:transition spd="med">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13"/>
          <p:cNvSpPr>
            <a:spLocks noGrp="1" noChangeArrowheads="1"/>
          </p:cNvSpPr>
          <p:nvPr>
            <p:ph type="sldNum" sz="quarter" idx="12"/>
          </p:nvPr>
        </p:nvSpPr>
        <p:spPr>
          <a:ln/>
        </p:spPr>
        <p:txBody>
          <a:bodyPr/>
          <a:lstStyle>
            <a:lvl1pPr>
              <a:defRPr/>
            </a:lvl1pPr>
          </a:lstStyle>
          <a:p>
            <a:fld id="{48C25324-1FA3-4555-BD5E-699FD1D3FD05}" type="slidenum">
              <a:rPr lang="en-US" altLang="en-US"/>
              <a:pPr/>
              <a:t>‹#›</a:t>
            </a:fld>
            <a:endParaRPr lang="en-US" altLang="en-US"/>
          </a:p>
        </p:txBody>
      </p:sp>
    </p:spTree>
    <p:extLst>
      <p:ext uri="{BB962C8B-B14F-4D97-AF65-F5344CB8AC3E}">
        <p14:creationId xmlns:p14="http://schemas.microsoft.com/office/powerpoint/2010/main" val="2587824298"/>
      </p:ext>
    </p:extLst>
  </p:cSld>
  <p:clrMapOvr>
    <a:masterClrMapping/>
  </p:clrMapOvr>
  <p:transition spd="med">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145088" y="2017713"/>
            <a:ext cx="3810000" cy="4114800"/>
          </a:xfrm>
        </p:spPr>
        <p:txBody>
          <a:bodyPr/>
          <a:lstStyle/>
          <a:p>
            <a:pPr lvl="0"/>
            <a:endParaRPr lang="en-US" noProof="0"/>
          </a:p>
        </p:txBody>
      </p:sp>
      <p:sp>
        <p:nvSpPr>
          <p:cNvPr id="5" name="Rectangle 11"/>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3"/>
          <p:cNvSpPr>
            <a:spLocks noGrp="1" noChangeArrowheads="1"/>
          </p:cNvSpPr>
          <p:nvPr>
            <p:ph type="sldNum" sz="quarter" idx="12"/>
          </p:nvPr>
        </p:nvSpPr>
        <p:spPr>
          <a:ln/>
        </p:spPr>
        <p:txBody>
          <a:bodyPr/>
          <a:lstStyle>
            <a:lvl1pPr>
              <a:defRPr/>
            </a:lvl1pPr>
          </a:lstStyle>
          <a:p>
            <a:fld id="{C6565CC8-BE97-45E9-809A-CC9E6CFEC1AB}" type="slidenum">
              <a:rPr lang="en-US" altLang="en-US"/>
              <a:pPr/>
              <a:t>‹#›</a:t>
            </a:fld>
            <a:endParaRPr lang="en-US" altLang="en-US"/>
          </a:p>
        </p:txBody>
      </p:sp>
    </p:spTree>
    <p:extLst>
      <p:ext uri="{BB962C8B-B14F-4D97-AF65-F5344CB8AC3E}">
        <p14:creationId xmlns:p14="http://schemas.microsoft.com/office/powerpoint/2010/main" val="2390051589"/>
      </p:ext>
    </p:extLst>
  </p:cSld>
  <p:clrMapOvr>
    <a:masterClrMapping/>
  </p:clrMapOvr>
  <p:transition spd="med">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s-PR" altLang="en-US">
                  <a:latin typeface="Tahoma" pitchFamily="34" charset="0"/>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s-PR" altLang="en-US">
                  <a:latin typeface="Tahoma" pitchFamily="34" charset="0"/>
                </a:endParaRPr>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s-PR" altLang="en-US">
                  <a:latin typeface="Tahoma" pitchFamily="34" charset="0"/>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s-PR" altLang="en-US">
                  <a:latin typeface="Tahoma" pitchFamily="34" charset="0"/>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s-PR" altLang="en-US">
                <a:latin typeface="Tahoma" pitchFamily="34" charset="0"/>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s-PR" altLang="en-US">
                <a:latin typeface="Tahoma" pitchFamily="34" charset="0"/>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s-PR" altLang="en-US">
                <a:latin typeface="Tahoma" pitchFamily="34" charset="0"/>
              </a:endParaRPr>
            </a:p>
          </p:txBody>
        </p:sp>
      </p:grpSp>
      <p:sp>
        <p:nvSpPr>
          <p:cNvPr id="57356"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5735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smtClean="0">
                <a:solidFill>
                  <a:schemeClr val="bg2"/>
                </a:solidFill>
              </a:defRPr>
            </a:lvl1pPr>
          </a:lstStyle>
          <a:p>
            <a:pPr>
              <a:defRPr/>
            </a:pPr>
            <a:endParaRPr lang="en-US" alt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smtClean="0">
                <a:solidFill>
                  <a:schemeClr val="bg2"/>
                </a:solidFill>
              </a:defRPr>
            </a:lvl1pPr>
          </a:lstStyle>
          <a:p>
            <a:pPr>
              <a:defRPr/>
            </a:pPr>
            <a:endParaRPr lang="en-US" altLang="en-US"/>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fld id="{A6E62120-E901-4FA6-AF87-B9255030D3B7}" type="slidenum">
              <a:rPr lang="en-US" altLang="en-US"/>
              <a:pPr/>
              <a:t>‹#›</a:t>
            </a:fld>
            <a:endParaRPr lang="en-US" altLang="en-US"/>
          </a:p>
        </p:txBody>
      </p:sp>
    </p:spTree>
    <p:extLst>
      <p:ext uri="{BB962C8B-B14F-4D97-AF65-F5344CB8AC3E}">
        <p14:creationId xmlns:p14="http://schemas.microsoft.com/office/powerpoint/2010/main" val="2046737893"/>
      </p:ext>
    </p:extLst>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D057F440-169C-43F2-874B-C9777B579FE1}" type="datetimeFigureOut">
              <a:rPr lang="en-US" altLang="en-US"/>
              <a:pPr>
                <a:defRPr/>
              </a:pPr>
              <a:t>5/16/2017</a:t>
            </a:fld>
            <a:endParaRPr lang="en-US" altLang="en-US"/>
          </a:p>
        </p:txBody>
      </p:sp>
      <p:sp>
        <p:nvSpPr>
          <p:cNvPr id="5" name="Footer Placeholder 21"/>
          <p:cNvSpPr>
            <a:spLocks noGrp="1"/>
          </p:cNvSpPr>
          <p:nvPr>
            <p:ph type="ftr" sz="quarter" idx="11"/>
          </p:nvPr>
        </p:nvSpPr>
        <p:spPr/>
        <p:txBody>
          <a:bodyPr/>
          <a:lstStyle>
            <a:lvl1pPr>
              <a:defRPr/>
            </a:lvl1pPr>
          </a:lstStyle>
          <a:p>
            <a:pPr>
              <a:defRPr/>
            </a:pPr>
            <a:endParaRPr lang="en-US" altLang="en-US"/>
          </a:p>
        </p:txBody>
      </p:sp>
      <p:sp>
        <p:nvSpPr>
          <p:cNvPr id="6" name="Slide Number Placeholder 17"/>
          <p:cNvSpPr>
            <a:spLocks noGrp="1"/>
          </p:cNvSpPr>
          <p:nvPr>
            <p:ph type="sldNum" sz="quarter" idx="12"/>
          </p:nvPr>
        </p:nvSpPr>
        <p:spPr/>
        <p:txBody>
          <a:bodyPr/>
          <a:lstStyle>
            <a:lvl1pPr>
              <a:defRPr/>
            </a:lvl1pPr>
          </a:lstStyle>
          <a:p>
            <a:fld id="{BD28E9D9-DB47-4391-BC76-A00E18F879CF}" type="slidenum">
              <a:rPr lang="en-US" altLang="en-US"/>
              <a:pPr/>
              <a:t>‹#›</a:t>
            </a:fld>
            <a:endParaRPr lang="en-US" altLang="en-US"/>
          </a:p>
        </p:txBody>
      </p:sp>
    </p:spTree>
    <p:extLst>
      <p:ext uri="{BB962C8B-B14F-4D97-AF65-F5344CB8AC3E}">
        <p14:creationId xmlns:p14="http://schemas.microsoft.com/office/powerpoint/2010/main" val="119999417"/>
      </p:ext>
    </p:extLst>
  </p:cSld>
  <p:clrMapOvr>
    <a:masterClrMapping/>
  </p:clrMapOvr>
  <p:transition spd="med">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smtClean="0">
                <a:solidFill>
                  <a:srgbClr val="E3E1D7"/>
                </a:solidFill>
              </a:defRPr>
            </a:lvl1pPr>
          </a:lstStyle>
          <a:p>
            <a:pPr>
              <a:defRPr/>
            </a:pPr>
            <a:fld id="{0C526D0F-6D0A-462B-9954-06299BDA8D8C}" type="datetimeFigureOut">
              <a:rPr lang="en-US" altLang="en-US"/>
              <a:pPr>
                <a:defRPr/>
              </a:pPr>
              <a:t>5/16/2017</a:t>
            </a:fld>
            <a:endParaRPr lang="en-US" altLang="en-US"/>
          </a:p>
        </p:txBody>
      </p:sp>
      <p:sp>
        <p:nvSpPr>
          <p:cNvPr id="5" name="Footer Placeholder 4"/>
          <p:cNvSpPr>
            <a:spLocks noGrp="1"/>
          </p:cNvSpPr>
          <p:nvPr>
            <p:ph type="ftr" sz="quarter" idx="11"/>
          </p:nvPr>
        </p:nvSpPr>
        <p:spPr/>
        <p:txBody>
          <a:bodyPr/>
          <a:lstStyle>
            <a:lvl1pPr>
              <a:defRPr smtClean="0">
                <a:solidFill>
                  <a:srgbClr val="E3E1D7"/>
                </a:solidFill>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solidFill>
                  <a:srgbClr val="E3E1D7"/>
                </a:solidFill>
              </a:defRPr>
            </a:lvl1pPr>
          </a:lstStyle>
          <a:p>
            <a:fld id="{00F2D768-61CC-497E-B9B9-74D5D1D7C98D}" type="slidenum">
              <a:rPr lang="en-US" altLang="en-US"/>
              <a:pPr/>
              <a:t>‹#›</a:t>
            </a:fld>
            <a:endParaRPr lang="en-US" altLang="en-US"/>
          </a:p>
        </p:txBody>
      </p:sp>
    </p:spTree>
    <p:extLst>
      <p:ext uri="{BB962C8B-B14F-4D97-AF65-F5344CB8AC3E}">
        <p14:creationId xmlns:p14="http://schemas.microsoft.com/office/powerpoint/2010/main" val="4100766786"/>
      </p:ext>
    </p:extLst>
  </p:cSld>
  <p:clrMapOvr>
    <a:overrideClrMapping bg1="dk1" tx1="lt1" bg2="dk2" tx2="lt2" accent1="accent1" accent2="accent2" accent3="accent3" accent4="accent4" accent5="accent5" accent6="accent6" hlink="hlink" folHlink="folHlink"/>
  </p:clrMapOvr>
  <p:transition spd="med">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fld id="{92823B9B-FDBA-4BA4-8A8B-3CCCA4961DC9}" type="datetimeFigureOut">
              <a:rPr lang="en-US" altLang="en-US"/>
              <a:pPr>
                <a:defRPr/>
              </a:pPr>
              <a:t>5/16/2017</a:t>
            </a:fld>
            <a:endParaRPr lang="en-US" altLang="en-US"/>
          </a:p>
        </p:txBody>
      </p:sp>
      <p:sp>
        <p:nvSpPr>
          <p:cNvPr id="6" name="Footer Placeholder 21"/>
          <p:cNvSpPr>
            <a:spLocks noGrp="1"/>
          </p:cNvSpPr>
          <p:nvPr>
            <p:ph type="ftr" sz="quarter" idx="11"/>
          </p:nvPr>
        </p:nvSpPr>
        <p:spPr/>
        <p:txBody>
          <a:bodyPr/>
          <a:lstStyle>
            <a:lvl1pPr>
              <a:defRPr/>
            </a:lvl1pPr>
          </a:lstStyle>
          <a:p>
            <a:pPr>
              <a:defRPr/>
            </a:pPr>
            <a:endParaRPr lang="en-US" altLang="en-US"/>
          </a:p>
        </p:txBody>
      </p:sp>
      <p:sp>
        <p:nvSpPr>
          <p:cNvPr id="7" name="Slide Number Placeholder 17"/>
          <p:cNvSpPr>
            <a:spLocks noGrp="1"/>
          </p:cNvSpPr>
          <p:nvPr>
            <p:ph type="sldNum" sz="quarter" idx="12"/>
          </p:nvPr>
        </p:nvSpPr>
        <p:spPr/>
        <p:txBody>
          <a:bodyPr/>
          <a:lstStyle>
            <a:lvl1pPr>
              <a:defRPr/>
            </a:lvl1pPr>
          </a:lstStyle>
          <a:p>
            <a:fld id="{D1AB6E92-2BFE-49E4-9DC0-EAC589D9F951}" type="slidenum">
              <a:rPr lang="en-US" altLang="en-US"/>
              <a:pPr/>
              <a:t>‹#›</a:t>
            </a:fld>
            <a:endParaRPr lang="en-US" altLang="en-US"/>
          </a:p>
        </p:txBody>
      </p:sp>
    </p:spTree>
    <p:extLst>
      <p:ext uri="{BB962C8B-B14F-4D97-AF65-F5344CB8AC3E}">
        <p14:creationId xmlns:p14="http://schemas.microsoft.com/office/powerpoint/2010/main" val="4187370100"/>
      </p:ext>
    </p:extLst>
  </p:cSld>
  <p:clrMapOvr>
    <a:masterClrMapping/>
  </p:clrMapOvr>
  <p:transition spd="med">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p:cNvSpPr>
            <a:spLocks noGrp="1"/>
          </p:cNvSpPr>
          <p:nvPr>
            <p:ph type="dt" sz="half" idx="10"/>
          </p:nvPr>
        </p:nvSpPr>
        <p:spPr/>
        <p:txBody>
          <a:bodyPr/>
          <a:lstStyle>
            <a:lvl1pPr>
              <a:defRPr/>
            </a:lvl1pPr>
          </a:lstStyle>
          <a:p>
            <a:pPr>
              <a:defRPr/>
            </a:pPr>
            <a:fld id="{1ACC3488-CC2D-4E08-BFA0-1CE1A60FF636}" type="datetimeFigureOut">
              <a:rPr lang="en-US" altLang="en-US"/>
              <a:pPr>
                <a:defRPr/>
              </a:pPr>
              <a:t>5/16/2017</a:t>
            </a:fld>
            <a:endParaRPr lang="en-US" altLang="en-US"/>
          </a:p>
        </p:txBody>
      </p:sp>
      <p:sp>
        <p:nvSpPr>
          <p:cNvPr id="8" name="Footer Placeholder 21"/>
          <p:cNvSpPr>
            <a:spLocks noGrp="1"/>
          </p:cNvSpPr>
          <p:nvPr>
            <p:ph type="ftr" sz="quarter" idx="11"/>
          </p:nvPr>
        </p:nvSpPr>
        <p:spPr/>
        <p:txBody>
          <a:bodyPr/>
          <a:lstStyle>
            <a:lvl1pPr>
              <a:defRPr/>
            </a:lvl1pPr>
          </a:lstStyle>
          <a:p>
            <a:pPr>
              <a:defRPr/>
            </a:pPr>
            <a:endParaRPr lang="en-US" altLang="en-US"/>
          </a:p>
        </p:txBody>
      </p:sp>
      <p:sp>
        <p:nvSpPr>
          <p:cNvPr id="9" name="Slide Number Placeholder 17"/>
          <p:cNvSpPr>
            <a:spLocks noGrp="1"/>
          </p:cNvSpPr>
          <p:nvPr>
            <p:ph type="sldNum" sz="quarter" idx="12"/>
          </p:nvPr>
        </p:nvSpPr>
        <p:spPr/>
        <p:txBody>
          <a:bodyPr/>
          <a:lstStyle>
            <a:lvl1pPr>
              <a:defRPr/>
            </a:lvl1pPr>
          </a:lstStyle>
          <a:p>
            <a:fld id="{F7BF0A71-DE7B-4485-9D68-98451AB0E2E4}" type="slidenum">
              <a:rPr lang="en-US" altLang="en-US"/>
              <a:pPr/>
              <a:t>‹#›</a:t>
            </a:fld>
            <a:endParaRPr lang="en-US" altLang="en-US"/>
          </a:p>
        </p:txBody>
      </p:sp>
    </p:spTree>
    <p:extLst>
      <p:ext uri="{BB962C8B-B14F-4D97-AF65-F5344CB8AC3E}">
        <p14:creationId xmlns:p14="http://schemas.microsoft.com/office/powerpoint/2010/main" val="3968421684"/>
      </p:ext>
    </p:extLst>
  </p:cSld>
  <p:clrMapOvr>
    <a:masterClrMapping/>
  </p:clrMapOvr>
  <p:transition spd="med">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p:cNvSpPr>
            <a:spLocks noGrp="1"/>
          </p:cNvSpPr>
          <p:nvPr>
            <p:ph type="dt" sz="half" idx="10"/>
          </p:nvPr>
        </p:nvSpPr>
        <p:spPr/>
        <p:txBody>
          <a:bodyPr/>
          <a:lstStyle>
            <a:lvl1pPr>
              <a:defRPr/>
            </a:lvl1pPr>
          </a:lstStyle>
          <a:p>
            <a:pPr>
              <a:defRPr/>
            </a:pPr>
            <a:fld id="{619D2232-0265-4394-AF17-304AE1C791E9}" type="datetimeFigureOut">
              <a:rPr lang="en-US" altLang="en-US"/>
              <a:pPr>
                <a:defRPr/>
              </a:pPr>
              <a:t>5/16/2017</a:t>
            </a:fld>
            <a:endParaRPr lang="en-US" altLang="en-US"/>
          </a:p>
        </p:txBody>
      </p:sp>
      <p:sp>
        <p:nvSpPr>
          <p:cNvPr id="4" name="Footer Placeholder 21"/>
          <p:cNvSpPr>
            <a:spLocks noGrp="1"/>
          </p:cNvSpPr>
          <p:nvPr>
            <p:ph type="ftr" sz="quarter" idx="11"/>
          </p:nvPr>
        </p:nvSpPr>
        <p:spPr/>
        <p:txBody>
          <a:bodyPr/>
          <a:lstStyle>
            <a:lvl1pPr>
              <a:defRPr/>
            </a:lvl1pPr>
          </a:lstStyle>
          <a:p>
            <a:pPr>
              <a:defRPr/>
            </a:pPr>
            <a:endParaRPr lang="en-US" altLang="en-US"/>
          </a:p>
        </p:txBody>
      </p:sp>
      <p:sp>
        <p:nvSpPr>
          <p:cNvPr id="5" name="Slide Number Placeholder 17"/>
          <p:cNvSpPr>
            <a:spLocks noGrp="1"/>
          </p:cNvSpPr>
          <p:nvPr>
            <p:ph type="sldNum" sz="quarter" idx="12"/>
          </p:nvPr>
        </p:nvSpPr>
        <p:spPr/>
        <p:txBody>
          <a:bodyPr/>
          <a:lstStyle>
            <a:lvl1pPr>
              <a:defRPr/>
            </a:lvl1pPr>
          </a:lstStyle>
          <a:p>
            <a:fld id="{ED1A8FBB-49A8-4B6F-BE3F-1B9CC53262BA}" type="slidenum">
              <a:rPr lang="en-US" altLang="en-US"/>
              <a:pPr/>
              <a:t>‹#›</a:t>
            </a:fld>
            <a:endParaRPr lang="en-US" altLang="en-US"/>
          </a:p>
        </p:txBody>
      </p:sp>
    </p:spTree>
    <p:extLst>
      <p:ext uri="{BB962C8B-B14F-4D97-AF65-F5344CB8AC3E}">
        <p14:creationId xmlns:p14="http://schemas.microsoft.com/office/powerpoint/2010/main" val="1649292798"/>
      </p:ext>
    </p:extLst>
  </p:cSld>
  <p:clrMapOvr>
    <a:masterClrMapping/>
  </p:clrMapOvr>
  <p:transition spd="med">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86D59F7C-B2BA-4C8F-BAA0-1AE26344B40E}" type="datetimeFigureOut">
              <a:rPr lang="en-US" altLang="en-US"/>
              <a:pPr>
                <a:defRPr/>
              </a:pPr>
              <a:t>5/16/2017</a:t>
            </a:fld>
            <a:endParaRPr lang="en-US" altLang="en-US"/>
          </a:p>
        </p:txBody>
      </p:sp>
      <p:sp>
        <p:nvSpPr>
          <p:cNvPr id="3" name="Footer Placeholder 21"/>
          <p:cNvSpPr>
            <a:spLocks noGrp="1"/>
          </p:cNvSpPr>
          <p:nvPr>
            <p:ph type="ftr" sz="quarter" idx="11"/>
          </p:nvPr>
        </p:nvSpPr>
        <p:spPr/>
        <p:txBody>
          <a:bodyPr/>
          <a:lstStyle>
            <a:lvl1pPr>
              <a:defRPr/>
            </a:lvl1pPr>
          </a:lstStyle>
          <a:p>
            <a:pPr>
              <a:defRPr/>
            </a:pPr>
            <a:endParaRPr lang="en-US" altLang="en-US"/>
          </a:p>
        </p:txBody>
      </p:sp>
      <p:sp>
        <p:nvSpPr>
          <p:cNvPr id="4" name="Slide Number Placeholder 17"/>
          <p:cNvSpPr>
            <a:spLocks noGrp="1"/>
          </p:cNvSpPr>
          <p:nvPr>
            <p:ph type="sldNum" sz="quarter" idx="12"/>
          </p:nvPr>
        </p:nvSpPr>
        <p:spPr/>
        <p:txBody>
          <a:bodyPr/>
          <a:lstStyle>
            <a:lvl1pPr>
              <a:defRPr/>
            </a:lvl1pPr>
          </a:lstStyle>
          <a:p>
            <a:fld id="{40082707-5D37-4861-833D-C6E748422072}" type="slidenum">
              <a:rPr lang="en-US" altLang="en-US"/>
              <a:pPr/>
              <a:t>‹#›</a:t>
            </a:fld>
            <a:endParaRPr lang="en-US" altLang="en-US"/>
          </a:p>
        </p:txBody>
      </p:sp>
    </p:spTree>
    <p:extLst>
      <p:ext uri="{BB962C8B-B14F-4D97-AF65-F5344CB8AC3E}">
        <p14:creationId xmlns:p14="http://schemas.microsoft.com/office/powerpoint/2010/main" val="400066517"/>
      </p:ext>
    </p:extLst>
  </p:cSld>
  <p:clrMapOvr>
    <a:masterClrMapping/>
  </p:clrMapOvr>
  <p:transition spd="med">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fld id="{11963ADE-716C-455F-AEB5-806655BBBB7A}" type="datetimeFigureOut">
              <a:rPr lang="en-US" altLang="en-US"/>
              <a:pPr>
                <a:defRPr/>
              </a:pPr>
              <a:t>5/16/2017</a:t>
            </a:fld>
            <a:endParaRPr lang="en-US" altLang="en-US"/>
          </a:p>
        </p:txBody>
      </p:sp>
      <p:sp>
        <p:nvSpPr>
          <p:cNvPr id="6" name="Footer Placeholder 21"/>
          <p:cNvSpPr>
            <a:spLocks noGrp="1"/>
          </p:cNvSpPr>
          <p:nvPr>
            <p:ph type="ftr" sz="quarter" idx="11"/>
          </p:nvPr>
        </p:nvSpPr>
        <p:spPr/>
        <p:txBody>
          <a:bodyPr/>
          <a:lstStyle>
            <a:lvl1pPr>
              <a:defRPr/>
            </a:lvl1pPr>
          </a:lstStyle>
          <a:p>
            <a:pPr>
              <a:defRPr/>
            </a:pPr>
            <a:endParaRPr lang="en-US" altLang="en-US"/>
          </a:p>
        </p:txBody>
      </p:sp>
      <p:sp>
        <p:nvSpPr>
          <p:cNvPr id="7" name="Slide Number Placeholder 17"/>
          <p:cNvSpPr>
            <a:spLocks noGrp="1"/>
          </p:cNvSpPr>
          <p:nvPr>
            <p:ph type="sldNum" sz="quarter" idx="12"/>
          </p:nvPr>
        </p:nvSpPr>
        <p:spPr/>
        <p:txBody>
          <a:bodyPr/>
          <a:lstStyle>
            <a:lvl1pPr>
              <a:defRPr/>
            </a:lvl1pPr>
          </a:lstStyle>
          <a:p>
            <a:fld id="{5B6FB16A-1121-4BA2-9625-618D31D7CEC6}" type="slidenum">
              <a:rPr lang="en-US" altLang="en-US"/>
              <a:pPr/>
              <a:t>‹#›</a:t>
            </a:fld>
            <a:endParaRPr lang="en-US" altLang="en-US"/>
          </a:p>
        </p:txBody>
      </p:sp>
    </p:spTree>
    <p:extLst>
      <p:ext uri="{BB962C8B-B14F-4D97-AF65-F5344CB8AC3E}">
        <p14:creationId xmlns:p14="http://schemas.microsoft.com/office/powerpoint/2010/main" val="2154398831"/>
      </p:ext>
    </p:extLst>
  </p:cSld>
  <p:clrMapOvr>
    <a:masterClrMapping/>
  </p:clrMapOvr>
  <p:transition spd="med">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US" altLang="en-US">
              <a:solidFill>
                <a:srgbClr val="FFFFFF"/>
              </a:solidFill>
              <a:latin typeface="Constantia" pitchFamily="18" charset="0"/>
            </a:endParaRPr>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4"/>
          <p:cNvSpPr>
            <a:spLocks noGrp="1"/>
          </p:cNvSpPr>
          <p:nvPr>
            <p:ph type="dt" sz="half" idx="10"/>
          </p:nvPr>
        </p:nvSpPr>
        <p:spPr/>
        <p:txBody>
          <a:bodyPr/>
          <a:lstStyle>
            <a:lvl1pPr>
              <a:defRPr smtClean="0"/>
            </a:lvl1pPr>
          </a:lstStyle>
          <a:p>
            <a:pPr>
              <a:defRPr/>
            </a:pPr>
            <a:fld id="{3C27E25F-3CAD-4537-91E7-2F73FC5B0A83}" type="datetimeFigureOut">
              <a:rPr lang="en-US" altLang="en-US"/>
              <a:pPr>
                <a:defRPr/>
              </a:pPr>
              <a:t>5/16/2017</a:t>
            </a:fld>
            <a:endParaRPr lang="en-US" altLang="en-US"/>
          </a:p>
        </p:txBody>
      </p:sp>
      <p:sp>
        <p:nvSpPr>
          <p:cNvPr id="10" name="Footer Placeholder 5"/>
          <p:cNvSpPr>
            <a:spLocks noGrp="1"/>
          </p:cNvSpPr>
          <p:nvPr>
            <p:ph type="ftr" sz="quarter" idx="11"/>
          </p:nvPr>
        </p:nvSpPr>
        <p:spPr/>
        <p:txBody>
          <a:bodyPr/>
          <a:lstStyle>
            <a:lvl1pPr>
              <a:defRPr smtClean="0"/>
            </a:lvl1pPr>
          </a:lstStyle>
          <a:p>
            <a:pPr>
              <a:defRPr/>
            </a:pPr>
            <a:endParaRPr lang="en-US" alt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fld id="{1CB657BF-97B6-421B-A503-BB8C22A7481B}" type="slidenum">
              <a:rPr lang="en-US" altLang="en-US"/>
              <a:pPr/>
              <a:t>‹#›</a:t>
            </a:fld>
            <a:endParaRPr lang="en-US" altLang="en-US"/>
          </a:p>
        </p:txBody>
      </p:sp>
    </p:spTree>
    <p:extLst>
      <p:ext uri="{BB962C8B-B14F-4D97-AF65-F5344CB8AC3E}">
        <p14:creationId xmlns:p14="http://schemas.microsoft.com/office/powerpoint/2010/main" val="867638047"/>
      </p:ext>
    </p:extLst>
  </p:cSld>
  <p:clrMapOvr>
    <a:masterClrMapping/>
  </p:clrMapOvr>
  <p:transition spd="med">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en-US"/>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wrap="square" lIns="0" tIns="0" rIns="0" bIns="0" numCol="1" anchor="b" anchorCtr="0" compatLnSpc="1">
            <a:prstTxWarp prst="textNoShape">
              <a:avLst/>
            </a:prstTxWarp>
          </a:bodyPr>
          <a:lstStyle>
            <a:lvl1pPr eaLnBrk="1" hangingPunct="1">
              <a:defRPr sz="1200" smtClean="0">
                <a:solidFill>
                  <a:srgbClr val="1D4577"/>
                </a:solidFill>
                <a:latin typeface="Constantia" pitchFamily="18" charset="0"/>
                <a:cs typeface="Arial" charset="0"/>
              </a:defRPr>
            </a:lvl1pPr>
          </a:lstStyle>
          <a:p>
            <a:pPr>
              <a:defRPr/>
            </a:pPr>
            <a:fld id="{9C6A830B-FAB6-4751-89E1-CF7938082568}" type="datetimeFigureOut">
              <a:rPr lang="en-US" altLang="en-US"/>
              <a:pPr>
                <a:defRPr/>
              </a:pPr>
              <a:t>5/16/2017</a:t>
            </a:fld>
            <a:endParaRPr lang="en-US" alt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wrap="square" lIns="0" tIns="0" rIns="0" bIns="0" numCol="1" anchor="b" anchorCtr="0" compatLnSpc="1">
            <a:prstTxWarp prst="textNoShape">
              <a:avLst/>
            </a:prstTxWarp>
          </a:bodyPr>
          <a:lstStyle>
            <a:lvl1pPr eaLnBrk="1" hangingPunct="1">
              <a:defRPr sz="1200" smtClean="0">
                <a:solidFill>
                  <a:srgbClr val="1D4577"/>
                </a:solidFill>
                <a:latin typeface="Constantia" pitchFamily="18" charset="0"/>
                <a:cs typeface="Arial" charset="0"/>
              </a:defRPr>
            </a:lvl1pPr>
          </a:lstStyle>
          <a:p>
            <a:pPr>
              <a:defRPr/>
            </a:pPr>
            <a:endParaRPr lang="en-US" alt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1D4577"/>
                </a:solidFill>
                <a:latin typeface="Constantia" panose="02030602050306030303" pitchFamily="18" charset="0"/>
              </a:defRPr>
            </a:lvl1pPr>
          </a:lstStyle>
          <a:p>
            <a:fld id="{0AAD1104-E9C0-4E0A-B528-F96C4B0A8049}" type="slidenum">
              <a:rPr lang="en-US" altLang="en-US"/>
              <a:pPr/>
              <a:t>‹#›</a:t>
            </a:fld>
            <a:endParaRPr lang="en-US" alt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latin typeface="Constantia" pitchFamily="18" charset="0"/>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latin typeface="Constantia" pitchFamily="18" charset="0"/>
              </a:endParaRPr>
            </a:p>
          </p:txBody>
        </p:sp>
      </p:grpSp>
    </p:spTree>
  </p:cSld>
  <p:clrMap bg1="lt1" tx1="dk1" bg2="lt2" tx2="dk2" accent1="accent1" accent2="accent2" accent3="accent3" accent4="accent4" accent5="accent5" accent6="accent6" hlink="hlink" folHlink="folHlink"/>
  <p:sldLayoutIdLst>
    <p:sldLayoutId id="2147483756" r:id="rId1"/>
    <p:sldLayoutId id="2147483746" r:id="rId2"/>
    <p:sldLayoutId id="2147483757" r:id="rId3"/>
    <p:sldLayoutId id="2147483747" r:id="rId4"/>
    <p:sldLayoutId id="2147483748" r:id="rId5"/>
    <p:sldLayoutId id="2147483749" r:id="rId6"/>
    <p:sldLayoutId id="2147483750" r:id="rId7"/>
    <p:sldLayoutId id="2147483751" r:id="rId8"/>
    <p:sldLayoutId id="2147483758" r:id="rId9"/>
    <p:sldLayoutId id="2147483752" r:id="rId10"/>
    <p:sldLayoutId id="2147483753" r:id="rId11"/>
    <p:sldLayoutId id="2147483759" r:id="rId12"/>
  </p:sldLayoutIdLst>
  <p:transition spd="med">
    <p:wedge/>
  </p:transition>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anose="020F0502020204030204" pitchFamily="34" charset="0"/>
        </a:defRPr>
      </a:lvl2pPr>
      <a:lvl3pPr algn="l" rtl="0" eaLnBrk="0" fontAlgn="base" hangingPunct="0">
        <a:spcBef>
          <a:spcPct val="0"/>
        </a:spcBef>
        <a:spcAft>
          <a:spcPct val="0"/>
        </a:spcAft>
        <a:defRPr sz="5000">
          <a:solidFill>
            <a:schemeClr val="tx2"/>
          </a:solidFill>
          <a:latin typeface="Calibri" panose="020F0502020204030204" pitchFamily="34" charset="0"/>
        </a:defRPr>
      </a:lvl3pPr>
      <a:lvl4pPr algn="l" rtl="0" eaLnBrk="0" fontAlgn="base" hangingPunct="0">
        <a:spcBef>
          <a:spcPct val="0"/>
        </a:spcBef>
        <a:spcAft>
          <a:spcPct val="0"/>
        </a:spcAft>
        <a:defRPr sz="5000">
          <a:solidFill>
            <a:schemeClr val="tx2"/>
          </a:solidFill>
          <a:latin typeface="Calibri" panose="020F0502020204030204" pitchFamily="34" charset="0"/>
        </a:defRPr>
      </a:lvl4pPr>
      <a:lvl5pPr algn="l" rtl="0" eaLnBrk="0" fontAlgn="base" hangingPunct="0">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eaLnBrk="0" fontAlgn="base" hangingPunct="0">
        <a:spcBef>
          <a:spcPct val="20000"/>
        </a:spcBef>
        <a:spcAft>
          <a:spcPct val="0"/>
        </a:spcAft>
        <a:buClr>
          <a:srgbClr val="9BBB5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9BBB5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8064A2"/>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ltGray">
          <a:xfrm>
            <a:off x="417513" y="1098550"/>
            <a:ext cx="438150" cy="47466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kumimoji="1" lang="es-PR" altLang="en-US" sz="2400">
              <a:latin typeface="Tahoma" pitchFamily="34" charset="0"/>
            </a:endParaRPr>
          </a:p>
        </p:txBody>
      </p:sp>
      <p:sp>
        <p:nvSpPr>
          <p:cNvPr id="205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kumimoji="1" lang="es-PR" altLang="en-US" sz="2400">
              <a:latin typeface="Tahoma" pitchFamily="34" charset="0"/>
            </a:endParaRPr>
          </a:p>
        </p:txBody>
      </p:sp>
      <p:sp>
        <p:nvSpPr>
          <p:cNvPr id="2052" name="Rectangle 4"/>
          <p:cNvSpPr>
            <a:spLocks noChangeArrowheads="1"/>
          </p:cNvSpPr>
          <p:nvPr/>
        </p:nvSpPr>
        <p:spPr bwMode="ltGray">
          <a:xfrm>
            <a:off x="541338" y="1520825"/>
            <a:ext cx="422275" cy="474663"/>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kumimoji="1" lang="es-PR" altLang="en-US" sz="2400">
              <a:latin typeface="Tahoma" pitchFamily="34" charset="0"/>
            </a:endParaRPr>
          </a:p>
        </p:txBody>
      </p:sp>
      <p:sp>
        <p:nvSpPr>
          <p:cNvPr id="205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kumimoji="1" lang="es-PR" altLang="en-US" sz="2400">
              <a:latin typeface="Tahoma" pitchFamily="34" charset="0"/>
            </a:endParaRPr>
          </a:p>
        </p:txBody>
      </p:sp>
      <p:sp>
        <p:nvSpPr>
          <p:cNvPr id="205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kumimoji="1" lang="es-PR" altLang="en-US" sz="2400">
              <a:latin typeface="Tahoma" pitchFamily="34" charset="0"/>
            </a:endParaRPr>
          </a:p>
        </p:txBody>
      </p:sp>
      <p:sp>
        <p:nvSpPr>
          <p:cNvPr id="2055" name="Rectangle 7"/>
          <p:cNvSpPr>
            <a:spLocks noChangeArrowheads="1"/>
          </p:cNvSpPr>
          <p:nvPr/>
        </p:nvSpPr>
        <p:spPr bwMode="gray">
          <a:xfrm>
            <a:off x="762000" y="990600"/>
            <a:ext cx="31750" cy="105251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kumimoji="1" lang="es-PR" altLang="en-US" sz="2400">
              <a:latin typeface="Tahoma" pitchFamily="34" charset="0"/>
            </a:endParaRPr>
          </a:p>
        </p:txBody>
      </p:sp>
      <p:sp>
        <p:nvSpPr>
          <p:cNvPr id="205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kumimoji="1" lang="es-PR" altLang="en-US" sz="2400">
              <a:latin typeface="Tahoma" pitchFamily="34" charset="0"/>
            </a:endParaRPr>
          </a:p>
        </p:txBody>
      </p:sp>
      <p:sp>
        <p:nvSpPr>
          <p:cNvPr id="2057" name="Rectangle 9"/>
          <p:cNvSpPr>
            <a:spLocks noGrp="1" noChangeArrowheads="1"/>
          </p:cNvSpPr>
          <p:nvPr>
            <p:ph type="title"/>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2058" name="Rectangle 10"/>
          <p:cNvSpPr>
            <a:spLocks noGrp="1" noChangeArrowheads="1"/>
          </p:cNvSpPr>
          <p:nvPr>
            <p:ph type="body" idx="1"/>
          </p:nvPr>
        </p:nvSpPr>
        <p:spPr bwMode="auto">
          <a:xfrm>
            <a:off x="1182688" y="2017713"/>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6331"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smtClean="0">
                <a:latin typeface="Tahoma" pitchFamily="34" charset="0"/>
                <a:cs typeface="Arial" charset="0"/>
              </a:defRPr>
            </a:lvl1pPr>
          </a:lstStyle>
          <a:p>
            <a:pPr>
              <a:defRPr/>
            </a:pPr>
            <a:endParaRPr lang="en-US" altLang="en-US"/>
          </a:p>
        </p:txBody>
      </p:sp>
      <p:sp>
        <p:nvSpPr>
          <p:cNvPr id="5633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smtClean="0">
                <a:latin typeface="Tahoma" pitchFamily="34" charset="0"/>
                <a:cs typeface="Arial" charset="0"/>
              </a:defRPr>
            </a:lvl1pPr>
          </a:lstStyle>
          <a:p>
            <a:pPr>
              <a:defRPr/>
            </a:pPr>
            <a:endParaRPr lang="en-US" altLang="en-US"/>
          </a:p>
        </p:txBody>
      </p:sp>
      <p:sp>
        <p:nvSpPr>
          <p:cNvPr id="56333"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latin typeface="Tahoma" panose="020B0604030504040204" pitchFamily="34" charset="0"/>
              </a:defRPr>
            </a:lvl1pPr>
          </a:lstStyle>
          <a:p>
            <a:fld id="{6A6B807D-80A8-4E2A-98F1-849F6620CF4D}"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 id="2147483760" r:id="rId3"/>
  </p:sldLayoutIdLst>
  <p:transition spd="med">
    <p:fade thruBlk="1"/>
  </p:transition>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Arial" charset="0"/>
        </a:defRPr>
      </a:lvl2pPr>
      <a:lvl3pPr algn="l" rtl="0" eaLnBrk="0" fontAlgn="base" hangingPunct="0">
        <a:spcBef>
          <a:spcPct val="0"/>
        </a:spcBef>
        <a:spcAft>
          <a:spcPct val="0"/>
        </a:spcAft>
        <a:defRPr sz="4400">
          <a:solidFill>
            <a:schemeClr val="tx2"/>
          </a:solidFill>
          <a:latin typeface="Tahoma" pitchFamily="34" charset="0"/>
          <a:cs typeface="Arial" charset="0"/>
        </a:defRPr>
      </a:lvl3pPr>
      <a:lvl4pPr algn="l" rtl="0" eaLnBrk="0" fontAlgn="base" hangingPunct="0">
        <a:spcBef>
          <a:spcPct val="0"/>
        </a:spcBef>
        <a:spcAft>
          <a:spcPct val="0"/>
        </a:spcAft>
        <a:defRPr sz="4400">
          <a:solidFill>
            <a:schemeClr val="tx2"/>
          </a:solidFill>
          <a:latin typeface="Tahoma" pitchFamily="34" charset="0"/>
          <a:cs typeface="Arial" charset="0"/>
        </a:defRPr>
      </a:lvl4pPr>
      <a:lvl5pPr algn="l" rtl="0" eaLnBrk="0" fontAlgn="base" hangingPunct="0">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6.jpe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8" descr="sea%20level%201 at jerico.jpg"/>
          <p:cNvPicPr>
            <a:picLocks noChangeAspect="1"/>
          </p:cNvPicPr>
          <p:nvPr/>
        </p:nvPicPr>
        <p:blipFill>
          <a:blip r:embed="rId3">
            <a:lum bright="10000" contrast="3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08" name="Rectangle 4"/>
          <p:cNvSpPr>
            <a:spLocks noGrp="1" noChangeArrowheads="1"/>
          </p:cNvSpPr>
          <p:nvPr>
            <p:ph type="ctrTitle" idx="4294967295"/>
          </p:nvPr>
        </p:nvSpPr>
        <p:spPr>
          <a:xfrm>
            <a:off x="838200" y="0"/>
            <a:ext cx="7772400" cy="1219200"/>
          </a:xfrm>
          <a:solidFill>
            <a:srgbClr val="333399">
              <a:alpha val="39999"/>
            </a:srgbClr>
          </a:solidFill>
        </p:spPr>
        <p:txBody>
          <a:bodyPr anchor="ctr" anchorCtr="1"/>
          <a:lstStyle/>
          <a:p>
            <a:pPr algn="ctr"/>
            <a:r>
              <a:rPr lang="es-PR" altLang="en-US" sz="4000">
                <a:solidFill>
                  <a:schemeClr val="bg1"/>
                </a:solidFill>
              </a:rPr>
              <a:t>Unidad 5: Los viajes por el desierto hasta Canaán</a:t>
            </a:r>
            <a:endParaRPr lang="en-US" altLang="en-US" sz="4000">
              <a:solidFill>
                <a:schemeClr val="bg1"/>
              </a:solidFill>
            </a:endParaRPr>
          </a:p>
        </p:txBody>
      </p:sp>
      <p:sp>
        <p:nvSpPr>
          <p:cNvPr id="149509" name="Rectangle 5"/>
          <p:cNvSpPr>
            <a:spLocks noGrp="1" noChangeArrowheads="1"/>
          </p:cNvSpPr>
          <p:nvPr>
            <p:ph type="subTitle" idx="4294967295"/>
          </p:nvPr>
        </p:nvSpPr>
        <p:spPr>
          <a:xfrm>
            <a:off x="1066800" y="3733800"/>
            <a:ext cx="6705600" cy="1828800"/>
          </a:xfrm>
          <a:solidFill>
            <a:srgbClr val="333399">
              <a:alpha val="39999"/>
            </a:srgbClr>
          </a:solidFill>
        </p:spPr>
        <p:txBody>
          <a:bodyPr/>
          <a:lstStyle/>
          <a:p>
            <a:pPr marL="0" indent="0" algn="ctr">
              <a:buFont typeface="Wingdings" panose="05000000000000000000" pitchFamily="2" charset="2"/>
              <a:buNone/>
              <a:defRPr/>
            </a:pPr>
            <a:r>
              <a:rPr lang="es-PR" sz="3600" dirty="0">
                <a:solidFill>
                  <a:schemeClr val="bg1"/>
                </a:solidFill>
                <a:effectLst>
                  <a:outerShdw blurRad="38100" dist="38100" dir="2700000" algn="tl">
                    <a:srgbClr val="000000"/>
                  </a:outerShdw>
                </a:effectLst>
              </a:rPr>
              <a:t>Estudio 18: </a:t>
            </a:r>
            <a:r>
              <a:rPr lang="es-ES" sz="3600" dirty="0">
                <a:solidFill>
                  <a:schemeClr val="bg1"/>
                </a:solidFill>
                <a:effectLst>
                  <a:outerShdw blurRad="38100" dist="38100" dir="2700000" algn="tl">
                    <a:srgbClr val="000000"/>
                  </a:outerShdw>
                </a:effectLst>
              </a:rPr>
              <a:t>Conquista de La Tierra Prometida</a:t>
            </a:r>
          </a:p>
          <a:p>
            <a:pPr marL="0" indent="0" algn="ctr">
              <a:buFont typeface="Wingdings" panose="05000000000000000000" pitchFamily="2" charset="2"/>
              <a:buNone/>
              <a:defRPr/>
            </a:pPr>
            <a:r>
              <a:rPr lang="es-PR" dirty="0">
                <a:solidFill>
                  <a:schemeClr val="bg1"/>
                </a:solidFill>
                <a:effectLst>
                  <a:outerShdw blurRad="38100" dist="38100" dir="2700000" algn="tl">
                    <a:srgbClr val="000000">
                      <a:alpha val="43137"/>
                    </a:srgbClr>
                  </a:outerShdw>
                </a:effectLst>
              </a:rPr>
              <a:t>16 de mayo de 2017</a:t>
            </a:r>
          </a:p>
        </p:txBody>
      </p:sp>
      <p:sp>
        <p:nvSpPr>
          <p:cNvPr id="3077" name="Text Box 5"/>
          <p:cNvSpPr txBox="1">
            <a:spLocks noChangeArrowheads="1"/>
          </p:cNvSpPr>
          <p:nvPr/>
        </p:nvSpPr>
        <p:spPr bwMode="auto">
          <a:xfrm>
            <a:off x="0" y="6019800"/>
            <a:ext cx="2895600" cy="641350"/>
          </a:xfrm>
          <a:prstGeom prst="rect">
            <a:avLst/>
          </a:prstGeom>
          <a:noFill/>
          <a:ln w="9525">
            <a:noFill/>
            <a:miter lim="800000"/>
            <a:headEnd/>
            <a:tailEnd/>
          </a:ln>
          <a:effectLst/>
        </p:spPr>
        <p:txBody>
          <a:bodyPr>
            <a:spAutoFit/>
          </a:bodyPr>
          <a:lstStyle/>
          <a:p>
            <a:pPr algn="ctr" eaLnBrk="1" fontAlgn="auto" hangingPunct="1">
              <a:spcBef>
                <a:spcPct val="50000"/>
              </a:spcBef>
              <a:spcAft>
                <a:spcPts val="0"/>
              </a:spcAft>
              <a:defRPr/>
            </a:pPr>
            <a:r>
              <a:rPr lang="es-PR" dirty="0">
                <a:effectLst>
                  <a:outerShdw blurRad="38100" dist="38100" dir="2700000" algn="tl">
                    <a:srgbClr val="C0C0C0"/>
                  </a:outerShdw>
                </a:effectLst>
                <a:latin typeface="Arial" charset="0"/>
                <a:cs typeface="Arial" charset="0"/>
              </a:rPr>
              <a:t>Iglesia Bíblica Bautista de Aguadilla</a:t>
            </a:r>
          </a:p>
        </p:txBody>
      </p:sp>
      <p:pic>
        <p:nvPicPr>
          <p:cNvPr id="3078" name="Picture 6" descr="jesus_fish_lg_cl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6324600"/>
            <a:ext cx="685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 Box 7"/>
          <p:cNvSpPr txBox="1">
            <a:spLocks noChangeArrowheads="1"/>
          </p:cNvSpPr>
          <p:nvPr/>
        </p:nvSpPr>
        <p:spPr bwMode="auto">
          <a:xfrm>
            <a:off x="5791200" y="6248400"/>
            <a:ext cx="3352800" cy="366713"/>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es-PR" altLang="en-US" i="1">
                <a:solidFill>
                  <a:schemeClr val="bg1"/>
                </a:solidFill>
                <a:effectLst>
                  <a:outerShdw blurRad="38100" dist="38100" dir="2700000" algn="tl">
                    <a:srgbClr val="C0C0C0"/>
                  </a:outerShdw>
                </a:effectLst>
              </a:rPr>
              <a:t>La Biblia Libro por Libro, CBP</a:t>
            </a:r>
            <a:r>
              <a:rPr lang="en-US" altLang="en-US" i="1" baseline="30000">
                <a:solidFill>
                  <a:schemeClr val="bg1"/>
                </a:solidFill>
                <a:effectLst>
                  <a:outerShdw blurRad="38100" dist="38100" dir="2700000" algn="tl">
                    <a:srgbClr val="C0C0C0"/>
                  </a:outerShdw>
                </a:effectLst>
              </a:rPr>
              <a:t>®</a:t>
            </a:r>
            <a:endParaRPr lang="en-US" altLang="en-US">
              <a:solidFill>
                <a:schemeClr val="bg1"/>
              </a:solidFill>
              <a:effectLst>
                <a:outerShdw blurRad="38100" dist="38100" dir="2700000" algn="tl">
                  <a:srgbClr val="C0C0C0"/>
                </a:outerShdw>
              </a:effectLst>
            </a:endParaRPr>
          </a:p>
        </p:txBody>
      </p:sp>
      <p:pic>
        <p:nvPicPr>
          <p:cNvPr id="149526" name="Picture 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 y="133350"/>
            <a:ext cx="647700" cy="552450"/>
          </a:xfrm>
          <a:prstGeom prst="rect">
            <a:avLst/>
          </a:prstGeom>
          <a:solidFill>
            <a:schemeClr val="accent1">
              <a:alpha val="41960"/>
            </a:schemeClr>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fade">
                                      <p:cBhvr>
                                        <p:cTn id="7" dur="1000"/>
                                        <p:tgtEl>
                                          <p:spTgt spid="307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7"/>
                                        </p:tgtEl>
                                        <p:attrNameLst>
                                          <p:attrName>style.visibility</p:attrName>
                                        </p:attrNameLst>
                                      </p:cBhvr>
                                      <p:to>
                                        <p:strVal val="visible"/>
                                      </p:to>
                                    </p:set>
                                    <p:animEffect transition="in" filter="fade">
                                      <p:cBhvr>
                                        <p:cTn id="10" dur="1000"/>
                                        <p:tgtEl>
                                          <p:spTgt spid="307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79"/>
                                        </p:tgtEl>
                                        <p:attrNameLst>
                                          <p:attrName>style.visibility</p:attrName>
                                        </p:attrNameLst>
                                      </p:cBhvr>
                                      <p:to>
                                        <p:strVal val="visible"/>
                                      </p:to>
                                    </p:set>
                                    <p:animEffect transition="in" filter="fade">
                                      <p:cBhvr>
                                        <p:cTn id="13" dur="1000"/>
                                        <p:tgtEl>
                                          <p:spTgt spid="307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9509">
                                            <p:bg/>
                                          </p:spTgt>
                                        </p:tgtEl>
                                        <p:attrNameLst>
                                          <p:attrName>style.visibility</p:attrName>
                                        </p:attrNameLst>
                                      </p:cBhvr>
                                      <p:to>
                                        <p:strVal val="visible"/>
                                      </p:to>
                                    </p:set>
                                    <p:animEffect transition="in" filter="fade">
                                      <p:cBhvr>
                                        <p:cTn id="16" dur="1000"/>
                                        <p:tgtEl>
                                          <p:spTgt spid="149509">
                                            <p:bg/>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9509">
                                            <p:txEl>
                                              <p:pRg st="0" end="0"/>
                                            </p:txEl>
                                          </p:spTgt>
                                        </p:tgtEl>
                                        <p:attrNameLst>
                                          <p:attrName>style.visibility</p:attrName>
                                        </p:attrNameLst>
                                      </p:cBhvr>
                                      <p:to>
                                        <p:strVal val="visible"/>
                                      </p:to>
                                    </p:set>
                                    <p:animEffect transition="in" filter="fade">
                                      <p:cBhvr>
                                        <p:cTn id="19" dur="1000"/>
                                        <p:tgtEl>
                                          <p:spTgt spid="149509">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9509">
                                            <p:txEl>
                                              <p:pRg st="1" end="1"/>
                                            </p:txEl>
                                          </p:spTgt>
                                        </p:tgtEl>
                                        <p:attrNameLst>
                                          <p:attrName>style.visibility</p:attrName>
                                        </p:attrNameLst>
                                      </p:cBhvr>
                                      <p:to>
                                        <p:strVal val="visible"/>
                                      </p:to>
                                    </p:set>
                                    <p:animEffect transition="in" filter="fade">
                                      <p:cBhvr>
                                        <p:cTn id="22" dur="1000"/>
                                        <p:tgtEl>
                                          <p:spTgt spid="149509">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9508"/>
                                        </p:tgtEl>
                                        <p:attrNameLst>
                                          <p:attrName>style.visibility</p:attrName>
                                        </p:attrNameLst>
                                      </p:cBhvr>
                                      <p:to>
                                        <p:strVal val="visible"/>
                                      </p:to>
                                    </p:set>
                                    <p:animEffect transition="in" filter="fade">
                                      <p:cBhvr>
                                        <p:cTn id="25" dur="1000"/>
                                        <p:tgtEl>
                                          <p:spTgt spid="149508"/>
                                        </p:tgtEl>
                                      </p:cBhvr>
                                    </p:animEffect>
                                  </p:childTnLst>
                                </p:cTn>
                              </p:par>
                              <p:par>
                                <p:cTn id="26" presetID="10" presetClass="entr" presetSubtype="0" fill="hold" nodeType="withEffect">
                                  <p:stCondLst>
                                    <p:cond delay="0"/>
                                  </p:stCondLst>
                                  <p:childTnLst>
                                    <p:set>
                                      <p:cBhvr>
                                        <p:cTn id="27" dur="1" fill="hold">
                                          <p:stCondLst>
                                            <p:cond delay="0"/>
                                          </p:stCondLst>
                                        </p:cTn>
                                        <p:tgtEl>
                                          <p:spTgt spid="149526"/>
                                        </p:tgtEl>
                                        <p:attrNameLst>
                                          <p:attrName>style.visibility</p:attrName>
                                        </p:attrNameLst>
                                      </p:cBhvr>
                                      <p:to>
                                        <p:strVal val="visible"/>
                                      </p:to>
                                    </p:set>
                                    <p:animEffect transition="in" filter="fade">
                                      <p:cBhvr>
                                        <p:cTn id="28" dur="1000"/>
                                        <p:tgtEl>
                                          <p:spTgt spid="1495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8" grpId="0" animBg="1"/>
      <p:bldP spid="149509" grpId="0" build="p" animBg="1"/>
      <p:bldP spid="3077" grpId="0"/>
      <p:bldP spid="307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685800"/>
            <a:ext cx="8229600" cy="1143000"/>
          </a:xfrm>
        </p:spPr>
        <p:txBody>
          <a:bodyPr/>
          <a:lstStyle/>
          <a:p>
            <a:r>
              <a:rPr lang="en-US" altLang="en-US"/>
              <a:t>La Batalla de Gabaón</a:t>
            </a:r>
            <a:br>
              <a:rPr lang="en-US" altLang="en-US"/>
            </a:br>
            <a:r>
              <a:rPr lang="en-US" altLang="en-US" sz="4000">
                <a:solidFill>
                  <a:srgbClr val="C00000"/>
                </a:solidFill>
              </a:rPr>
              <a:t>(Josué 10: 6-14)</a:t>
            </a:r>
          </a:p>
        </p:txBody>
      </p:sp>
      <p:sp>
        <p:nvSpPr>
          <p:cNvPr id="17411" name="Content Placeholder 2"/>
          <p:cNvSpPr>
            <a:spLocks noGrp="1"/>
          </p:cNvSpPr>
          <p:nvPr>
            <p:ph idx="1"/>
          </p:nvPr>
        </p:nvSpPr>
        <p:spPr/>
        <p:txBody>
          <a:bodyPr/>
          <a:lstStyle/>
          <a:p>
            <a:pPr marL="0" indent="0">
              <a:buFont typeface="Wingdings 2" panose="05020102010507070707" pitchFamily="18" charset="2"/>
              <a:buNone/>
            </a:pPr>
            <a:r>
              <a:rPr lang="es-ES" altLang="en-US" b="1" i="1" baseline="30000"/>
              <a:t> </a:t>
            </a:r>
            <a:r>
              <a:rPr lang="es-ES" altLang="en-US" i="1"/>
              <a:t>Entonces los moradores de Gabaón enviaron a decir a Josué al campamento en Gilgal: No niegues ayuda a tus siervos; sube prontamente a nosotros para defendernos y ayudarnos; porque todos los reyes de los amorreos que habitan en las montañas se han unido contra nosotros.</a:t>
            </a:r>
          </a:p>
          <a:p>
            <a:pPr marL="0" indent="0">
              <a:buFont typeface="Wingdings 2" panose="05020102010507070707" pitchFamily="18" charset="2"/>
              <a:buNone/>
            </a:pPr>
            <a:r>
              <a:rPr lang="es-ES" altLang="en-US" i="1"/>
              <a:t>Y subió Josué de Gilgal, él y todo el pueblo de guerra con él, y todos los hombres valientes.</a:t>
            </a:r>
          </a:p>
          <a:p>
            <a:pPr marL="0" indent="0">
              <a:buFont typeface="Wingdings 2" panose="05020102010507070707" pitchFamily="18" charset="2"/>
              <a:buNone/>
            </a:pPr>
            <a:endParaRPr lang="en-US" altLang="en-US"/>
          </a:p>
        </p:txBody>
      </p:sp>
    </p:spTree>
  </p:cSld>
  <p:clrMapOvr>
    <a:masterClrMapping/>
  </p:clrMapOvr>
  <p:transition spd="med">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a:t>La Batalla de Gabaón</a:t>
            </a:r>
            <a:br>
              <a:rPr lang="en-US" altLang="en-US"/>
            </a:br>
            <a:r>
              <a:rPr lang="en-US" altLang="en-US" sz="4000">
                <a:solidFill>
                  <a:srgbClr val="C00000"/>
                </a:solidFill>
              </a:rPr>
              <a:t>(Josué 10: 6-14)</a:t>
            </a:r>
            <a:endParaRPr lang="en-US" altLang="en-US"/>
          </a:p>
        </p:txBody>
      </p:sp>
      <p:sp>
        <p:nvSpPr>
          <p:cNvPr id="3" name="Content Placeholder 2"/>
          <p:cNvSpPr>
            <a:spLocks noGrp="1"/>
          </p:cNvSpPr>
          <p:nvPr>
            <p:ph idx="1"/>
          </p:nvPr>
        </p:nvSpPr>
        <p:spPr/>
        <p:txBody>
          <a:bodyPr/>
          <a:lstStyle/>
          <a:p>
            <a:pPr marL="0" indent="0">
              <a:buFont typeface="Wingdings 2" panose="05020102010507070707" pitchFamily="18" charset="2"/>
              <a:buNone/>
              <a:defRPr/>
            </a:pPr>
            <a:r>
              <a:rPr lang="es-ES" b="1" i="1" baseline="30000" dirty="0"/>
              <a:t> </a:t>
            </a:r>
            <a:r>
              <a:rPr lang="es-ES" i="1" dirty="0"/>
              <a:t>Y Jehová dijo a Josué: No tengas temor de ellos; porque yo los he entregado en tu mano, y ninguno de ellos prevalecerá delante de ti.</a:t>
            </a:r>
          </a:p>
          <a:p>
            <a:pPr marL="0" indent="0">
              <a:buFont typeface="Wingdings 2" panose="05020102010507070707" pitchFamily="18" charset="2"/>
              <a:buNone/>
              <a:defRPr/>
            </a:pPr>
            <a:r>
              <a:rPr lang="es-ES" i="1" dirty="0"/>
              <a:t>Y Josué vino a ellos de repente, habiendo subido toda la noche desde </a:t>
            </a:r>
            <a:r>
              <a:rPr lang="es-ES" i="1" dirty="0" err="1"/>
              <a:t>Gilgal</a:t>
            </a:r>
            <a:r>
              <a:rPr lang="es-ES" i="1" dirty="0"/>
              <a:t>.</a:t>
            </a:r>
          </a:p>
          <a:p>
            <a:pPr marL="0" indent="0">
              <a:buFont typeface="Wingdings 2" panose="05020102010507070707" pitchFamily="18" charset="2"/>
              <a:buNone/>
              <a:defRPr/>
            </a:pPr>
            <a:r>
              <a:rPr lang="es-ES" i="1" dirty="0"/>
              <a:t>Y Jehová los llenó de consternación delante de Israel, y los hirió con gran mortandad en Gabaón; y los siguió por el camino que sube a </a:t>
            </a:r>
            <a:r>
              <a:rPr lang="es-ES" i="1" dirty="0" err="1"/>
              <a:t>Bet</a:t>
            </a:r>
            <a:r>
              <a:rPr lang="es-ES" i="1" dirty="0"/>
              <a:t>-horón, y los hirió hasta </a:t>
            </a:r>
            <a:r>
              <a:rPr lang="es-ES" i="1" dirty="0" err="1"/>
              <a:t>Azeca</a:t>
            </a:r>
            <a:r>
              <a:rPr lang="es-ES" i="1" dirty="0"/>
              <a:t> y </a:t>
            </a:r>
            <a:r>
              <a:rPr lang="es-ES" i="1" dirty="0" err="1"/>
              <a:t>Maceda</a:t>
            </a:r>
            <a:r>
              <a:rPr lang="es-ES" i="1" dirty="0"/>
              <a:t>.</a:t>
            </a:r>
          </a:p>
          <a:p>
            <a:pPr>
              <a:defRPr/>
            </a:pPr>
            <a:endParaRPr lang="en-US" dirty="0"/>
          </a:p>
        </p:txBody>
      </p:sp>
    </p:spTree>
  </p:cSld>
  <p:clrMapOvr>
    <a:masterClrMapping/>
  </p:clrMapOvr>
  <p:transition spd="med">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n-US" sz="5300" dirty="0"/>
              <a:t>La </a:t>
            </a:r>
            <a:r>
              <a:rPr lang="en-US" sz="5300" dirty="0" err="1"/>
              <a:t>Batalla</a:t>
            </a:r>
            <a:r>
              <a:rPr lang="en-US" sz="5300" dirty="0"/>
              <a:t> de </a:t>
            </a:r>
            <a:r>
              <a:rPr lang="en-US" sz="5300" dirty="0" err="1"/>
              <a:t>Gabaón</a:t>
            </a:r>
            <a:br>
              <a:rPr lang="en-US" sz="4400" dirty="0"/>
            </a:br>
            <a:r>
              <a:rPr lang="en-US" sz="4000" dirty="0">
                <a:solidFill>
                  <a:srgbClr val="C00000"/>
                </a:solidFill>
              </a:rPr>
              <a:t>(</a:t>
            </a:r>
            <a:r>
              <a:rPr lang="en-US" sz="4000" dirty="0" err="1">
                <a:solidFill>
                  <a:srgbClr val="C00000"/>
                </a:solidFill>
              </a:rPr>
              <a:t>Josué</a:t>
            </a:r>
            <a:r>
              <a:rPr lang="en-US" sz="4000" dirty="0">
                <a:solidFill>
                  <a:srgbClr val="C00000"/>
                </a:solidFill>
              </a:rPr>
              <a:t> 10: 6-14)</a:t>
            </a:r>
            <a:endParaRPr lang="en-US" altLang="en-US" sz="4900" dirty="0"/>
          </a:p>
        </p:txBody>
      </p:sp>
      <p:sp>
        <p:nvSpPr>
          <p:cNvPr id="3" name="Content Placeholder 2"/>
          <p:cNvSpPr>
            <a:spLocks noGrp="1"/>
          </p:cNvSpPr>
          <p:nvPr>
            <p:ph idx="1"/>
          </p:nvPr>
        </p:nvSpPr>
        <p:spPr/>
        <p:txBody>
          <a:bodyPr/>
          <a:lstStyle/>
          <a:p>
            <a:pPr eaLnBrk="1" hangingPunct="1"/>
            <a:r>
              <a:rPr lang="es-ES" altLang="en-US" i="1"/>
              <a:t>"Y mientras iban huyendo de los israelitas, a la bajada de Bet-horón, Jehová arrojó desde el cielo grandes piedras sobre ellos hasta Azeca, y murieron; y fueron más los que murieron por las piedras del granizo, que los que los hijos de Israel mataron a espada. Entonces Josué habló a Jehová el día en que Jehová entregó al amorreo delante de los hijos de Israel, y dijo en presencia de los israelitas…:”</a:t>
            </a:r>
            <a:endParaRPr lang="en-US" altLang="en-US"/>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n-US" sz="4800" dirty="0"/>
              <a:t>La </a:t>
            </a:r>
            <a:r>
              <a:rPr lang="en-US" sz="4800" dirty="0" err="1"/>
              <a:t>Batalla</a:t>
            </a:r>
            <a:r>
              <a:rPr lang="en-US" sz="4800" dirty="0"/>
              <a:t> de </a:t>
            </a:r>
            <a:r>
              <a:rPr lang="en-US" sz="4800" dirty="0" err="1"/>
              <a:t>Gabaón</a:t>
            </a:r>
            <a:br>
              <a:rPr lang="en-US" sz="4000" dirty="0"/>
            </a:br>
            <a:r>
              <a:rPr lang="en-US" sz="3600" dirty="0">
                <a:solidFill>
                  <a:srgbClr val="C00000"/>
                </a:solidFill>
              </a:rPr>
              <a:t>(</a:t>
            </a:r>
            <a:r>
              <a:rPr lang="en-US" sz="3600" dirty="0" err="1">
                <a:solidFill>
                  <a:srgbClr val="C00000"/>
                </a:solidFill>
              </a:rPr>
              <a:t>Josué</a:t>
            </a:r>
            <a:r>
              <a:rPr lang="en-US" sz="3600" dirty="0">
                <a:solidFill>
                  <a:srgbClr val="C00000"/>
                </a:solidFill>
              </a:rPr>
              <a:t> 10: 6-14)</a:t>
            </a:r>
            <a:endParaRPr lang="en-US" altLang="en-US" sz="4500" dirty="0"/>
          </a:p>
        </p:txBody>
      </p:sp>
      <p:sp>
        <p:nvSpPr>
          <p:cNvPr id="3" name="Content Placeholder 2"/>
          <p:cNvSpPr>
            <a:spLocks noGrp="1"/>
          </p:cNvSpPr>
          <p:nvPr>
            <p:ph idx="1"/>
          </p:nvPr>
        </p:nvSpPr>
        <p:spPr/>
        <p:txBody>
          <a:bodyPr>
            <a:normAutofit/>
          </a:bodyPr>
          <a:lstStyle/>
          <a:p>
            <a:pPr marL="274320" indent="-274320" eaLnBrk="1" fontAlgn="auto" hangingPunct="1">
              <a:spcAft>
                <a:spcPts val="0"/>
              </a:spcAft>
              <a:buClr>
                <a:schemeClr val="accent3"/>
              </a:buClr>
              <a:buFont typeface="Wingdings 2"/>
              <a:buChar char=""/>
              <a:defRPr/>
            </a:pPr>
            <a:r>
              <a:rPr lang="es-ES" i="1" dirty="0"/>
              <a:t>…”Sol, detente en Gabaón; Y tú, luna, en el valle de </a:t>
            </a:r>
            <a:r>
              <a:rPr lang="es-ES" i="1" dirty="0" err="1"/>
              <a:t>Ajalón</a:t>
            </a:r>
            <a:r>
              <a:rPr lang="es-ES" i="1" dirty="0"/>
              <a:t>. Y el sol se detuvo y la luna se paró, Hasta que la gente se hubo vengado de sus enemigos. ¿No está escrito esto en el libro de </a:t>
            </a:r>
            <a:r>
              <a:rPr lang="es-ES" i="1" dirty="0" err="1"/>
              <a:t>Jaser</a:t>
            </a:r>
            <a:r>
              <a:rPr lang="es-ES" i="1" dirty="0"/>
              <a:t>? Y el sol se paró en medio del cielo, y no se apresuró a ponerse casi un día entero. Y no hubo día como aquel, ni antes ni después de él, habiendo atendido Jehová a la voz de un hombre; porque Jehová peleaba por Israel." </a:t>
            </a:r>
          </a:p>
          <a:p>
            <a:pPr marL="274320" indent="-274320" eaLnBrk="1" fontAlgn="auto" hangingPunct="1">
              <a:spcAft>
                <a:spcPts val="0"/>
              </a:spcAft>
              <a:buClr>
                <a:schemeClr val="accent3"/>
              </a:buClr>
              <a:buFont typeface="Wingdings 2"/>
              <a:buNone/>
              <a:defRPr/>
            </a:pPr>
            <a:r>
              <a:rPr lang="es-ES" dirty="0">
                <a:solidFill>
                  <a:srgbClr val="FF0000"/>
                </a:solidFill>
              </a:rPr>
              <a:t>						  (Josué 10.6-14, RVR60) </a:t>
            </a: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s-PR" altLang="en-US" sz="4500" dirty="0"/>
              <a:t>El día largo de Josué – Retos interpretativos </a:t>
            </a:r>
            <a:endParaRPr lang="en-US" altLang="en-US" sz="4500" dirty="0"/>
          </a:p>
        </p:txBody>
      </p:sp>
      <p:sp>
        <p:nvSpPr>
          <p:cNvPr id="3" name="Content Placeholder 2"/>
          <p:cNvSpPr>
            <a:spLocks noGrp="1"/>
          </p:cNvSpPr>
          <p:nvPr>
            <p:ph idx="1"/>
          </p:nvPr>
        </p:nvSpPr>
        <p:spPr/>
        <p:txBody>
          <a:bodyPr/>
          <a:lstStyle/>
          <a:p>
            <a:pPr eaLnBrk="1" hangingPunct="1">
              <a:lnSpc>
                <a:spcPct val="90000"/>
              </a:lnSpc>
            </a:pPr>
            <a:r>
              <a:rPr lang="es-PR" altLang="en-US"/>
              <a:t>Este pasaje se podría usar para reclamar que la Biblia enseña que el sol da vuelta alrededor de la tierra.</a:t>
            </a:r>
          </a:p>
          <a:p>
            <a:pPr eaLnBrk="1" hangingPunct="1">
              <a:lnSpc>
                <a:spcPct val="90000"/>
              </a:lnSpc>
            </a:pPr>
            <a:r>
              <a:rPr lang="es-PR" altLang="en-US"/>
              <a:t>Usando definiciones modernas ¿Qué realmente pasó ese día?</a:t>
            </a:r>
            <a:endParaRPr lang="en-US" altLang="en-US"/>
          </a:p>
          <a:p>
            <a:pPr lvl="1" eaLnBrk="1" hangingPunct="1">
              <a:lnSpc>
                <a:spcPct val="90000"/>
              </a:lnSpc>
            </a:pPr>
            <a:r>
              <a:rPr lang="es-PR" altLang="en-US"/>
              <a:t>¿Se paró el sol en su movimiento a través de la galaxia?</a:t>
            </a:r>
          </a:p>
          <a:p>
            <a:pPr lvl="3" eaLnBrk="1" hangingPunct="1">
              <a:lnSpc>
                <a:spcPct val="90000"/>
              </a:lnSpc>
            </a:pPr>
            <a:r>
              <a:rPr lang="es-PR" altLang="en-US"/>
              <a:t>Esta es la interpretación mas literal, pero Josué no hubiera visto el resultado como que el sol se hubiera parado.</a:t>
            </a:r>
          </a:p>
          <a:p>
            <a:pPr lvl="1" eaLnBrk="1" hangingPunct="1">
              <a:lnSpc>
                <a:spcPct val="90000"/>
              </a:lnSpc>
            </a:pPr>
            <a:r>
              <a:rPr lang="es-PR" altLang="en-US"/>
              <a:t>¿Se paró la tierra en su rotación?</a:t>
            </a:r>
          </a:p>
          <a:p>
            <a:pPr lvl="3" eaLnBrk="1" hangingPunct="1">
              <a:lnSpc>
                <a:spcPct val="90000"/>
              </a:lnSpc>
            </a:pPr>
            <a:r>
              <a:rPr lang="es-PR" altLang="en-US"/>
              <a:t>Esto hubiera hecho que el sol se parara a través de toda la tierra y habrían records históricos de este día (o noche) en otros países.  Parece inconsistente que Dios parara la tierra y la volviera a poner a rotar.</a:t>
            </a: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500"/>
                                        <p:tgtEl>
                                          <p:spTgt spid="3">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dissolve">
                                      <p:cBhvr>
                                        <p:cTn id="18" dur="500"/>
                                        <p:tgtEl>
                                          <p:spTgt spid="3">
                                            <p:txEl>
                                              <p:pRg st="3" end="3"/>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dissolve">
                                      <p:cBhvr>
                                        <p:cTn id="21" dur="500"/>
                                        <p:tgtEl>
                                          <p:spTgt spid="3">
                                            <p:txEl>
                                              <p:pRg st="4" end="4"/>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dissolve">
                                      <p:cBhvr>
                                        <p:cTn id="2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s-PR" altLang="en-US"/>
              <a:t>El punto de vista Bíblico	</a:t>
            </a:r>
            <a:endParaRPr lang="en-US" altLang="en-US"/>
          </a:p>
        </p:txBody>
      </p:sp>
      <p:sp>
        <p:nvSpPr>
          <p:cNvPr id="3" name="Content Placeholder 2"/>
          <p:cNvSpPr>
            <a:spLocks noGrp="1"/>
          </p:cNvSpPr>
          <p:nvPr>
            <p:ph idx="1"/>
          </p:nvPr>
        </p:nvSpPr>
        <p:spPr/>
        <p:txBody>
          <a:bodyPr>
            <a:normAutofit/>
          </a:bodyPr>
          <a:lstStyle/>
          <a:p>
            <a:pPr eaLnBrk="1" hangingPunct="1">
              <a:defRPr/>
            </a:pPr>
            <a:r>
              <a:rPr lang="es-PR" altLang="en-US" sz="2400" dirty="0"/>
              <a:t>En muchos pasajes, especialmente los que describen milagros o eventos proféticos, el relato describe lo que el testigo vio usando, su perspectiva y su vocabulario con todas sus limitaciones.</a:t>
            </a:r>
          </a:p>
          <a:p>
            <a:pPr lvl="1" eaLnBrk="1" hangingPunct="1">
              <a:defRPr/>
            </a:pPr>
            <a:r>
              <a:rPr lang="es-PR" altLang="en-US" sz="2200" dirty="0"/>
              <a:t>Por eso tenemos cuatro evangelios, tres de los cuales son sinópticos, y Crónicas repite mucho de lo que dice Samuel.</a:t>
            </a:r>
          </a:p>
          <a:p>
            <a:pPr eaLnBrk="1" hangingPunct="1">
              <a:defRPr/>
            </a:pPr>
            <a:r>
              <a:rPr lang="es-PR" altLang="en-US" sz="2400" dirty="0"/>
              <a:t>La inspiración, al igual que la encarnación, es un proceso en el cual ambos Dios y el hombre participan.  Esto asegura que los sucesos que se relatan sean verídicos y fiel pero no cambia ni el punto de vista, ni el estilo, ni el vocabulario.</a:t>
            </a:r>
          </a:p>
          <a:p>
            <a:pPr marL="0" indent="0" eaLnBrk="1" hangingPunct="1">
              <a:buFont typeface="Wingdings 2" panose="05020102010507070707" pitchFamily="18" charset="2"/>
              <a:buNone/>
              <a:defRPr/>
            </a:pPr>
            <a:endParaRPr lang="en-US" altLang="en-US" sz="2400" dirty="0"/>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ssolve">
                                      <p:cBhvr>
                                        <p:cTn id="10" dur="500"/>
                                        <p:tgtEl>
                                          <p:spTgt spid="3">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762000"/>
          </a:xfrm>
        </p:spPr>
        <p:txBody>
          <a:bodyPr>
            <a:normAutofit fontScale="90000"/>
          </a:bodyPr>
          <a:lstStyle/>
          <a:p>
            <a:pPr algn="ctr" eaLnBrk="1" hangingPunct="1">
              <a:defRPr/>
            </a:pPr>
            <a:r>
              <a:rPr lang="es-PR" altLang="en-US" sz="5400" dirty="0"/>
              <a:t>El Día Largo.</a:t>
            </a:r>
            <a:endParaRPr lang="en-US" altLang="en-US" sz="5400" dirty="0"/>
          </a:p>
        </p:txBody>
      </p:sp>
      <p:sp>
        <p:nvSpPr>
          <p:cNvPr id="3" name="Content Placeholder 2"/>
          <p:cNvSpPr>
            <a:spLocks noGrp="1"/>
          </p:cNvSpPr>
          <p:nvPr>
            <p:ph idx="1"/>
          </p:nvPr>
        </p:nvSpPr>
        <p:spPr>
          <a:xfrm>
            <a:off x="381000" y="1447800"/>
            <a:ext cx="8229600" cy="4953000"/>
          </a:xfrm>
        </p:spPr>
        <p:txBody>
          <a:bodyPr/>
          <a:lstStyle/>
          <a:p>
            <a:pPr eaLnBrk="1" hangingPunct="1"/>
            <a:r>
              <a:rPr lang="es-PR" altLang="en-US" dirty="0"/>
              <a:t>El Cristiano Bíblico no debe tener ninguna duda de que un gran milagro ocurrió ese día; la pregunta es ¿cual fue la naturaleza de ese milagro?</a:t>
            </a:r>
          </a:p>
          <a:p>
            <a:pPr eaLnBrk="1" hangingPunct="1"/>
            <a:r>
              <a:rPr lang="es-PR" altLang="en-US" dirty="0"/>
              <a:t>Dios tiene control total sobre  la naturaleza. Mientras los egipcios estaban en tinieblas (durante las plagas), los israelitas tenían luz. Dios puede alterar las leyes físicas, pues Él las creó. </a:t>
            </a:r>
          </a:p>
          <a:p>
            <a:pPr eaLnBrk="1" hangingPunct="1"/>
            <a:r>
              <a:rPr lang="es-PR" altLang="en-US" dirty="0"/>
              <a:t>En este caso, Josué vio que el sol no se movió hasta que terminó la batalla. Esto no quiere decir que la Tierra dejó de rotar en su eje. Y si lo hubiese hecho, no quiere decir que los otros pueblos se habrían fijado.</a:t>
            </a:r>
            <a:endParaRPr lang="en-US" altLang="en-US" dirty="0"/>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s-PR" altLang="en-US" sz="4000"/>
              <a:t>¿Por que tienen importancia estos relatos de ciudades, reyes y batallas?</a:t>
            </a:r>
            <a:endParaRPr lang="en-US" altLang="en-US" sz="4000"/>
          </a:p>
        </p:txBody>
      </p:sp>
      <p:sp>
        <p:nvSpPr>
          <p:cNvPr id="3" name="Content Placeholder 2"/>
          <p:cNvSpPr>
            <a:spLocks noGrp="1"/>
          </p:cNvSpPr>
          <p:nvPr>
            <p:ph idx="1"/>
          </p:nvPr>
        </p:nvSpPr>
        <p:spPr/>
        <p:txBody>
          <a:bodyPr/>
          <a:lstStyle/>
          <a:p>
            <a:pPr eaLnBrk="1" hangingPunct="1"/>
            <a:r>
              <a:rPr lang="es-PR" altLang="en-US"/>
              <a:t>Demuestran que estos hechos verdaderamente ocurrieron, que no son relatos mitológicos, ni son parábolas.  </a:t>
            </a:r>
          </a:p>
          <a:p>
            <a:pPr lvl="1" eaLnBrk="1" hangingPunct="1"/>
            <a:r>
              <a:rPr lang="es-PR" altLang="en-US"/>
              <a:t>Las ruinas de estas ciudades se pueden buscar y estudiar.</a:t>
            </a:r>
          </a:p>
          <a:p>
            <a:pPr eaLnBrk="1" hangingPunct="1"/>
            <a:r>
              <a:rPr lang="es-PR" altLang="en-US"/>
              <a:t>Demuestran que Dios cumple su palabra en una forma literal, lo cual implica que los mandatos que Él nos da se deben seguir al pie de la letra.</a:t>
            </a:r>
          </a:p>
          <a:p>
            <a:pPr lvl="1" eaLnBrk="1" hangingPunct="1"/>
            <a:r>
              <a:rPr lang="es-PR" altLang="en-US"/>
              <a:t>Si estas fueran alegorías, entonces los mandatos también serían alegorías.</a:t>
            </a:r>
          </a:p>
          <a:p>
            <a:pPr eaLnBrk="1" hangingPunct="1"/>
            <a:endParaRPr lang="en-US" altLang="en-US"/>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altLang="en-US"/>
              <a:t>La </a:t>
            </a:r>
            <a:r>
              <a:rPr lang="es-PR" altLang="en-US"/>
              <a:t>perversidad</a:t>
            </a:r>
            <a:r>
              <a:rPr lang="en-US" altLang="en-US"/>
              <a:t> de los </a:t>
            </a:r>
            <a:r>
              <a:rPr lang="es-PR" altLang="en-US"/>
              <a:t>Cananeos</a:t>
            </a:r>
          </a:p>
        </p:txBody>
      </p:sp>
      <p:sp>
        <p:nvSpPr>
          <p:cNvPr id="3" name="Content Placeholder 2"/>
          <p:cNvSpPr>
            <a:spLocks noGrp="1"/>
          </p:cNvSpPr>
          <p:nvPr>
            <p:ph idx="1"/>
          </p:nvPr>
        </p:nvSpPr>
        <p:spPr/>
        <p:txBody>
          <a:bodyPr/>
          <a:lstStyle/>
          <a:p>
            <a:pPr eaLnBrk="1" hangingPunct="1">
              <a:lnSpc>
                <a:spcPct val="90000"/>
              </a:lnSpc>
            </a:pPr>
            <a:r>
              <a:rPr lang="es-PR" altLang="en-US" sz="2400" dirty="0"/>
              <a:t>Los cananeos eran particularmente perversos.  Dios declara que hay un punto donde gente particularmente perversa pierden el derecho de poseer la tierra.</a:t>
            </a:r>
          </a:p>
          <a:p>
            <a:pPr lvl="1" eaLnBrk="1" hangingPunct="1">
              <a:lnSpc>
                <a:spcPct val="90000"/>
              </a:lnSpc>
            </a:pPr>
            <a:r>
              <a:rPr lang="es-ES" altLang="en-US" sz="2200" i="1" dirty="0"/>
              <a:t>"No por tu justicia, ni por la rectitud de tu corazón entras a poseer la tierra de ellos, sino por la impiedad de estas naciones Jehová tu Dios las arroja de delante de ti, y para confirmar la palabra que Jehová juró a tus padres Abraham, Isaac y Jacob. Por tanto, sabe que no es por tu justicia que Jehová tu Dios te da esta buena tierra para tomarla; porque pueblo duro de cerviz eres tú." </a:t>
            </a:r>
            <a:r>
              <a:rPr lang="es-ES" altLang="en-US" sz="2200" dirty="0">
                <a:solidFill>
                  <a:srgbClr val="FF0000"/>
                </a:solidFill>
              </a:rPr>
              <a:t>(Deuteronomio 9.5-6, RVR60) </a:t>
            </a: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ssolv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altLang="en-US" sz="4800"/>
              <a:t>Resumen de los capítulos 11 y 12</a:t>
            </a:r>
          </a:p>
        </p:txBody>
      </p:sp>
      <p:sp>
        <p:nvSpPr>
          <p:cNvPr id="26627" name="Content Placeholder 2"/>
          <p:cNvSpPr>
            <a:spLocks noGrp="1"/>
          </p:cNvSpPr>
          <p:nvPr>
            <p:ph idx="1"/>
          </p:nvPr>
        </p:nvSpPr>
        <p:spPr/>
        <p:txBody>
          <a:bodyPr/>
          <a:lstStyle/>
          <a:p>
            <a:r>
              <a:rPr lang="en-US" altLang="en-US" dirty="0" err="1"/>
              <a:t>En</a:t>
            </a:r>
            <a:r>
              <a:rPr lang="en-US" altLang="en-US" dirty="0"/>
              <a:t> el </a:t>
            </a:r>
            <a:r>
              <a:rPr lang="en-US" altLang="en-US" dirty="0" err="1"/>
              <a:t>capítulo</a:t>
            </a:r>
            <a:r>
              <a:rPr lang="en-US" altLang="en-US" dirty="0"/>
              <a:t> 11, </a:t>
            </a:r>
            <a:r>
              <a:rPr lang="en-US" altLang="en-US" dirty="0" err="1"/>
              <a:t>vemos</a:t>
            </a:r>
            <a:r>
              <a:rPr lang="en-US" altLang="en-US" dirty="0"/>
              <a:t> que </a:t>
            </a:r>
            <a:r>
              <a:rPr lang="en-US" altLang="en-US" dirty="0" err="1"/>
              <a:t>otro</a:t>
            </a:r>
            <a:r>
              <a:rPr lang="en-US" altLang="en-US" dirty="0"/>
              <a:t> </a:t>
            </a:r>
            <a:r>
              <a:rPr lang="en-US" altLang="en-US" dirty="0" err="1"/>
              <a:t>rey</a:t>
            </a:r>
            <a:r>
              <a:rPr lang="en-US" altLang="en-US" dirty="0"/>
              <a:t>, </a:t>
            </a:r>
            <a:r>
              <a:rPr lang="en-US" altLang="en-US" dirty="0" err="1"/>
              <a:t>Jabín</a:t>
            </a:r>
            <a:r>
              <a:rPr lang="en-US" altLang="en-US" dirty="0"/>
              <a:t>, </a:t>
            </a:r>
            <a:r>
              <a:rPr lang="en-US" altLang="en-US" dirty="0" err="1"/>
              <a:t>crea</a:t>
            </a:r>
            <a:r>
              <a:rPr lang="en-US" altLang="en-US" dirty="0"/>
              <a:t> </a:t>
            </a:r>
            <a:r>
              <a:rPr lang="en-US" altLang="en-US" dirty="0" err="1"/>
              <a:t>otra</a:t>
            </a:r>
            <a:r>
              <a:rPr lang="en-US" altLang="en-US" dirty="0"/>
              <a:t> </a:t>
            </a:r>
            <a:r>
              <a:rPr lang="en-US" altLang="en-US" dirty="0" err="1"/>
              <a:t>alianza</a:t>
            </a:r>
            <a:r>
              <a:rPr lang="en-US" altLang="en-US" dirty="0"/>
              <a:t> de </a:t>
            </a:r>
            <a:r>
              <a:rPr lang="en-US" altLang="en-US" dirty="0" err="1"/>
              <a:t>reyes</a:t>
            </a:r>
            <a:r>
              <a:rPr lang="en-US" altLang="en-US" dirty="0"/>
              <a:t> para </a:t>
            </a:r>
            <a:r>
              <a:rPr lang="en-US" altLang="en-US" dirty="0" err="1"/>
              <a:t>arrematar</a:t>
            </a:r>
            <a:r>
              <a:rPr lang="en-US" altLang="en-US" dirty="0"/>
              <a:t> contra Israel. </a:t>
            </a:r>
          </a:p>
          <a:p>
            <a:r>
              <a:rPr lang="en-US" altLang="en-US" dirty="0" err="1"/>
              <a:t>Esta</a:t>
            </a:r>
            <a:r>
              <a:rPr lang="en-US" altLang="en-US" dirty="0"/>
              <a:t> </a:t>
            </a:r>
            <a:r>
              <a:rPr lang="en-US" altLang="en-US" dirty="0" err="1"/>
              <a:t>segunda</a:t>
            </a:r>
            <a:r>
              <a:rPr lang="en-US" altLang="en-US" dirty="0"/>
              <a:t> </a:t>
            </a:r>
            <a:r>
              <a:rPr lang="en-US" altLang="en-US" dirty="0" err="1"/>
              <a:t>alianza</a:t>
            </a:r>
            <a:r>
              <a:rPr lang="en-US" altLang="en-US" dirty="0"/>
              <a:t> </a:t>
            </a:r>
            <a:r>
              <a:rPr lang="en-US" altLang="en-US" dirty="0" err="1"/>
              <a:t>fue</a:t>
            </a:r>
            <a:r>
              <a:rPr lang="en-US" altLang="en-US" dirty="0"/>
              <a:t> </a:t>
            </a:r>
            <a:r>
              <a:rPr lang="en-US" altLang="en-US" dirty="0" err="1"/>
              <a:t>más</a:t>
            </a:r>
            <a:r>
              <a:rPr lang="en-US" altLang="en-US" dirty="0"/>
              <a:t> </a:t>
            </a:r>
            <a:r>
              <a:rPr lang="en-US" altLang="en-US" dirty="0" err="1"/>
              <a:t>grande</a:t>
            </a:r>
            <a:r>
              <a:rPr lang="en-US" altLang="en-US" dirty="0"/>
              <a:t> que la </a:t>
            </a:r>
            <a:r>
              <a:rPr lang="en-US" altLang="en-US" dirty="0" err="1"/>
              <a:t>primera</a:t>
            </a:r>
            <a:r>
              <a:rPr lang="en-US" altLang="en-US" dirty="0"/>
              <a:t>, </a:t>
            </a:r>
            <a:r>
              <a:rPr lang="en-US" altLang="en-US" dirty="0" err="1"/>
              <a:t>ya</a:t>
            </a:r>
            <a:r>
              <a:rPr lang="en-US" altLang="en-US" dirty="0"/>
              <a:t> que se </a:t>
            </a:r>
            <a:r>
              <a:rPr lang="en-US" altLang="en-US" dirty="0" err="1"/>
              <a:t>unieron</a:t>
            </a:r>
            <a:r>
              <a:rPr lang="en-US" altLang="en-US" dirty="0"/>
              <a:t> </a:t>
            </a:r>
            <a:r>
              <a:rPr lang="en-US" altLang="en-US" dirty="0" err="1"/>
              <a:t>más</a:t>
            </a:r>
            <a:r>
              <a:rPr lang="en-US" altLang="en-US" dirty="0"/>
              <a:t> de 10 </a:t>
            </a:r>
            <a:r>
              <a:rPr lang="en-US" altLang="en-US" dirty="0" err="1"/>
              <a:t>naciones</a:t>
            </a:r>
            <a:r>
              <a:rPr lang="en-US" altLang="en-US" dirty="0"/>
              <a:t> contra Israel. </a:t>
            </a:r>
          </a:p>
          <a:p>
            <a:r>
              <a:rPr lang="en-US" altLang="en-US" dirty="0"/>
              <a:t>De </a:t>
            </a:r>
            <a:r>
              <a:rPr lang="en-US" altLang="en-US" dirty="0" err="1"/>
              <a:t>igual</a:t>
            </a:r>
            <a:r>
              <a:rPr lang="en-US" altLang="en-US" dirty="0"/>
              <a:t> forma, Dios </a:t>
            </a:r>
            <a:r>
              <a:rPr lang="en-US" altLang="en-US" dirty="0" err="1"/>
              <a:t>los</a:t>
            </a:r>
            <a:r>
              <a:rPr lang="en-US" altLang="en-US" dirty="0"/>
              <a:t> </a:t>
            </a:r>
            <a:r>
              <a:rPr lang="en-US" altLang="en-US" dirty="0" err="1"/>
              <a:t>liberó</a:t>
            </a:r>
            <a:r>
              <a:rPr lang="en-US" altLang="en-US" dirty="0"/>
              <a:t> </a:t>
            </a:r>
            <a:r>
              <a:rPr lang="en-US" altLang="en-US" dirty="0" err="1"/>
              <a:t>en</a:t>
            </a:r>
            <a:r>
              <a:rPr lang="en-US" altLang="en-US" dirty="0"/>
              <a:t> la </a:t>
            </a:r>
            <a:r>
              <a:rPr lang="en-US" altLang="en-US" dirty="0" err="1"/>
              <a:t>batalla</a:t>
            </a:r>
            <a:r>
              <a:rPr lang="en-US" altLang="en-US" dirty="0"/>
              <a:t>. No se </a:t>
            </a:r>
            <a:r>
              <a:rPr lang="en-US" altLang="en-US" dirty="0" err="1"/>
              <a:t>menciona</a:t>
            </a:r>
            <a:r>
              <a:rPr lang="en-US" altLang="en-US" dirty="0"/>
              <a:t> </a:t>
            </a:r>
            <a:r>
              <a:rPr lang="en-US" altLang="en-US" dirty="0" err="1"/>
              <a:t>ninguna</a:t>
            </a:r>
            <a:r>
              <a:rPr lang="en-US" altLang="en-US" dirty="0"/>
              <a:t> </a:t>
            </a:r>
            <a:r>
              <a:rPr lang="en-US" altLang="en-US" dirty="0" err="1"/>
              <a:t>señal</a:t>
            </a:r>
            <a:r>
              <a:rPr lang="en-US" altLang="en-US" dirty="0"/>
              <a:t> </a:t>
            </a:r>
            <a:r>
              <a:rPr lang="en-US" altLang="en-US" dirty="0" err="1"/>
              <a:t>milagrosa</a:t>
            </a:r>
            <a:r>
              <a:rPr lang="en-US" altLang="en-US" dirty="0"/>
              <a:t>, </a:t>
            </a:r>
            <a:r>
              <a:rPr lang="en-US" altLang="en-US" dirty="0" err="1"/>
              <a:t>pero</a:t>
            </a:r>
            <a:r>
              <a:rPr lang="en-US" altLang="en-US" dirty="0"/>
              <a:t> </a:t>
            </a:r>
            <a:r>
              <a:rPr lang="en-US" altLang="en-US" dirty="0" err="1"/>
              <a:t>vemos</a:t>
            </a:r>
            <a:r>
              <a:rPr lang="en-US" altLang="en-US" dirty="0"/>
              <a:t> la </a:t>
            </a:r>
            <a:r>
              <a:rPr lang="en-US" altLang="en-US" dirty="0" err="1"/>
              <a:t>mano</a:t>
            </a:r>
            <a:r>
              <a:rPr lang="en-US" altLang="en-US" dirty="0"/>
              <a:t> </a:t>
            </a:r>
            <a:r>
              <a:rPr lang="en-US" altLang="en-US" dirty="0" err="1"/>
              <a:t>poderosa</a:t>
            </a:r>
            <a:r>
              <a:rPr lang="en-US" altLang="en-US" dirty="0"/>
              <a:t> de Dios, al </a:t>
            </a:r>
            <a:r>
              <a:rPr lang="en-US" altLang="en-US" dirty="0" err="1"/>
              <a:t>derrotar</a:t>
            </a:r>
            <a:r>
              <a:rPr lang="en-US" altLang="en-US" dirty="0"/>
              <a:t> </a:t>
            </a:r>
            <a:r>
              <a:rPr lang="en-US" altLang="en-US" dirty="0" err="1"/>
              <a:t>tantos</a:t>
            </a:r>
            <a:r>
              <a:rPr lang="en-US" altLang="en-US" dirty="0"/>
              <a:t> </a:t>
            </a:r>
            <a:r>
              <a:rPr lang="en-US" altLang="en-US" dirty="0" err="1"/>
              <a:t>reyes</a:t>
            </a:r>
            <a:r>
              <a:rPr lang="en-US" altLang="en-US" dirty="0"/>
              <a:t> </a:t>
            </a:r>
            <a:r>
              <a:rPr lang="en-US" altLang="en-US" dirty="0" err="1"/>
              <a:t>mediante</a:t>
            </a:r>
            <a:r>
              <a:rPr lang="en-US" altLang="en-US" dirty="0"/>
              <a:t> un pueblo </a:t>
            </a:r>
            <a:r>
              <a:rPr lang="en-US" altLang="en-US" dirty="0" err="1"/>
              <a:t>forastero</a:t>
            </a:r>
            <a:r>
              <a:rPr lang="en-US" altLang="en-US" dirty="0"/>
              <a:t>. </a:t>
            </a:r>
          </a:p>
          <a:p>
            <a:r>
              <a:rPr lang="en-US" altLang="en-US" dirty="0" err="1"/>
              <a:t>En</a:t>
            </a:r>
            <a:r>
              <a:rPr lang="en-US" altLang="en-US" dirty="0"/>
              <a:t> el </a:t>
            </a:r>
            <a:r>
              <a:rPr lang="en-US" altLang="en-US" dirty="0" err="1"/>
              <a:t>capítulo</a:t>
            </a:r>
            <a:r>
              <a:rPr lang="en-US" altLang="en-US" dirty="0"/>
              <a:t> 12 </a:t>
            </a:r>
            <a:r>
              <a:rPr lang="en-US" altLang="en-US" dirty="0" err="1"/>
              <a:t>vemos</a:t>
            </a:r>
            <a:r>
              <a:rPr lang="en-US" altLang="en-US" dirty="0"/>
              <a:t> un </a:t>
            </a:r>
            <a:r>
              <a:rPr lang="en-US" altLang="en-US" dirty="0" err="1"/>
              <a:t>recuento</a:t>
            </a:r>
            <a:r>
              <a:rPr lang="en-US" altLang="en-US" dirty="0"/>
              <a:t> de </a:t>
            </a:r>
            <a:r>
              <a:rPr lang="en-US" altLang="en-US" dirty="0" err="1"/>
              <a:t>todos</a:t>
            </a:r>
            <a:r>
              <a:rPr lang="en-US" altLang="en-US" dirty="0"/>
              <a:t> </a:t>
            </a:r>
            <a:r>
              <a:rPr lang="en-US" altLang="en-US" dirty="0" err="1"/>
              <a:t>los</a:t>
            </a:r>
            <a:r>
              <a:rPr lang="en-US" altLang="en-US" dirty="0"/>
              <a:t> </a:t>
            </a:r>
            <a:r>
              <a:rPr lang="en-US" altLang="en-US" dirty="0" err="1"/>
              <a:t>reyes</a:t>
            </a:r>
            <a:r>
              <a:rPr lang="en-US" altLang="en-US" dirty="0"/>
              <a:t> </a:t>
            </a:r>
            <a:r>
              <a:rPr lang="en-US" altLang="en-US" dirty="0" err="1"/>
              <a:t>conquistados</a:t>
            </a:r>
            <a:r>
              <a:rPr lang="en-US" altLang="en-US" dirty="0"/>
              <a:t> </a:t>
            </a:r>
            <a:r>
              <a:rPr lang="en-US" altLang="en-US" dirty="0" err="1"/>
              <a:t>por</a:t>
            </a:r>
            <a:r>
              <a:rPr lang="en-US" altLang="en-US" dirty="0"/>
              <a:t> Israel hasta ese </a:t>
            </a:r>
            <a:r>
              <a:rPr lang="en-US" altLang="en-US" dirty="0" err="1"/>
              <a:t>momento</a:t>
            </a:r>
            <a:r>
              <a:rPr lang="en-US" altLang="en-US" dirty="0"/>
              <a:t>. </a:t>
            </a:r>
          </a:p>
        </p:txBody>
      </p:sp>
    </p:spTree>
  </p:cSld>
  <p:clrMapOvr>
    <a:masterClrMapping/>
  </p:clrMapOvr>
  <p:transition spd="med">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143000" y="838200"/>
            <a:ext cx="3649663" cy="838200"/>
          </a:xfrm>
        </p:spPr>
        <p:txBody>
          <a:bodyPr/>
          <a:lstStyle/>
          <a:p>
            <a:pPr eaLnBrk="1" hangingPunct="1"/>
            <a:r>
              <a:rPr lang="es-PR" altLang="en-US"/>
              <a:t>Texto Básico</a:t>
            </a:r>
          </a:p>
        </p:txBody>
      </p:sp>
      <p:sp>
        <p:nvSpPr>
          <p:cNvPr id="9219" name="Rectangle 3"/>
          <p:cNvSpPr>
            <a:spLocks noGrp="1" noChangeArrowheads="1"/>
          </p:cNvSpPr>
          <p:nvPr>
            <p:ph type="body" sz="half" idx="1"/>
          </p:nvPr>
        </p:nvSpPr>
        <p:spPr>
          <a:xfrm>
            <a:off x="304800" y="2133600"/>
            <a:ext cx="3886200" cy="2362200"/>
          </a:xfrm>
        </p:spPr>
        <p:txBody>
          <a:bodyPr/>
          <a:lstStyle/>
          <a:p>
            <a:pPr eaLnBrk="1" hangingPunct="1"/>
            <a:r>
              <a:rPr lang="es-PR" altLang="en-US" sz="2800" dirty="0"/>
              <a:t>Josué</a:t>
            </a:r>
          </a:p>
          <a:p>
            <a:pPr lvl="1" eaLnBrk="1" hangingPunct="1"/>
            <a:r>
              <a:rPr lang="es-PR" altLang="en-US" sz="2800" dirty="0"/>
              <a:t>Capítulos 10 al 12</a:t>
            </a:r>
          </a:p>
        </p:txBody>
      </p:sp>
      <p:pic>
        <p:nvPicPr>
          <p:cNvPr id="5" name="Picture 4" descr="vkc02_1024x768.jpg"/>
          <p:cNvPicPr>
            <a:picLocks noChangeAspect="1"/>
          </p:cNvPicPr>
          <p:nvPr/>
        </p:nvPicPr>
        <p:blipFill>
          <a:blip r:embed="rId3" cstate="email">
            <a:lum bright="3000" contrast="2000"/>
          </a:blip>
          <a:srcRect/>
          <a:stretch>
            <a:fillRect/>
          </a:stretch>
        </p:blipFill>
        <p:spPr>
          <a:xfrm>
            <a:off x="4346127" y="2209351"/>
            <a:ext cx="4646370" cy="3128748"/>
          </a:xfrm>
          <a:prstGeom prst="rect">
            <a:avLst/>
          </a:prstGeom>
          <a:effectLst>
            <a:softEdge rad="63500"/>
          </a:effectLst>
        </p:spPr>
      </p:pic>
    </p:spTree>
  </p:cSld>
  <p:clrMapOvr>
    <a:masterClrMapping/>
  </p:clrMapOvr>
  <p:transition spd="med">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s-PR" altLang="en-US"/>
              <a:t>Aplicaciones prácticas</a:t>
            </a:r>
            <a:endParaRPr lang="en-US" altLang="en-US"/>
          </a:p>
        </p:txBody>
      </p:sp>
      <p:sp>
        <p:nvSpPr>
          <p:cNvPr id="3" name="Content Placeholder 2"/>
          <p:cNvSpPr>
            <a:spLocks noGrp="1"/>
          </p:cNvSpPr>
          <p:nvPr>
            <p:ph idx="1"/>
          </p:nvPr>
        </p:nvSpPr>
        <p:spPr/>
        <p:txBody>
          <a:bodyPr/>
          <a:lstStyle/>
          <a:p>
            <a:pPr eaLnBrk="1" hangingPunct="1"/>
            <a:r>
              <a:rPr lang="es-PR" altLang="en-US" dirty="0"/>
              <a:t>¿Qué podemos aprender de algo que en cierto sentido es triste, la exterminación de un pueblo y una raza?</a:t>
            </a:r>
          </a:p>
          <a:p>
            <a:pPr lvl="1" eaLnBrk="1" hangingPunct="1"/>
            <a:r>
              <a:rPr lang="es-PR" altLang="en-US" dirty="0"/>
              <a:t>Dios juzga grupos, no solo individuos.  Naciones que no siguen las leyes divinas muchas veces son castigadas. </a:t>
            </a:r>
          </a:p>
          <a:p>
            <a:pPr lvl="1" eaLnBrk="1" hangingPunct="1"/>
            <a:r>
              <a:rPr lang="es-PR" altLang="en-US" dirty="0"/>
              <a:t>Dios tiene poder sobre la vida y la muerte, sea efectuada por su mano o por manos humanas. </a:t>
            </a:r>
          </a:p>
          <a:p>
            <a:pPr lvl="1" eaLnBrk="1" hangingPunct="1"/>
            <a:r>
              <a:rPr lang="es-PR" altLang="en-US" dirty="0"/>
              <a:t>Es fácil indignarse ante un texto, ya que no conocemos la gran perversidad de los cananeos directamente. Comparémosle con la Alemania de Hitler o con la Rusia de Stalin, ¿quién duda que tales pueblos merecían ser derrotados? </a:t>
            </a: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ssolve">
                                      <p:cBhvr>
                                        <p:cTn id="10" dur="500"/>
                                        <p:tgtEl>
                                          <p:spTgt spid="3">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ssolve">
                                      <p:cBhvr>
                                        <p:cTn id="13" dur="500"/>
                                        <p:tgtEl>
                                          <p:spTgt spid="3">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dissolve">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s-PR" altLang="en-US"/>
              <a:t>Aplicaciones Espirituales</a:t>
            </a:r>
            <a:endParaRPr lang="en-US" altLang="en-US"/>
          </a:p>
        </p:txBody>
      </p:sp>
      <p:sp>
        <p:nvSpPr>
          <p:cNvPr id="3" name="Content Placeholder 2"/>
          <p:cNvSpPr>
            <a:spLocks noGrp="1"/>
          </p:cNvSpPr>
          <p:nvPr>
            <p:ph idx="1"/>
          </p:nvPr>
        </p:nvSpPr>
        <p:spPr/>
        <p:txBody>
          <a:bodyPr/>
          <a:lstStyle/>
          <a:p>
            <a:pPr eaLnBrk="1" hangingPunct="1">
              <a:lnSpc>
                <a:spcPct val="80000"/>
              </a:lnSpc>
            </a:pPr>
            <a:r>
              <a:rPr lang="es-PR" altLang="en-US" sz="2400"/>
              <a:t>Lo más importante que podemos aprender es que Dios quiere que el pueblo de Dios sea santo, separados del pecado, que no se mezcle con el pueblo de Satanás</a:t>
            </a:r>
            <a:r>
              <a:rPr lang="es-PR" altLang="en-US" sz="1800"/>
              <a:t>.</a:t>
            </a:r>
          </a:p>
          <a:p>
            <a:pPr lvl="1" eaLnBrk="1" hangingPunct="1">
              <a:lnSpc>
                <a:spcPct val="80000"/>
              </a:lnSpc>
            </a:pPr>
            <a:r>
              <a:rPr lang="es-ES" altLang="en-US" sz="1800" i="1"/>
              <a:t>"Cuando Jehová tu Dios te haya introducido en la tierra en la cual entrarás para tomarla, y haya echado de delante de ti a muchas naciones, al heteo, al gergeseo, al amorreo, al cananeo, al ferezeo, al heveo y al jebuseo, siete naciones mayores y más poderosas que tú, y Jehová tu Dios las haya entregado delante de ti, y las hayas derrotado, las destruirás del todo; no harás con ellas alianza, ni tendrás de ellas misericordia. Y no emparentarás con ellas; no darás tu hija a su hijo, ni tomarás a su hija para tu hijo. Porque desviará a tu hijo de en pos de mí, y servirán a dioses ajenos; y el furor de Jehová se encenderá sobre vosotros, y te destruirá pronto. Mas así habéis de hacer con ellos: sus altares destruiréis, y quebraréis sus estatuas, y destruiréis sus imágenes de Asera, y quemaréis sus esculturas en el fuego. Porque tú eres pueblo santo para Jehová tu Dios; Jehová tu Dios te ha escogido para serle un pueblo especial, más que todos los pueblos que están sobre la tierra." </a:t>
            </a:r>
          </a:p>
          <a:p>
            <a:pPr eaLnBrk="1" hangingPunct="1">
              <a:lnSpc>
                <a:spcPct val="80000"/>
              </a:lnSpc>
              <a:buFont typeface="Wingdings 2" panose="05020102010507070707" pitchFamily="18" charset="2"/>
              <a:buNone/>
            </a:pPr>
            <a:r>
              <a:rPr lang="es-ES" altLang="en-US" sz="1800">
                <a:solidFill>
                  <a:srgbClr val="FF0000"/>
                </a:solidFill>
              </a:rPr>
              <a:t>		(Deuteronomio 7.1-6, RVR60)</a:t>
            </a:r>
            <a:endParaRPr lang="es-PR" altLang="en-US" sz="1800">
              <a:solidFill>
                <a:srgbClr val="FF0000"/>
              </a:solidFill>
            </a:endParaRP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s-PR" altLang="en-US"/>
              <a:t>Aplicaciones - continuación</a:t>
            </a:r>
            <a:endParaRPr lang="en-US" altLang="en-US"/>
          </a:p>
        </p:txBody>
      </p:sp>
      <p:sp>
        <p:nvSpPr>
          <p:cNvPr id="3" name="Content Placeholder 2"/>
          <p:cNvSpPr>
            <a:spLocks noGrp="1"/>
          </p:cNvSpPr>
          <p:nvPr>
            <p:ph idx="1"/>
          </p:nvPr>
        </p:nvSpPr>
        <p:spPr/>
        <p:txBody>
          <a:bodyPr>
            <a:normAutofit fontScale="92500"/>
          </a:bodyPr>
          <a:lstStyle/>
          <a:p>
            <a:pPr lvl="2" indent="-246888" eaLnBrk="1" fontAlgn="auto" hangingPunct="1">
              <a:spcAft>
                <a:spcPts val="0"/>
              </a:spcAft>
              <a:buFont typeface="Wingdings 2"/>
              <a:buChar char=""/>
              <a:defRPr/>
            </a:pPr>
            <a:r>
              <a:rPr lang="es-ES" i="1" dirty="0"/>
              <a:t>Por lo cual Salid de en medio de ellos, y apartaos, dice el Señor, Y no toquéis lo inmundo; Y yo os recibiré, Y seré á vosotros Padre, Y vosotros me seréis á mí hijos é hijas, dice el Señor Todopoderoso. ASI que, amados, pues tenemos tales promesas, limpiémonos de toda inmundicia de carne y de espíritu, perfeccionando la santificación en temor de Dios. </a:t>
            </a:r>
          </a:p>
          <a:p>
            <a:pPr lvl="2" indent="-246888" eaLnBrk="1" fontAlgn="auto" hangingPunct="1">
              <a:spcAft>
                <a:spcPts val="0"/>
              </a:spcAft>
              <a:buFont typeface="Wingdings 2"/>
              <a:buNone/>
              <a:defRPr/>
            </a:pPr>
            <a:r>
              <a:rPr lang="es-ES" dirty="0">
                <a:solidFill>
                  <a:srgbClr val="FF0000"/>
                </a:solidFill>
              </a:rPr>
              <a:t>	(II Corintios 6:17-7:1) </a:t>
            </a:r>
          </a:p>
          <a:p>
            <a:pPr lvl="2" indent="-246888" eaLnBrk="1" fontAlgn="auto" hangingPunct="1">
              <a:spcAft>
                <a:spcPts val="0"/>
              </a:spcAft>
              <a:buFont typeface="Wingdings 2"/>
              <a:buChar char=""/>
              <a:defRPr/>
            </a:pPr>
            <a:r>
              <a:rPr lang="es-ES" i="1" dirty="0"/>
              <a:t>No améis al mundo, ni las cosas que están en el mundo. Si alguno ama al mundo, el amor del Padre no está en él.  Porque todo lo que hay en el mundo, la concupiscencia de la carne, y la concupiscencia de los ojos, y la soberbia de la vida, no es del Padre, mas es del mundo.  Y el mundo se pasa, y su concupiscencia; mas el que hace la voluntad de Dios, permanece para siempre. </a:t>
            </a:r>
          </a:p>
          <a:p>
            <a:pPr lvl="2" indent="-246888" eaLnBrk="1" fontAlgn="auto" hangingPunct="1">
              <a:spcAft>
                <a:spcPts val="0"/>
              </a:spcAft>
              <a:buFont typeface="Wingdings 2"/>
              <a:buNone/>
              <a:defRPr/>
            </a:pPr>
            <a:r>
              <a:rPr lang="es-ES" dirty="0">
                <a:solidFill>
                  <a:srgbClr val="FF0000"/>
                </a:solidFill>
              </a:rPr>
              <a:t>	(I Juan 2:15-17)</a:t>
            </a: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500"/>
                                        <p:tgtEl>
                                          <p:spTgt spid="3">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dissolve">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5" name="Rectangle 3"/>
          <p:cNvSpPr>
            <a:spLocks noGrp="1" noChangeArrowheads="1"/>
          </p:cNvSpPr>
          <p:nvPr>
            <p:ph type="title"/>
          </p:nvPr>
        </p:nvSpPr>
        <p:spPr>
          <a:xfrm>
            <a:off x="1371600" y="762000"/>
            <a:ext cx="3116263" cy="762000"/>
          </a:xfrm>
          <a:solidFill>
            <a:schemeClr val="bg1">
              <a:alpha val="59999"/>
            </a:schemeClr>
          </a:solidFill>
        </p:spPr>
        <p:txBody>
          <a:bodyPr/>
          <a:lstStyle/>
          <a:p>
            <a:pPr algn="ctr">
              <a:defRPr/>
            </a:pPr>
            <a:r>
              <a:rPr lang="es-PR" dirty="0">
                <a:effectLst>
                  <a:outerShdw blurRad="38100" dist="38100" dir="2700000" algn="tl">
                    <a:srgbClr val="000000">
                      <a:alpha val="43137"/>
                    </a:srgbClr>
                  </a:outerShdw>
                </a:effectLst>
              </a:rPr>
              <a:t>Próximo Estudio</a:t>
            </a:r>
          </a:p>
        </p:txBody>
      </p:sp>
      <p:sp>
        <p:nvSpPr>
          <p:cNvPr id="238596" name="Rectangle 4"/>
          <p:cNvSpPr>
            <a:spLocks noGrp="1" noChangeArrowheads="1"/>
          </p:cNvSpPr>
          <p:nvPr>
            <p:ph type="body" sz="half" idx="1"/>
          </p:nvPr>
        </p:nvSpPr>
        <p:spPr>
          <a:xfrm>
            <a:off x="152400" y="2209800"/>
            <a:ext cx="4114800" cy="4267200"/>
          </a:xfrm>
          <a:solidFill>
            <a:schemeClr val="bg1">
              <a:alpha val="0"/>
            </a:schemeClr>
          </a:solidFill>
        </p:spPr>
        <p:txBody>
          <a:bodyPr/>
          <a:lstStyle/>
          <a:p>
            <a:pPr eaLnBrk="1" hangingPunct="1">
              <a:defRPr/>
            </a:pPr>
            <a:r>
              <a:rPr lang="es-PR" altLang="en-US" sz="3600">
                <a:effectLst>
                  <a:outerShdw blurRad="38100" dist="38100" dir="2700000" algn="tl">
                    <a:srgbClr val="C0C0C0"/>
                  </a:outerShdw>
                </a:effectLst>
              </a:rPr>
              <a:t>Martes, 23 de mayo de 2017</a:t>
            </a:r>
          </a:p>
          <a:p>
            <a:pPr eaLnBrk="1" hangingPunct="1">
              <a:defRPr/>
            </a:pPr>
            <a:r>
              <a:rPr lang="es-PR" altLang="en-US" sz="3600" i="1">
                <a:effectLst>
                  <a:outerShdw blurRad="38100" dist="38100" dir="2700000" algn="tl">
                    <a:srgbClr val="C0C0C0"/>
                  </a:outerShdw>
                </a:effectLst>
              </a:rPr>
              <a:t>“La distribución de la tierra prometida”</a:t>
            </a:r>
          </a:p>
          <a:p>
            <a:pPr eaLnBrk="1" hangingPunct="1">
              <a:defRPr/>
            </a:pPr>
            <a:r>
              <a:rPr lang="es-PR" altLang="en-US" sz="3600">
                <a:effectLst>
                  <a:outerShdw blurRad="38100" dist="38100" dir="2700000" algn="tl">
                    <a:srgbClr val="C0C0C0"/>
                  </a:outerShdw>
                </a:effectLst>
              </a:rPr>
              <a:t>Josué capítulos 13 al 19</a:t>
            </a:r>
          </a:p>
        </p:txBody>
      </p:sp>
      <p:pic>
        <p:nvPicPr>
          <p:cNvPr id="30724" name="Picture 2"/>
          <p:cNvPicPr>
            <a:picLocks noChangeAspect="1" noChangeArrowheads="1"/>
          </p:cNvPicPr>
          <p:nvPr/>
        </p:nvPicPr>
        <p:blipFill>
          <a:blip r:embed="rId3">
            <a:lum bright="10000" contrast="20000"/>
            <a:extLst>
              <a:ext uri="{28A0092B-C50C-407E-A947-70E740481C1C}">
                <a14:useLocalDpi xmlns:a14="http://schemas.microsoft.com/office/drawing/2010/main" val="0"/>
              </a:ext>
            </a:extLst>
          </a:blip>
          <a:srcRect/>
          <a:stretch>
            <a:fillRect/>
          </a:stretch>
        </p:blipFill>
        <p:spPr bwMode="auto">
          <a:xfrm>
            <a:off x="4649788" y="0"/>
            <a:ext cx="44942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238595"/>
                                        </p:tgtEl>
                                        <p:attrNameLst>
                                          <p:attrName>style.visibility</p:attrName>
                                        </p:attrNameLst>
                                      </p:cBhvr>
                                      <p:to>
                                        <p:strVal val="visible"/>
                                      </p:to>
                                    </p:set>
                                    <p:animEffect transition="in" filter="fade">
                                      <p:cBhvr>
                                        <p:cTn id="7" dur="2000"/>
                                        <p:tgtEl>
                                          <p:spTgt spid="238595"/>
                                        </p:tgtEl>
                                      </p:cBhvr>
                                    </p:animEffect>
                                  </p:childTnLst>
                                </p:cTn>
                              </p:par>
                            </p:childTnLst>
                          </p:cTn>
                        </p:par>
                        <p:par>
                          <p:cTn id="8" fill="hold" nodeType="afterGroup">
                            <p:stCondLst>
                              <p:cond delay="4000"/>
                            </p:stCondLst>
                            <p:childTnLst>
                              <p:par>
                                <p:cTn id="9" presetID="10" presetClass="entr" presetSubtype="0" fill="hold" grpId="0" nodeType="afterEffect">
                                  <p:stCondLst>
                                    <p:cond delay="0"/>
                                  </p:stCondLst>
                                  <p:childTnLst>
                                    <p:set>
                                      <p:cBhvr>
                                        <p:cTn id="10" dur="1" fill="hold">
                                          <p:stCondLst>
                                            <p:cond delay="0"/>
                                          </p:stCondLst>
                                        </p:cTn>
                                        <p:tgtEl>
                                          <p:spTgt spid="238596">
                                            <p:bg/>
                                          </p:spTgt>
                                        </p:tgtEl>
                                        <p:attrNameLst>
                                          <p:attrName>style.visibility</p:attrName>
                                        </p:attrNameLst>
                                      </p:cBhvr>
                                      <p:to>
                                        <p:strVal val="visible"/>
                                      </p:to>
                                    </p:set>
                                    <p:animEffect transition="in" filter="fade">
                                      <p:cBhvr>
                                        <p:cTn id="11" dur="2000"/>
                                        <p:tgtEl>
                                          <p:spTgt spid="238596">
                                            <p:bg/>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38596">
                                            <p:txEl>
                                              <p:pRg st="0" end="0"/>
                                            </p:txEl>
                                          </p:spTgt>
                                        </p:tgtEl>
                                        <p:attrNameLst>
                                          <p:attrName>style.visibility</p:attrName>
                                        </p:attrNameLst>
                                      </p:cBhvr>
                                      <p:to>
                                        <p:strVal val="visible"/>
                                      </p:to>
                                    </p:set>
                                    <p:animEffect transition="in" filter="fade">
                                      <p:cBhvr>
                                        <p:cTn id="14" dur="2000"/>
                                        <p:tgtEl>
                                          <p:spTgt spid="238596">
                                            <p:txEl>
                                              <p:pRg st="0" end="0"/>
                                            </p:txEl>
                                          </p:spTgt>
                                        </p:tgtEl>
                                      </p:cBhvr>
                                    </p:animEffect>
                                  </p:childTnLst>
                                </p:cTn>
                              </p:par>
                            </p:childTnLst>
                          </p:cTn>
                        </p:par>
                        <p:par>
                          <p:cTn id="15" fill="hold" nodeType="afterGroup">
                            <p:stCondLst>
                              <p:cond delay="6000"/>
                            </p:stCondLst>
                            <p:childTnLst>
                              <p:par>
                                <p:cTn id="16" presetID="10" presetClass="entr" presetSubtype="0" fill="hold" grpId="0" nodeType="afterEffect">
                                  <p:stCondLst>
                                    <p:cond delay="0"/>
                                  </p:stCondLst>
                                  <p:childTnLst>
                                    <p:set>
                                      <p:cBhvr>
                                        <p:cTn id="17" dur="1" fill="hold">
                                          <p:stCondLst>
                                            <p:cond delay="0"/>
                                          </p:stCondLst>
                                        </p:cTn>
                                        <p:tgtEl>
                                          <p:spTgt spid="238596">
                                            <p:txEl>
                                              <p:pRg st="1" end="1"/>
                                            </p:txEl>
                                          </p:spTgt>
                                        </p:tgtEl>
                                        <p:attrNameLst>
                                          <p:attrName>style.visibility</p:attrName>
                                        </p:attrNameLst>
                                      </p:cBhvr>
                                      <p:to>
                                        <p:strVal val="visible"/>
                                      </p:to>
                                    </p:set>
                                    <p:animEffect transition="in" filter="fade">
                                      <p:cBhvr>
                                        <p:cTn id="18" dur="2000"/>
                                        <p:tgtEl>
                                          <p:spTgt spid="238596">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38596">
                                            <p:txEl>
                                              <p:pRg st="2" end="2"/>
                                            </p:txEl>
                                          </p:spTgt>
                                        </p:tgtEl>
                                        <p:attrNameLst>
                                          <p:attrName>style.visibility</p:attrName>
                                        </p:attrNameLst>
                                      </p:cBhvr>
                                      <p:to>
                                        <p:strVal val="visible"/>
                                      </p:to>
                                    </p:set>
                                    <p:animEffect transition="in" filter="fade">
                                      <p:cBhvr>
                                        <p:cTn id="23" dur="2000"/>
                                        <p:tgtEl>
                                          <p:spTgt spid="23859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5" grpId="0" animBg="1"/>
      <p:bldP spid="238596"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8" name="Picture 2" descr="IBB">
            <a:hlinkClick r:id="rId3"/>
          </p:cNvPr>
          <p:cNvPicPr>
            <a:picLocks noChangeAspect="1" noChangeArrowheads="1"/>
          </p:cNvPicPr>
          <p:nvPr/>
        </p:nvPicPr>
        <p:blipFill>
          <a:blip r:embed="rId4">
            <a:lum bright="10000"/>
            <a:extLst>
              <a:ext uri="{28A0092B-C50C-407E-A947-70E740481C1C}">
                <a14:useLocalDpi xmlns:a14="http://schemas.microsoft.com/office/drawing/2010/main" val="0"/>
              </a:ext>
            </a:extLst>
          </a:blip>
          <a:srcRect/>
          <a:stretch>
            <a:fillRect/>
          </a:stretch>
        </p:blipFill>
        <p:spPr bwMode="auto">
          <a:xfrm>
            <a:off x="598488" y="0"/>
            <a:ext cx="7924800" cy="683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2000"/>
                                        <p:tgtEl>
                                          <p:spTgt spid="55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rollos"/>
          <p:cNvPicPr>
            <a:picLocks noGrp="1" noChangeAspect="1" noChangeArrowheads="1"/>
          </p:cNvPicPr>
          <p:nvPr>
            <p:ph sz="half" idx="4294967295"/>
          </p:nvPr>
        </p:nvPicPr>
        <p:blipFill>
          <a:blip r:embed="rId3">
            <a:lum bright="10000" contrast="2000"/>
            <a:extLst>
              <a:ext uri="{28A0092B-C50C-407E-A947-70E740481C1C}">
                <a14:useLocalDpi xmlns:a14="http://schemas.microsoft.com/office/drawing/2010/main" val="0"/>
              </a:ext>
            </a:extLst>
          </a:blip>
          <a:srcRect/>
          <a:stretch>
            <a:fillRect/>
          </a:stretch>
        </p:blipFill>
        <p:spPr>
          <a:xfrm>
            <a:off x="0" y="0"/>
            <a:ext cx="9144000" cy="6858000"/>
          </a:xfrm>
        </p:spPr>
      </p:pic>
      <p:sp>
        <p:nvSpPr>
          <p:cNvPr id="10243" name="Rectangle 3"/>
          <p:cNvSpPr>
            <a:spLocks noGrp="1" noChangeArrowheads="1"/>
          </p:cNvSpPr>
          <p:nvPr>
            <p:ph type="title"/>
          </p:nvPr>
        </p:nvSpPr>
        <p:spPr>
          <a:xfrm>
            <a:off x="2293938" y="214313"/>
            <a:ext cx="5326062" cy="1462087"/>
          </a:xfrm>
        </p:spPr>
        <p:txBody>
          <a:bodyPr/>
          <a:lstStyle/>
          <a:p>
            <a:pPr eaLnBrk="1" hangingPunct="1"/>
            <a:r>
              <a:rPr lang="es-PR" altLang="en-US"/>
              <a:t>Versículo Clave:</a:t>
            </a:r>
          </a:p>
        </p:txBody>
      </p:sp>
      <p:sp>
        <p:nvSpPr>
          <p:cNvPr id="10244" name="Rectangle 4"/>
          <p:cNvSpPr>
            <a:spLocks noGrp="1" noChangeArrowheads="1"/>
          </p:cNvSpPr>
          <p:nvPr>
            <p:ph type="body" idx="1"/>
          </p:nvPr>
        </p:nvSpPr>
        <p:spPr>
          <a:xfrm>
            <a:off x="2185988" y="2217738"/>
            <a:ext cx="6653212" cy="4335462"/>
          </a:xfrm>
        </p:spPr>
        <p:txBody>
          <a:bodyPr/>
          <a:lstStyle/>
          <a:p>
            <a:pPr eaLnBrk="1" hangingPunct="1"/>
            <a:r>
              <a:rPr lang="es-ES" altLang="en-US">
                <a:solidFill>
                  <a:srgbClr val="FF0000"/>
                </a:solidFill>
              </a:rPr>
              <a:t>Josué 10.8, RVR60</a:t>
            </a:r>
          </a:p>
          <a:p>
            <a:pPr eaLnBrk="1" hangingPunct="1"/>
            <a:r>
              <a:rPr lang="es-ES" altLang="en-US" i="1"/>
              <a:t>"Y Jehová dijo a Josué: No tengas temor de ellos; porque yo los he entregado en tu mano, y ninguno de ellos prevalecerá delante de ti.”</a:t>
            </a:r>
            <a:endParaRPr lang="es-PR" altLang="en-US" i="1">
              <a:solidFill>
                <a:srgbClr val="000000"/>
              </a:solidFill>
            </a:endParaRPr>
          </a:p>
        </p:txBody>
      </p:sp>
    </p:spTree>
  </p:cSld>
  <p:clrMapOvr>
    <a:masterClrMapping/>
  </p:clrMapOvr>
  <p:transition spd="med">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s-PR" altLang="en-US"/>
              <a:t>Importancia del Pasaje</a:t>
            </a:r>
            <a:endParaRPr lang="en-US" altLang="en-US"/>
          </a:p>
        </p:txBody>
      </p:sp>
      <p:sp>
        <p:nvSpPr>
          <p:cNvPr id="11267" name="Content Placeholder 2"/>
          <p:cNvSpPr>
            <a:spLocks noGrp="1"/>
          </p:cNvSpPr>
          <p:nvPr>
            <p:ph idx="1"/>
          </p:nvPr>
        </p:nvSpPr>
        <p:spPr/>
        <p:txBody>
          <a:bodyPr/>
          <a:lstStyle/>
          <a:p>
            <a:pPr eaLnBrk="1" hangingPunct="1"/>
            <a:r>
              <a:rPr lang="es-PR" altLang="en-US"/>
              <a:t>Aunque este pasaje podría parecer carecer de doctrina, pues es el relato de muchas batallas, enseña principios claves para la vida cristiana.</a:t>
            </a:r>
          </a:p>
          <a:p>
            <a:pPr eaLnBrk="1" hangingPunct="1"/>
            <a:r>
              <a:rPr lang="es-PR" altLang="en-US"/>
              <a:t>Sin embargo, a través de todo el antiguo testamento, es necesario discernir qué hizo bien Israel y qué hizo mal, qué fue ordenado por Dios y qué no. </a:t>
            </a:r>
          </a:p>
          <a:p>
            <a:pPr eaLnBrk="1" hangingPunct="1"/>
            <a:r>
              <a:rPr lang="es-PR" altLang="en-US"/>
              <a:t>Vemos aquí el juicio de Dios sobre las naciones de Canaán, las cuales en su mayoría sacrificaban niños, esclavizaban pueblos y practicaban todo tipo de pecado. </a:t>
            </a:r>
            <a:endParaRPr lang="en-US" altLang="en-US"/>
          </a:p>
        </p:txBody>
      </p:sp>
    </p:spTree>
  </p:cSld>
  <p:clrMapOvr>
    <a:masterClrMapping/>
  </p:clrMapOvr>
  <p:transition spd="med">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normAutofit fontScale="90000"/>
          </a:bodyPr>
          <a:lstStyle/>
          <a:p>
            <a:pPr eaLnBrk="1" hangingPunct="1">
              <a:defRPr/>
            </a:pPr>
            <a:r>
              <a:rPr lang="es-PR" altLang="en-US" sz="4900" dirty="0" err="1"/>
              <a:t>Adonisedec</a:t>
            </a:r>
            <a:r>
              <a:rPr lang="es-PR" altLang="en-US" sz="4900" dirty="0"/>
              <a:t> atenta contra Gabaón</a:t>
            </a:r>
            <a:br>
              <a:rPr lang="es-PR" altLang="en-US" sz="4800" dirty="0"/>
            </a:br>
            <a:r>
              <a:rPr lang="es-PR" altLang="en-US" sz="4800" dirty="0"/>
              <a:t>  </a:t>
            </a:r>
            <a:r>
              <a:rPr lang="es-PR" altLang="en-US" sz="3600" dirty="0">
                <a:solidFill>
                  <a:srgbClr val="C00000"/>
                </a:solidFill>
              </a:rPr>
              <a:t>Josué 10:1-5</a:t>
            </a:r>
            <a:endParaRPr lang="en-US" altLang="en-US" sz="5300" dirty="0">
              <a:solidFill>
                <a:srgbClr val="C00000"/>
              </a:solidFill>
            </a:endParaRPr>
          </a:p>
        </p:txBody>
      </p:sp>
      <p:sp>
        <p:nvSpPr>
          <p:cNvPr id="3" name="Content Placeholder 2"/>
          <p:cNvSpPr>
            <a:spLocks noGrp="1"/>
          </p:cNvSpPr>
          <p:nvPr>
            <p:ph idx="1"/>
          </p:nvPr>
        </p:nvSpPr>
        <p:spPr/>
        <p:txBody>
          <a:bodyPr/>
          <a:lstStyle/>
          <a:p>
            <a:pPr eaLnBrk="1" hangingPunct="1"/>
            <a:r>
              <a:rPr lang="es-ES" altLang="en-US" i="1"/>
              <a:t>"Cuando Adonisedec rey de Jerusalén oyó que Josué había tomado a Hai, y que la había asolado (como había hecho a Jericó y a su rey, así hizo a Hai y a su rey), y que los moradores de Gabaón habían hecho paz con los israelitas, y que estaban entre ellos, tuvo gran temor; porque Gabaón era una gran ciudad, como una de las ciudades reales, y mayor que Hai, y todos sus hombres eran fuertes…”</a:t>
            </a:r>
            <a:r>
              <a:rPr lang="es-ES" altLang="en-US"/>
              <a:t>	</a:t>
            </a:r>
            <a:endParaRPr lang="es-PR" altLang="en-US">
              <a:solidFill>
                <a:srgbClr val="FF0000"/>
              </a:solidFill>
            </a:endParaRP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1200150"/>
          </a:xfrm>
        </p:spPr>
        <p:txBody>
          <a:bodyPr>
            <a:normAutofit fontScale="90000"/>
          </a:bodyPr>
          <a:lstStyle/>
          <a:p>
            <a:pPr eaLnBrk="1" hangingPunct="1">
              <a:defRPr/>
            </a:pPr>
            <a:r>
              <a:rPr lang="es-PR" altLang="en-US" sz="4800" dirty="0" err="1"/>
              <a:t>Adonisedec</a:t>
            </a:r>
            <a:r>
              <a:rPr lang="es-PR" altLang="en-US" sz="4800" dirty="0"/>
              <a:t> atenta contra Gabaón</a:t>
            </a:r>
            <a:br>
              <a:rPr lang="es-PR" altLang="en-US" sz="4400" dirty="0"/>
            </a:br>
            <a:r>
              <a:rPr lang="es-PR" altLang="en-US" sz="4400" dirty="0"/>
              <a:t>  </a:t>
            </a:r>
            <a:r>
              <a:rPr lang="es-PR" altLang="en-US" sz="3200" dirty="0">
                <a:solidFill>
                  <a:srgbClr val="C00000"/>
                </a:solidFill>
              </a:rPr>
              <a:t>Josué 10:1-5</a:t>
            </a:r>
            <a:endParaRPr lang="en-US" altLang="en-US" sz="4500" dirty="0">
              <a:solidFill>
                <a:srgbClr val="00B050"/>
              </a:solidFill>
            </a:endParaRPr>
          </a:p>
        </p:txBody>
      </p:sp>
      <p:sp>
        <p:nvSpPr>
          <p:cNvPr id="3" name="Content Placeholder 2"/>
          <p:cNvSpPr>
            <a:spLocks noGrp="1"/>
          </p:cNvSpPr>
          <p:nvPr>
            <p:ph idx="1"/>
          </p:nvPr>
        </p:nvSpPr>
        <p:spPr/>
        <p:txBody>
          <a:bodyPr/>
          <a:lstStyle/>
          <a:p>
            <a:pPr eaLnBrk="1" hangingPunct="1">
              <a:lnSpc>
                <a:spcPct val="90000"/>
              </a:lnSpc>
            </a:pPr>
            <a:r>
              <a:rPr lang="es-ES" altLang="en-US" i="1"/>
              <a:t>…"Por lo cual Adonisedec rey de Jerusalén envió a Hoham rey de Hebrón, a Piream rey de Jarmut, a Jafía rey de Laquis y a Debir rey de Eglón, diciendo: Subid a mí y ayudadme, y combatamos a Gabaón; porque ha hecho paz con Josué y con los hijos de Israel. Y cinco reyes de los amorreos, el rey de Jerusalén, el rey de Hebrón, el rey de Jarmut, el rey de Laquis y el rey de Eglón, se juntaron y subieron, ellos con todos sus ejércitos, y acamparon cerca de Gabaón, y pelearon contra ella." </a:t>
            </a:r>
          </a:p>
          <a:p>
            <a:pPr eaLnBrk="1" hangingPunct="1">
              <a:lnSpc>
                <a:spcPct val="90000"/>
              </a:lnSpc>
              <a:buFont typeface="Wingdings 2" panose="05020102010507070707" pitchFamily="18" charset="2"/>
              <a:buNone/>
            </a:pPr>
            <a:r>
              <a:rPr lang="es-ES" altLang="en-US"/>
              <a:t>						</a:t>
            </a:r>
            <a:r>
              <a:rPr lang="es-ES" altLang="en-US">
                <a:solidFill>
                  <a:srgbClr val="FF0000"/>
                </a:solidFill>
              </a:rPr>
              <a:t>(Josué 10.1-5, RVR60)</a:t>
            </a:r>
            <a:endParaRPr lang="es-PR" altLang="en-US">
              <a:solidFill>
                <a:srgbClr val="FF0000"/>
              </a:solidFill>
            </a:endParaRP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s-PR" altLang="en-US" sz="4800" dirty="0" err="1"/>
              <a:t>Adonisedec</a:t>
            </a:r>
            <a:r>
              <a:rPr lang="es-PR" altLang="en-US" sz="4800" dirty="0"/>
              <a:t> atenta contra Gabaón</a:t>
            </a:r>
            <a:br>
              <a:rPr lang="es-PR" altLang="en-US" sz="4400" dirty="0"/>
            </a:br>
            <a:r>
              <a:rPr lang="es-PR" altLang="en-US" sz="4400" dirty="0"/>
              <a:t>  </a:t>
            </a:r>
            <a:r>
              <a:rPr lang="es-PR" altLang="en-US" sz="3200" dirty="0">
                <a:solidFill>
                  <a:srgbClr val="C00000"/>
                </a:solidFill>
              </a:rPr>
              <a:t>Josué 10:1-5</a:t>
            </a:r>
            <a:endParaRPr lang="en-US" altLang="en-US" sz="4500" dirty="0">
              <a:solidFill>
                <a:srgbClr val="00B050"/>
              </a:solidFill>
            </a:endParaRPr>
          </a:p>
        </p:txBody>
      </p:sp>
      <p:sp>
        <p:nvSpPr>
          <p:cNvPr id="3" name="Content Placeholder 2"/>
          <p:cNvSpPr>
            <a:spLocks noGrp="1"/>
          </p:cNvSpPr>
          <p:nvPr>
            <p:ph idx="1"/>
          </p:nvPr>
        </p:nvSpPr>
        <p:spPr/>
        <p:txBody>
          <a:bodyPr/>
          <a:lstStyle/>
          <a:p>
            <a:pPr eaLnBrk="1" hangingPunct="1"/>
            <a:r>
              <a:rPr lang="es-PR" altLang="en-US"/>
              <a:t>Los amorreos decidieron arremeter contra los gabaonitas, ya que los veían como traidores. De una forma u otra, el pueblo de Israel les salió mal la transacción de paz con los gabaonitas. </a:t>
            </a:r>
          </a:p>
          <a:p>
            <a:pPr eaLnBrk="1" hangingPunct="1"/>
            <a:r>
              <a:rPr lang="es-PR" altLang="en-US"/>
              <a:t>Sin embargo, Dios no iba a abandonar a su pueblo. Ya les había prometido la tierra de Canaán, mucho menos iba a abandonarlos por haber obrado en misericordia dentro de la ignorancia (de quiénes eran los gabaonitas).</a:t>
            </a: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s-PR" altLang="en-US" sz="4500"/>
              <a:t>¿Qué podemos aprender de este ataque?</a:t>
            </a:r>
            <a:endParaRPr lang="en-US" altLang="en-US" sz="4500"/>
          </a:p>
        </p:txBody>
      </p:sp>
      <p:sp>
        <p:nvSpPr>
          <p:cNvPr id="3" name="Content Placeholder 2"/>
          <p:cNvSpPr>
            <a:spLocks noGrp="1"/>
          </p:cNvSpPr>
          <p:nvPr>
            <p:ph idx="1"/>
          </p:nvPr>
        </p:nvSpPr>
        <p:spPr/>
        <p:txBody>
          <a:bodyPr/>
          <a:lstStyle/>
          <a:p>
            <a:pPr eaLnBrk="1" hangingPunct="1"/>
            <a:r>
              <a:rPr lang="es-PR" altLang="en-US"/>
              <a:t>Esta batalla fue la más grande  que el pueblo había enfrentado hasta el momento. Las batallas anteriores habían sido contra ciudades solitarias. </a:t>
            </a:r>
          </a:p>
          <a:p>
            <a:pPr eaLnBrk="1" hangingPunct="1"/>
            <a:r>
              <a:rPr lang="es-PR" altLang="en-US"/>
              <a:t>En esta instancia, fueron 5 reyes a atacar a Israel.</a:t>
            </a:r>
          </a:p>
          <a:p>
            <a:pPr eaLnBrk="1" hangingPunct="1"/>
            <a:r>
              <a:rPr lang="es-PR" altLang="en-US"/>
              <a:t>En las batallas de esos tiempos, la ventaja casi siempre la tenía el pueblo defensor, ya que conocían el área y tenían torres y fortalezas. </a:t>
            </a:r>
          </a:p>
          <a:p>
            <a:pPr eaLnBrk="1" hangingPunct="1"/>
            <a:r>
              <a:rPr lang="es-PR" altLang="en-US"/>
              <a:t>Esto le demostró a los Israelitas el gran poder de Dios, por la enésima vez. Aun así, seguían dudando de Dios. </a:t>
            </a: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s-PR" altLang="en-US" sz="4500" dirty="0"/>
              <a:t>Observación sobre la defensa de los Gabaonitas	</a:t>
            </a:r>
            <a:endParaRPr lang="en-US" altLang="en-US" sz="4500" dirty="0"/>
          </a:p>
        </p:txBody>
      </p:sp>
      <p:sp>
        <p:nvSpPr>
          <p:cNvPr id="3" name="Content Placeholder 2"/>
          <p:cNvSpPr>
            <a:spLocks noGrp="1"/>
          </p:cNvSpPr>
          <p:nvPr>
            <p:ph idx="1"/>
          </p:nvPr>
        </p:nvSpPr>
        <p:spPr/>
        <p:txBody>
          <a:bodyPr/>
          <a:lstStyle/>
          <a:p>
            <a:pPr eaLnBrk="1" hangingPunct="1">
              <a:lnSpc>
                <a:spcPct val="90000"/>
              </a:lnSpc>
            </a:pPr>
            <a:r>
              <a:rPr lang="es-PR" altLang="en-US"/>
              <a:t>Dios usa nuestros errores</a:t>
            </a:r>
          </a:p>
          <a:p>
            <a:pPr lvl="1" eaLnBrk="1" hangingPunct="1">
              <a:lnSpc>
                <a:spcPct val="90000"/>
              </a:lnSpc>
            </a:pPr>
            <a:r>
              <a:rPr lang="es-PR" altLang="en-US"/>
              <a:t>Dios usó la alianza con los Gabaonitas para causar que todos los reyes se juntaran para atacarlos, esto permitió que hubiera una conquista significante en una sola batalla.</a:t>
            </a:r>
          </a:p>
          <a:p>
            <a:pPr eaLnBrk="1" hangingPunct="1">
              <a:lnSpc>
                <a:spcPct val="90000"/>
              </a:lnSpc>
            </a:pPr>
            <a:r>
              <a:rPr lang="es-PR" altLang="en-US"/>
              <a:t>Dios usa situaciones que parecen humanamente difíciles</a:t>
            </a:r>
          </a:p>
          <a:p>
            <a:pPr lvl="1" eaLnBrk="1" hangingPunct="1">
              <a:lnSpc>
                <a:spcPct val="90000"/>
              </a:lnSpc>
            </a:pPr>
            <a:r>
              <a:rPr lang="es-PR" altLang="en-US"/>
              <a:t>Los Israelitas podrían haber pensado que enfrentarse a cinco reyes era mas arriesgado que enfrentarse a ellos uno por uno, pero una sola victoria hizo un gran impacto.</a:t>
            </a:r>
            <a:endParaRPr lang="en-US" altLang="en-US"/>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ssolve">
                                      <p:cBhvr>
                                        <p:cTn id="10" dur="500"/>
                                        <p:tgtEl>
                                          <p:spTgt spid="3">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500"/>
                                        <p:tgtEl>
                                          <p:spTgt spid="3">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dissolve">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Flow</Template>
  <TotalTime>2138</TotalTime>
  <Words>1975</Words>
  <Application>Microsoft Office PowerPoint</Application>
  <PresentationFormat>On-screen Show (4:3)</PresentationFormat>
  <Paragraphs>112</Paragraphs>
  <Slides>24</Slides>
  <Notes>21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24</vt:i4>
      </vt:variant>
    </vt:vector>
  </HeadingPairs>
  <TitlesOfParts>
    <vt:vector size="32" baseType="lpstr">
      <vt:lpstr>Arial</vt:lpstr>
      <vt:lpstr>Calibri</vt:lpstr>
      <vt:lpstr>Constantia</vt:lpstr>
      <vt:lpstr>Tahoma</vt:lpstr>
      <vt:lpstr>Wingdings</vt:lpstr>
      <vt:lpstr>Wingdings 2</vt:lpstr>
      <vt:lpstr>Flow</vt:lpstr>
      <vt:lpstr>Blends</vt:lpstr>
      <vt:lpstr>Unidad 5: Los viajes por el desierto hasta Canaán</vt:lpstr>
      <vt:lpstr>Texto Básico</vt:lpstr>
      <vt:lpstr>Versículo Clave:</vt:lpstr>
      <vt:lpstr>Importancia del Pasaje</vt:lpstr>
      <vt:lpstr>Adonisedec atenta contra Gabaón   Josué 10:1-5</vt:lpstr>
      <vt:lpstr>Adonisedec atenta contra Gabaón   Josué 10:1-5</vt:lpstr>
      <vt:lpstr>Adonisedec atenta contra Gabaón   Josué 10:1-5</vt:lpstr>
      <vt:lpstr>¿Qué podemos aprender de este ataque?</vt:lpstr>
      <vt:lpstr>Observación sobre la defensa de los Gabaonitas </vt:lpstr>
      <vt:lpstr>La Batalla de Gabaón (Josué 10: 6-14)</vt:lpstr>
      <vt:lpstr>La Batalla de Gabaón (Josué 10: 6-14)</vt:lpstr>
      <vt:lpstr>La Batalla de Gabaón (Josué 10: 6-14)</vt:lpstr>
      <vt:lpstr>La Batalla de Gabaón (Josué 10: 6-14)</vt:lpstr>
      <vt:lpstr>El día largo de Josué – Retos interpretativos </vt:lpstr>
      <vt:lpstr>El punto de vista Bíblico </vt:lpstr>
      <vt:lpstr>El Día Largo.</vt:lpstr>
      <vt:lpstr>¿Por que tienen importancia estos relatos de ciudades, reyes y batallas?</vt:lpstr>
      <vt:lpstr>La perversidad de los Cananeos</vt:lpstr>
      <vt:lpstr>Resumen de los capítulos 11 y 12</vt:lpstr>
      <vt:lpstr>Aplicaciones prácticas</vt:lpstr>
      <vt:lpstr>Aplicaciones Espirituales</vt:lpstr>
      <vt:lpstr>Aplicaciones - continuación</vt:lpstr>
      <vt:lpstr>Próximo Estudio</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18_conquista_de_la_tierra_prometida.pptx</dc:title>
  <dc:creator>Raúl López</dc:creator>
  <cp:keywords>Josue; éxodo; tierra;18_conquista_de_la_tierra_prometida.pptx</cp:keywords>
  <cp:lastModifiedBy>Tito</cp:lastModifiedBy>
  <cp:revision>119</cp:revision>
  <dcterms:created xsi:type="dcterms:W3CDTF">2008-04-27T22:13:12Z</dcterms:created>
  <dcterms:modified xsi:type="dcterms:W3CDTF">2017-05-17T03:49:40Z</dcterms:modified>
</cp:coreProperties>
</file>