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1" r:id="rId1"/>
  </p:sldMasterIdLst>
  <p:notesMasterIdLst>
    <p:notesMasterId r:id="rId27"/>
  </p:notesMasterIdLst>
  <p:handoutMasterIdLst>
    <p:handoutMasterId r:id="rId28"/>
  </p:handoutMasterIdLst>
  <p:sldIdLst>
    <p:sldId id="263" r:id="rId2"/>
    <p:sldId id="264" r:id="rId3"/>
    <p:sldId id="277" r:id="rId4"/>
    <p:sldId id="265" r:id="rId5"/>
    <p:sldId id="266" r:id="rId6"/>
    <p:sldId id="835" r:id="rId7"/>
    <p:sldId id="831" r:id="rId8"/>
    <p:sldId id="832" r:id="rId9"/>
    <p:sldId id="748" r:id="rId10"/>
    <p:sldId id="411" r:id="rId11"/>
    <p:sldId id="871" r:id="rId12"/>
    <p:sldId id="872" r:id="rId13"/>
    <p:sldId id="873" r:id="rId14"/>
    <p:sldId id="874" r:id="rId15"/>
    <p:sldId id="875" r:id="rId16"/>
    <p:sldId id="876" r:id="rId17"/>
    <p:sldId id="877" r:id="rId18"/>
    <p:sldId id="878" r:id="rId19"/>
    <p:sldId id="879" r:id="rId20"/>
    <p:sldId id="783" r:id="rId21"/>
    <p:sldId id="836" r:id="rId22"/>
    <p:sldId id="880" r:id="rId23"/>
    <p:sldId id="707" r:id="rId24"/>
    <p:sldId id="405" r:id="rId25"/>
    <p:sldId id="276" r:id="rId26"/>
  </p:sldIdLst>
  <p:sldSz cx="9144000" cy="6858000" type="screen4x3"/>
  <p:notesSz cx="7010400" cy="9296400"/>
  <p:defaultTextStyle>
    <a:defPPr>
      <a:defRPr lang="es-PR"/>
    </a:defPPr>
    <a:lvl1pPr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36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36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36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36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760">
          <p15:clr>
            <a:srgbClr val="A4A3A4"/>
          </p15:clr>
        </p15:guide>
        <p15:guide id="2" pos="34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00"/>
    <a:srgbClr val="008000"/>
    <a:srgbClr val="99CCFF"/>
    <a:srgbClr val="344E28"/>
    <a:srgbClr val="FF0066"/>
    <a:srgbClr val="009900"/>
    <a:srgbClr val="FF0000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2374" autoAdjust="0"/>
  </p:normalViewPr>
  <p:slideViewPr>
    <p:cSldViewPr snapToGrid="0">
      <p:cViewPr varScale="1">
        <p:scale>
          <a:sx n="104" d="100"/>
          <a:sy n="104" d="100"/>
        </p:scale>
        <p:origin x="1746" y="102"/>
      </p:cViewPr>
      <p:guideLst>
        <p:guide orient="horz" pos="3760"/>
        <p:guide pos="34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764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8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s-PR" altLang="en-US"/>
          </a:p>
        </p:txBody>
      </p:sp>
      <p:sp>
        <p:nvSpPr>
          <p:cNvPr id="3778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s-PR" altLang="en-US"/>
          </a:p>
        </p:txBody>
      </p:sp>
      <p:sp>
        <p:nvSpPr>
          <p:cNvPr id="3778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s-PR" altLang="en-US"/>
          </a:p>
        </p:txBody>
      </p:sp>
      <p:sp>
        <p:nvSpPr>
          <p:cNvPr id="3778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 eaLnBrk="1" hangingPunct="1">
              <a:defRPr sz="1200">
                <a:latin typeface="Arial" panose="020B0604020202020204" pitchFamily="34" charset="0"/>
              </a:defRPr>
            </a:lvl1pPr>
          </a:lstStyle>
          <a:p>
            <a:fld id="{5BFA80EC-9970-4121-89EF-9E72F3C66E2A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24488309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s-PR" altLang="en-US"/>
          </a:p>
        </p:txBody>
      </p:sp>
      <p:sp>
        <p:nvSpPr>
          <p:cNvPr id="1771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s-PR" altLang="en-US"/>
          </a:p>
        </p:txBody>
      </p:sp>
      <p:sp>
        <p:nvSpPr>
          <p:cNvPr id="2867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771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6425"/>
            <a:ext cx="5607050" cy="418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PR" altLang="en-US" noProof="0" smtClean="0"/>
              <a:t>Click to edit Master text styles</a:t>
            </a:r>
          </a:p>
          <a:p>
            <a:pPr lvl="1"/>
            <a:r>
              <a:rPr lang="es-PR" altLang="en-US" noProof="0" smtClean="0"/>
              <a:t>Second level</a:t>
            </a:r>
          </a:p>
          <a:p>
            <a:pPr lvl="2"/>
            <a:r>
              <a:rPr lang="es-PR" altLang="en-US" noProof="0" smtClean="0"/>
              <a:t>Third level</a:t>
            </a:r>
          </a:p>
          <a:p>
            <a:pPr lvl="3"/>
            <a:r>
              <a:rPr lang="es-PR" altLang="en-US" noProof="0" smtClean="0"/>
              <a:t>Fourth level</a:t>
            </a:r>
          </a:p>
          <a:p>
            <a:pPr lvl="4"/>
            <a:r>
              <a:rPr lang="es-PR" altLang="en-US" noProof="0" smtClean="0"/>
              <a:t>Fifth level</a:t>
            </a:r>
          </a:p>
        </p:txBody>
      </p:sp>
      <p:sp>
        <p:nvSpPr>
          <p:cNvPr id="1771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s-PR" altLang="en-US"/>
          </a:p>
        </p:txBody>
      </p:sp>
      <p:sp>
        <p:nvSpPr>
          <p:cNvPr id="1771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 eaLnBrk="1" hangingPunct="1">
              <a:defRPr sz="1200">
                <a:latin typeface="Arial" panose="020B0604020202020204" pitchFamily="34" charset="0"/>
              </a:defRPr>
            </a:lvl1pPr>
          </a:lstStyle>
          <a:p>
            <a:fld id="{A6AE7F9C-F288-4B2D-B8D7-295B73F0309C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1987209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AE63B50C-CF13-4D12-8372-2DD3EE25023C}" type="slidenum">
              <a:rPr lang="es-PR" altLang="en-US" sz="1200">
                <a:latin typeface="Arial" panose="020B0604020202020204" pitchFamily="34" charset="0"/>
              </a:rPr>
              <a:pPr/>
              <a:t>1</a:t>
            </a:fld>
            <a:endParaRPr lang="es-PR" altLang="en-US" sz="1200">
              <a:latin typeface="Arial" panose="020B0604020202020204" pitchFamily="34" charset="0"/>
            </a:endParaRPr>
          </a:p>
        </p:txBody>
      </p:sp>
      <p:sp>
        <p:nvSpPr>
          <p:cNvPr id="296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2948035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A8C45644-F60D-4214-8021-758CC90774EB}" type="slidenum">
              <a:rPr lang="es-PR" altLang="en-US" sz="1200">
                <a:latin typeface="Arial" panose="020B0604020202020204" pitchFamily="34" charset="0"/>
              </a:rPr>
              <a:pPr/>
              <a:t>10</a:t>
            </a:fld>
            <a:endParaRPr lang="es-PR" altLang="en-US" sz="1200">
              <a:latin typeface="Arial" panose="020B0604020202020204" pitchFamily="34" charset="0"/>
            </a:endParaRPr>
          </a:p>
        </p:txBody>
      </p:sp>
      <p:sp>
        <p:nvSpPr>
          <p:cNvPr id="389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1781951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26D7196B-E901-4943-B264-7221FF87E6CA}" type="slidenum">
              <a:rPr lang="es-PR" altLang="en-US" sz="1200">
                <a:latin typeface="Arial" panose="020B0604020202020204" pitchFamily="34" charset="0"/>
              </a:rPr>
              <a:pPr/>
              <a:t>11</a:t>
            </a:fld>
            <a:endParaRPr lang="es-PR" altLang="en-US" sz="1200">
              <a:latin typeface="Arial" panose="020B0604020202020204" pitchFamily="34" charset="0"/>
            </a:endParaRPr>
          </a:p>
        </p:txBody>
      </p:sp>
      <p:sp>
        <p:nvSpPr>
          <p:cNvPr id="399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8487599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992C5791-97AD-4A4F-AF25-D6893C99D0E4}" type="slidenum">
              <a:rPr lang="es-PR" altLang="en-US" sz="1200">
                <a:latin typeface="Arial" panose="020B0604020202020204" pitchFamily="34" charset="0"/>
              </a:rPr>
              <a:pPr/>
              <a:t>12</a:t>
            </a:fld>
            <a:endParaRPr lang="es-PR" altLang="en-US" sz="1200">
              <a:latin typeface="Arial" panose="020B0604020202020204" pitchFamily="34" charset="0"/>
            </a:endParaRPr>
          </a:p>
        </p:txBody>
      </p:sp>
      <p:sp>
        <p:nvSpPr>
          <p:cNvPr id="409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324118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00C37A22-D7A4-4332-8191-972696560CB9}" type="slidenum">
              <a:rPr lang="es-PR" altLang="en-US" sz="1200">
                <a:latin typeface="Arial" panose="020B0604020202020204" pitchFamily="34" charset="0"/>
              </a:rPr>
              <a:pPr/>
              <a:t>13</a:t>
            </a:fld>
            <a:endParaRPr lang="es-PR" altLang="en-US" sz="1200">
              <a:latin typeface="Arial" panose="020B0604020202020204" pitchFamily="34" charset="0"/>
            </a:endParaRPr>
          </a:p>
        </p:txBody>
      </p:sp>
      <p:sp>
        <p:nvSpPr>
          <p:cNvPr id="419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3658931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25521147-4F48-4AF1-B2E2-B9877D6214D0}" type="slidenum">
              <a:rPr lang="es-PR" altLang="en-US" sz="1200">
                <a:latin typeface="Arial" panose="020B0604020202020204" pitchFamily="34" charset="0"/>
              </a:rPr>
              <a:pPr/>
              <a:t>14</a:t>
            </a:fld>
            <a:endParaRPr lang="es-PR" altLang="en-US" sz="1200">
              <a:latin typeface="Arial" panose="020B0604020202020204" pitchFamily="34" charset="0"/>
            </a:endParaRPr>
          </a:p>
        </p:txBody>
      </p:sp>
      <p:sp>
        <p:nvSpPr>
          <p:cNvPr id="430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6138577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2816F4D8-027B-4BCE-A403-9ECD0612CC46}" type="slidenum">
              <a:rPr lang="es-PR" altLang="en-US" sz="1200">
                <a:latin typeface="Arial" panose="020B0604020202020204" pitchFamily="34" charset="0"/>
              </a:rPr>
              <a:pPr/>
              <a:t>15</a:t>
            </a:fld>
            <a:endParaRPr lang="es-PR" altLang="en-US" sz="1200">
              <a:latin typeface="Arial" panose="020B0604020202020204" pitchFamily="34" charset="0"/>
            </a:endParaRPr>
          </a:p>
        </p:txBody>
      </p:sp>
      <p:sp>
        <p:nvSpPr>
          <p:cNvPr id="440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7738399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1DF0EC19-7F92-4BA0-A897-4A9C7CEB73FE}" type="slidenum">
              <a:rPr lang="es-PR" altLang="en-US" sz="1200">
                <a:latin typeface="Arial" panose="020B0604020202020204" pitchFamily="34" charset="0"/>
              </a:rPr>
              <a:pPr/>
              <a:t>16</a:t>
            </a:fld>
            <a:endParaRPr lang="es-PR" altLang="en-US" sz="1200">
              <a:latin typeface="Arial" panose="020B0604020202020204" pitchFamily="34" charset="0"/>
            </a:endParaRPr>
          </a:p>
        </p:txBody>
      </p:sp>
      <p:sp>
        <p:nvSpPr>
          <p:cNvPr id="450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8642216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C1EA2486-B537-4A8D-9D84-B1F5CE0DD244}" type="slidenum">
              <a:rPr lang="es-PR" altLang="en-US" sz="1200">
                <a:latin typeface="Arial" panose="020B0604020202020204" pitchFamily="34" charset="0"/>
              </a:rPr>
              <a:pPr/>
              <a:t>17</a:t>
            </a:fld>
            <a:endParaRPr lang="es-PR" altLang="en-US" sz="1200">
              <a:latin typeface="Arial" panose="020B0604020202020204" pitchFamily="34" charset="0"/>
            </a:endParaRPr>
          </a:p>
        </p:txBody>
      </p:sp>
      <p:sp>
        <p:nvSpPr>
          <p:cNvPr id="460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6361470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84ABF84D-3685-493A-93E0-F27157F11E6F}" type="slidenum">
              <a:rPr lang="es-PR" altLang="en-US" sz="1200">
                <a:latin typeface="Arial" panose="020B0604020202020204" pitchFamily="34" charset="0"/>
              </a:rPr>
              <a:pPr/>
              <a:t>18</a:t>
            </a:fld>
            <a:endParaRPr lang="es-PR" altLang="en-US" sz="1200">
              <a:latin typeface="Arial" panose="020B0604020202020204" pitchFamily="34" charset="0"/>
            </a:endParaRPr>
          </a:p>
        </p:txBody>
      </p:sp>
      <p:sp>
        <p:nvSpPr>
          <p:cNvPr id="471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6368073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EDA5782E-7925-4B94-8D73-8361AD1791A8}" type="slidenum">
              <a:rPr lang="es-PR" altLang="en-US" sz="1200">
                <a:latin typeface="Arial" panose="020B0604020202020204" pitchFamily="34" charset="0"/>
              </a:rPr>
              <a:pPr/>
              <a:t>19</a:t>
            </a:fld>
            <a:endParaRPr lang="es-PR" altLang="en-US" sz="1200">
              <a:latin typeface="Arial" panose="020B0604020202020204" pitchFamily="34" charset="0"/>
            </a:endParaRPr>
          </a:p>
        </p:txBody>
      </p:sp>
      <p:sp>
        <p:nvSpPr>
          <p:cNvPr id="481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3575860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BD2C894C-D549-4E47-B725-7C6208CA31D6}" type="slidenum">
              <a:rPr lang="es-PR" altLang="en-US" sz="1200">
                <a:latin typeface="Arial" panose="020B0604020202020204" pitchFamily="34" charset="0"/>
              </a:rPr>
              <a:pPr/>
              <a:t>2</a:t>
            </a:fld>
            <a:endParaRPr lang="es-PR" altLang="en-US" sz="1200">
              <a:latin typeface="Arial" panose="020B0604020202020204" pitchFamily="34" charset="0"/>
            </a:endParaRPr>
          </a:p>
        </p:txBody>
      </p:sp>
      <p:sp>
        <p:nvSpPr>
          <p:cNvPr id="307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7652363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09184B88-4CF5-48A7-B038-7B070F6D2825}" type="slidenum">
              <a:rPr lang="es-PR" altLang="en-US" sz="1200">
                <a:latin typeface="Arial" panose="020B0604020202020204" pitchFamily="34" charset="0"/>
              </a:rPr>
              <a:pPr/>
              <a:t>20</a:t>
            </a:fld>
            <a:endParaRPr lang="es-PR" altLang="en-US" sz="1200">
              <a:latin typeface="Arial" panose="020B0604020202020204" pitchFamily="34" charset="0"/>
            </a:endParaRPr>
          </a:p>
        </p:txBody>
      </p:sp>
      <p:sp>
        <p:nvSpPr>
          <p:cNvPr id="491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4563632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327173BC-F5A8-4740-9D30-A32EB8FEDE83}" type="slidenum">
              <a:rPr lang="es-PR" altLang="en-US" sz="1200">
                <a:latin typeface="Arial" panose="020B0604020202020204" pitchFamily="34" charset="0"/>
              </a:rPr>
              <a:pPr/>
              <a:t>21</a:t>
            </a:fld>
            <a:endParaRPr lang="es-PR" altLang="en-US" sz="1200">
              <a:latin typeface="Arial" panose="020B0604020202020204" pitchFamily="34" charset="0"/>
            </a:endParaRPr>
          </a:p>
        </p:txBody>
      </p:sp>
      <p:sp>
        <p:nvSpPr>
          <p:cNvPr id="501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4139520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146EA1E2-0B13-4791-A916-ED42BF1EDA5E}" type="slidenum">
              <a:rPr lang="es-PR" altLang="en-US" sz="1200">
                <a:latin typeface="Arial" panose="020B0604020202020204" pitchFamily="34" charset="0"/>
              </a:rPr>
              <a:pPr/>
              <a:t>22</a:t>
            </a:fld>
            <a:endParaRPr lang="es-PR" altLang="en-US" sz="1200">
              <a:latin typeface="Arial" panose="020B0604020202020204" pitchFamily="34" charset="0"/>
            </a:endParaRPr>
          </a:p>
        </p:txBody>
      </p:sp>
      <p:sp>
        <p:nvSpPr>
          <p:cNvPr id="512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16425710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4FFB6DEC-7508-4487-939A-D4012B9FDA1A}" type="slidenum">
              <a:rPr lang="es-PR" altLang="en-US" sz="1200">
                <a:latin typeface="Arial" panose="020B0604020202020204" pitchFamily="34" charset="0"/>
              </a:rPr>
              <a:pPr/>
              <a:t>23</a:t>
            </a:fld>
            <a:endParaRPr lang="es-PR" altLang="en-US" sz="1200">
              <a:latin typeface="Arial" panose="020B0604020202020204" pitchFamily="34" charset="0"/>
            </a:endParaRPr>
          </a:p>
        </p:txBody>
      </p:sp>
      <p:sp>
        <p:nvSpPr>
          <p:cNvPr id="522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56791258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0DD3E25A-A929-42C8-A705-9D6D0C73642E}" type="slidenum">
              <a:rPr lang="es-PR" altLang="en-US" sz="1200">
                <a:latin typeface="Arial" panose="020B0604020202020204" pitchFamily="34" charset="0"/>
              </a:rPr>
              <a:pPr/>
              <a:t>24</a:t>
            </a:fld>
            <a:endParaRPr lang="es-PR" altLang="en-US" sz="1200">
              <a:latin typeface="Arial" panose="020B0604020202020204" pitchFamily="34" charset="0"/>
            </a:endParaRPr>
          </a:p>
        </p:txBody>
      </p:sp>
      <p:sp>
        <p:nvSpPr>
          <p:cNvPr id="532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49288713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941DCD49-AAE3-42AA-AFD1-8B9495415CE4}" type="slidenum">
              <a:rPr lang="es-PR" altLang="en-US" sz="1200">
                <a:latin typeface="Arial" panose="020B0604020202020204" pitchFamily="34" charset="0"/>
              </a:rPr>
              <a:pPr/>
              <a:t>25</a:t>
            </a:fld>
            <a:endParaRPr lang="es-PR" altLang="en-US" sz="1200">
              <a:latin typeface="Arial" panose="020B0604020202020204" pitchFamily="34" charset="0"/>
            </a:endParaRPr>
          </a:p>
        </p:txBody>
      </p:sp>
      <p:sp>
        <p:nvSpPr>
          <p:cNvPr id="542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1954677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2E4F8548-BBFC-49BE-886D-769DF6CC9310}" type="slidenum">
              <a:rPr lang="es-PR" altLang="en-US" sz="1200">
                <a:latin typeface="Arial" panose="020B0604020202020204" pitchFamily="34" charset="0"/>
              </a:rPr>
              <a:pPr/>
              <a:t>3</a:t>
            </a:fld>
            <a:endParaRPr lang="es-PR" altLang="en-US" sz="1200">
              <a:latin typeface="Arial" panose="020B0604020202020204" pitchFamily="34" charset="0"/>
            </a:endParaRPr>
          </a:p>
        </p:txBody>
      </p:sp>
      <p:sp>
        <p:nvSpPr>
          <p:cNvPr id="317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5493972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BAACECFE-65D3-49F2-AC9E-948628021334}" type="slidenum">
              <a:rPr lang="es-PR" altLang="en-US" sz="1200">
                <a:latin typeface="Arial" panose="020B0604020202020204" pitchFamily="34" charset="0"/>
              </a:rPr>
              <a:pPr/>
              <a:t>4</a:t>
            </a:fld>
            <a:endParaRPr lang="es-PR" altLang="en-US" sz="1200">
              <a:latin typeface="Arial" panose="020B0604020202020204" pitchFamily="34" charset="0"/>
            </a:endParaRPr>
          </a:p>
        </p:txBody>
      </p:sp>
      <p:sp>
        <p:nvSpPr>
          <p:cNvPr id="327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0388394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7771FF3C-7CA1-40F6-8C04-E2EF4D8F517F}" type="slidenum">
              <a:rPr lang="es-PR" altLang="en-US" sz="1200">
                <a:latin typeface="Arial" panose="020B0604020202020204" pitchFamily="34" charset="0"/>
              </a:rPr>
              <a:pPr/>
              <a:t>5</a:t>
            </a:fld>
            <a:endParaRPr lang="es-PR" altLang="en-US" sz="1200">
              <a:latin typeface="Arial" panose="020B0604020202020204" pitchFamily="34" charset="0"/>
            </a:endParaRPr>
          </a:p>
        </p:txBody>
      </p:sp>
      <p:sp>
        <p:nvSpPr>
          <p:cNvPr id="337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135878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B46F8BC2-B99A-4625-818F-6C73965E06AB}" type="slidenum">
              <a:rPr lang="es-PR" altLang="en-US" sz="1200">
                <a:latin typeface="Arial" panose="020B0604020202020204" pitchFamily="34" charset="0"/>
              </a:rPr>
              <a:pPr/>
              <a:t>6</a:t>
            </a:fld>
            <a:endParaRPr lang="es-PR" altLang="en-US" sz="1200">
              <a:latin typeface="Arial" panose="020B0604020202020204" pitchFamily="34" charset="0"/>
            </a:endParaRPr>
          </a:p>
        </p:txBody>
      </p:sp>
      <p:sp>
        <p:nvSpPr>
          <p:cNvPr id="348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2264733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9FDBEB85-E60A-40B2-8660-4BBB080BB90A}" type="slidenum">
              <a:rPr lang="es-PR" altLang="en-US" sz="1200">
                <a:latin typeface="Arial" panose="020B0604020202020204" pitchFamily="34" charset="0"/>
              </a:rPr>
              <a:pPr/>
              <a:t>7</a:t>
            </a:fld>
            <a:endParaRPr lang="es-PR" altLang="en-US" sz="1200">
              <a:latin typeface="Arial" panose="020B0604020202020204" pitchFamily="34" charset="0"/>
            </a:endParaRPr>
          </a:p>
        </p:txBody>
      </p:sp>
      <p:sp>
        <p:nvSpPr>
          <p:cNvPr id="358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3463800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5908FE31-E90A-4D94-8707-E9057965DD14}" type="slidenum">
              <a:rPr lang="es-PR" altLang="en-US" sz="1200">
                <a:latin typeface="Arial" panose="020B0604020202020204" pitchFamily="34" charset="0"/>
              </a:rPr>
              <a:pPr/>
              <a:t>8</a:t>
            </a:fld>
            <a:endParaRPr lang="es-PR" altLang="en-US" sz="1200">
              <a:latin typeface="Arial" panose="020B0604020202020204" pitchFamily="34" charset="0"/>
            </a:endParaRPr>
          </a:p>
        </p:txBody>
      </p:sp>
      <p:sp>
        <p:nvSpPr>
          <p:cNvPr id="368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6633486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defTabSz="931863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9FB06CCA-C8B2-45CC-8595-F2A11A73CF9B}" type="slidenum">
              <a:rPr lang="es-PR" altLang="en-US" sz="1200">
                <a:latin typeface="Arial" panose="020B0604020202020204" pitchFamily="34" charset="0"/>
              </a:rPr>
              <a:pPr/>
              <a:t>9</a:t>
            </a:fld>
            <a:endParaRPr lang="es-PR" altLang="en-US" sz="1200">
              <a:latin typeface="Arial" panose="020B0604020202020204" pitchFamily="34" charset="0"/>
            </a:endParaRPr>
          </a:p>
        </p:txBody>
      </p:sp>
      <p:sp>
        <p:nvSpPr>
          <p:cNvPr id="378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9647270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3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sz="3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sz="3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sz="3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sz="3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</a:pPr>
                <a:endParaRPr lang="es-ES_tradnl" altLang="en-US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3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sz="3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sz="3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sz="3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sz="3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</a:pPr>
                <a:endParaRPr lang="es-ES_tradnl" altLang="en-US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3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sz="3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sz="3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sz="3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sz="3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</a:pPr>
                <a:endParaRPr lang="es-ES_tradnl" altLang="en-US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3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sz="3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sz="3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sz="3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sz="3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6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  <a:spcBef>
                    <a:spcPct val="20000"/>
                  </a:spcBef>
                  <a:buClr>
                    <a:schemeClr val="folHlink"/>
                  </a:buClr>
                  <a:buSzPct val="85000"/>
                  <a:buFont typeface="Wingdings" panose="05000000000000000000" pitchFamily="2" charset="2"/>
                  <a:buChar char="n"/>
                </a:pPr>
                <a:endParaRPr lang="es-ES_tradnl" altLang="en-US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3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  <a:spcBef>
                  <a:spcPct val="20000"/>
                </a:spcBef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</a:pPr>
              <a:endParaRPr lang="es-ES_tradnl" altLang="en-US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3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  <a:spcBef>
                  <a:spcPct val="20000"/>
                </a:spcBef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</a:pPr>
              <a:endParaRPr lang="es-ES_tradnl" altLang="en-US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3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 sz="3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 sz="3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 sz="3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 sz="3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  <a:spcBef>
                  <a:spcPct val="20000"/>
                </a:spcBef>
                <a:buClr>
                  <a:schemeClr val="folHlink"/>
                </a:buClr>
                <a:buSzPct val="85000"/>
                <a:buFont typeface="Wingdings" panose="05000000000000000000" pitchFamily="2" charset="2"/>
                <a:buChar char="n"/>
              </a:pPr>
              <a:endParaRPr lang="es-ES_tradnl" altLang="en-US"/>
            </a:p>
          </p:txBody>
        </p:sp>
      </p:grpSp>
      <p:sp>
        <p:nvSpPr>
          <p:cNvPr id="2868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PR" altLang="en-US" noProof="0" smtClean="0"/>
              <a:t>Click to edit Master title style</a:t>
            </a:r>
          </a:p>
        </p:txBody>
      </p:sp>
      <p:sp>
        <p:nvSpPr>
          <p:cNvPr id="2868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s-PR" altLang="en-US" noProof="0" smtClean="0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CA814215-AD7A-4941-8BF9-46583E3163B2}" type="datetime4">
              <a:rPr lang="es-PR" altLang="en-US"/>
              <a:pPr>
                <a:defRPr/>
              </a:pPr>
              <a:t>05 de febrero de 2016</a:t>
            </a:fld>
            <a:endParaRPr lang="es-PR" alt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es-PR" altLang="en-US"/>
              <a:t>Iglesia Bíblica Bautista</a:t>
            </a:r>
          </a:p>
          <a:p>
            <a:pPr>
              <a:defRPr/>
            </a:pPr>
            <a:r>
              <a:rPr lang="es-PR" altLang="en-US"/>
              <a:t>www.iglesiabiblicabautista.org</a:t>
            </a:r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95A8A28-9E08-4B9C-8B33-FCAEE37D6B60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1766125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E3B8A8-39CA-4080-9C6A-A7DB62640EF9}" type="datetime4">
              <a:rPr lang="es-PR" altLang="en-US"/>
              <a:pPr>
                <a:defRPr/>
              </a:pPr>
              <a:t>05 de febrero de 2016</a:t>
            </a:fld>
            <a:endParaRPr lang="es-PR" alt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 altLang="en-US"/>
              <a:t>Iglesia Bíblica Bautista</a:t>
            </a:r>
          </a:p>
          <a:p>
            <a:pPr>
              <a:defRPr/>
            </a:pPr>
            <a:r>
              <a:rPr lang="es-PR" altLang="en-US"/>
              <a:t>www.iglesiabiblicabautista.org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703580-A695-45E3-8154-3A937966D735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3192436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E1B50A-FC1D-4E7A-BA8A-444A0F89B408}" type="datetime4">
              <a:rPr lang="es-PR" altLang="en-US"/>
              <a:pPr>
                <a:defRPr/>
              </a:pPr>
              <a:t>05 de febrero de 2016</a:t>
            </a:fld>
            <a:endParaRPr lang="es-PR" alt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 altLang="en-US"/>
              <a:t>Iglesia Bíblica Bautista</a:t>
            </a:r>
          </a:p>
          <a:p>
            <a:pPr>
              <a:defRPr/>
            </a:pPr>
            <a:r>
              <a:rPr lang="es-PR" altLang="en-US"/>
              <a:t>www.iglesiabiblicabautista.org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5BCA31-9275-4A80-9A63-332A57E3753C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498356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A2012-38A3-4210-B56A-8827FC63E071}" type="datetime4">
              <a:rPr lang="es-PR" altLang="en-US"/>
              <a:pPr>
                <a:defRPr/>
              </a:pPr>
              <a:t>05 de febrero de 2016</a:t>
            </a:fld>
            <a:endParaRPr lang="es-PR" alt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 altLang="en-US"/>
              <a:t>Iglesia Bíblica Bautista</a:t>
            </a:r>
          </a:p>
          <a:p>
            <a:pPr>
              <a:defRPr/>
            </a:pPr>
            <a:r>
              <a:rPr lang="es-PR" altLang="en-US"/>
              <a:t>www.iglesiabiblicabautista.org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8CC12F-57C1-4875-9CD6-1EABFB21EDDD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172700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75BC12-0A3A-4169-A799-7F6A569E21E9}" type="datetime4">
              <a:rPr lang="es-PR" altLang="en-US"/>
              <a:pPr>
                <a:defRPr/>
              </a:pPr>
              <a:t>05 de febrero de 2016</a:t>
            </a:fld>
            <a:endParaRPr lang="es-PR" alt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 altLang="en-US"/>
              <a:t>Iglesia Bíblica Bautista</a:t>
            </a:r>
          </a:p>
          <a:p>
            <a:pPr>
              <a:defRPr/>
            </a:pPr>
            <a:r>
              <a:rPr lang="es-PR" altLang="en-US"/>
              <a:t>www.iglesiabiblicabautista.org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ADD0CA-36D7-46D6-84D6-617EE848A028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1494682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E7C99D-7207-43A0-AC96-8015ABA7D116}" type="datetime4">
              <a:rPr lang="es-PR" altLang="en-US"/>
              <a:pPr>
                <a:defRPr/>
              </a:pPr>
              <a:t>05 de febrero de 2016</a:t>
            </a:fld>
            <a:endParaRPr lang="es-PR" alt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 altLang="en-US"/>
              <a:t>Iglesia Bíblica Bautista</a:t>
            </a:r>
          </a:p>
          <a:p>
            <a:pPr>
              <a:defRPr/>
            </a:pPr>
            <a:r>
              <a:rPr lang="es-PR" altLang="en-US"/>
              <a:t>www.iglesiabiblicabautista.org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F79C29-A65F-4C1A-B851-A872B47139F4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759884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5868D-9609-425C-A745-6F80EA20A732}" type="datetime4">
              <a:rPr lang="es-PR" altLang="en-US"/>
              <a:pPr>
                <a:defRPr/>
              </a:pPr>
              <a:t>05 de febrero de 2016</a:t>
            </a:fld>
            <a:endParaRPr lang="es-PR" alt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 altLang="en-US"/>
              <a:t>Iglesia Bíblica Bautista</a:t>
            </a:r>
          </a:p>
          <a:p>
            <a:pPr>
              <a:defRPr/>
            </a:pPr>
            <a:r>
              <a:rPr lang="es-PR" altLang="en-US"/>
              <a:t>www.iglesiabiblicabautista.org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880762-B784-4879-AFA6-CA831C3B44D5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4101482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207FA7-391B-4273-94A9-5A4913999280}" type="datetime4">
              <a:rPr lang="es-PR" altLang="en-US"/>
              <a:pPr>
                <a:defRPr/>
              </a:pPr>
              <a:t>05 de febrero de 2016</a:t>
            </a:fld>
            <a:endParaRPr lang="es-PR" alt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 altLang="en-US"/>
              <a:t>Iglesia Bíblica Bautista</a:t>
            </a:r>
          </a:p>
          <a:p>
            <a:pPr>
              <a:defRPr/>
            </a:pPr>
            <a:r>
              <a:rPr lang="es-PR" altLang="en-US"/>
              <a:t>www.iglesiabiblicabautista.org</a:t>
            </a: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17C492-851A-4172-8FEC-D2D499488904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2107800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66B236-57A3-4CD7-AFD9-182E1BE70E98}" type="datetime4">
              <a:rPr lang="es-PR" altLang="en-US"/>
              <a:pPr>
                <a:defRPr/>
              </a:pPr>
              <a:t>05 de febrero de 2016</a:t>
            </a:fld>
            <a:endParaRPr lang="es-PR" alt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 altLang="en-US"/>
              <a:t>Iglesia Bíblica Bautista</a:t>
            </a:r>
          </a:p>
          <a:p>
            <a:pPr>
              <a:defRPr/>
            </a:pPr>
            <a:r>
              <a:rPr lang="es-PR" altLang="en-US"/>
              <a:t>www.iglesiabiblicabautista.org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750E7E-60DD-4F8A-8484-1042C180246F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2520444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68EE95-EDFF-48C3-8913-000A016249A7}" type="datetime4">
              <a:rPr lang="es-PR" altLang="en-US"/>
              <a:pPr>
                <a:defRPr/>
              </a:pPr>
              <a:t>05 de febrero de 2016</a:t>
            </a:fld>
            <a:endParaRPr lang="es-PR" alt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 altLang="en-US"/>
              <a:t>Iglesia Bíblica Bautista</a:t>
            </a:r>
          </a:p>
          <a:p>
            <a:pPr>
              <a:defRPr/>
            </a:pPr>
            <a:r>
              <a:rPr lang="es-PR" altLang="en-US"/>
              <a:t>www.iglesiabiblicabautista.org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D76791-BB83-4CA9-A4DC-7738B05E1664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4053824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CAC576-A017-4FA4-98CA-CC2070464671}" type="datetime4">
              <a:rPr lang="es-PR" altLang="en-US"/>
              <a:pPr>
                <a:defRPr/>
              </a:pPr>
              <a:t>05 de febrero de 2016</a:t>
            </a:fld>
            <a:endParaRPr lang="es-PR" alt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 altLang="en-US"/>
              <a:t>Iglesia Bíblica Bautista</a:t>
            </a:r>
          </a:p>
          <a:p>
            <a:pPr>
              <a:defRPr/>
            </a:pPr>
            <a:r>
              <a:rPr lang="es-PR" altLang="en-US"/>
              <a:t>www.iglesiabiblicabautista.org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E73AC7-306A-486E-A0C6-84F3A1B88243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932285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_tradnl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8FBADE-A707-48D5-B20B-C6B620AACE9B}" type="datetime4">
              <a:rPr lang="es-PR" altLang="en-US"/>
              <a:pPr>
                <a:defRPr/>
              </a:pPr>
              <a:t>05 de febrero de 2016</a:t>
            </a:fld>
            <a:endParaRPr lang="es-PR" alt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PR" altLang="en-US"/>
              <a:t>Iglesia Bíblica Bautista</a:t>
            </a:r>
          </a:p>
          <a:p>
            <a:pPr>
              <a:defRPr/>
            </a:pPr>
            <a:r>
              <a:rPr lang="es-PR" altLang="en-US"/>
              <a:t>www.iglesiabiblicabautista.org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5CA990-00D4-4AC7-A48D-87C7E1A906E5}" type="slidenum">
              <a:rPr lang="es-PR" altLang="en-US"/>
              <a:pPr/>
              <a:t>‹#›</a:t>
            </a:fld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2573538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n-US" altLang="en-US" sz="240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n-US" altLang="en-US" sz="240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n-US" altLang="en-US" sz="2400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n-US" altLang="en-US" sz="2400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n-US" altLang="en-US" sz="2400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n-US" altLang="en-US" sz="2400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n-US" altLang="en-US" sz="2400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PR" altLang="en-US" smtClean="0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PR" altLang="en-US" smtClean="0"/>
              <a:t>Click to edit Master text styles</a:t>
            </a:r>
          </a:p>
          <a:p>
            <a:pPr lvl="1"/>
            <a:r>
              <a:rPr lang="es-PR" altLang="en-US" smtClean="0"/>
              <a:t>Second level</a:t>
            </a:r>
          </a:p>
          <a:p>
            <a:pPr lvl="2"/>
            <a:r>
              <a:rPr lang="es-PR" altLang="en-US" smtClean="0"/>
              <a:t>Third level</a:t>
            </a:r>
          </a:p>
          <a:p>
            <a:pPr lvl="3"/>
            <a:r>
              <a:rPr lang="es-PR" altLang="en-US" smtClean="0"/>
              <a:t>Fourth level</a:t>
            </a:r>
          </a:p>
          <a:p>
            <a:pPr lvl="4"/>
            <a:r>
              <a:rPr lang="es-PR" altLang="en-US" smtClean="0"/>
              <a:t>Fifth level</a:t>
            </a:r>
          </a:p>
        </p:txBody>
      </p:sp>
      <p:sp>
        <p:nvSpPr>
          <p:cNvPr id="2765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B4A39AF-70F3-4598-96E6-5B60F284433B}" type="datetime4">
              <a:rPr lang="es-PR" altLang="en-US"/>
              <a:pPr>
                <a:defRPr/>
              </a:pPr>
              <a:t>05 de febrero de 2016</a:t>
            </a:fld>
            <a:endParaRPr lang="es-PR" altLang="en-US"/>
          </a:p>
        </p:txBody>
      </p:sp>
      <p:sp>
        <p:nvSpPr>
          <p:cNvPr id="2766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s-PR" altLang="en-US"/>
              <a:t>Iglesia Bíblica Bautista</a:t>
            </a:r>
          </a:p>
          <a:p>
            <a:pPr>
              <a:defRPr/>
            </a:pPr>
            <a:r>
              <a:rPr lang="es-PR" altLang="en-US"/>
              <a:t>www.iglesiabiblicabautista.org</a:t>
            </a:r>
          </a:p>
        </p:txBody>
      </p:sp>
      <p:sp>
        <p:nvSpPr>
          <p:cNvPr id="2766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85107970-605E-46A7-A014-AA02B8610164}" type="slidenum">
              <a:rPr lang="es-PR" altLang="en-US"/>
              <a:pPr/>
              <a:t>‹#›</a:t>
            </a:fld>
            <a:endParaRPr lang="es-P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iglesiabiblicabautista.org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1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73" descr="creacionismo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908175"/>
            <a:ext cx="7772400" cy="1309688"/>
          </a:xfrm>
          <a:solidFill>
            <a:schemeClr val="tx1">
              <a:alpha val="75000"/>
            </a:schemeClr>
          </a:solidFill>
        </p:spPr>
        <p:txBody>
          <a:bodyPr/>
          <a:lstStyle/>
          <a:p>
            <a:pPr algn="ctr" eaLnBrk="1" hangingPunct="1">
              <a:defRPr/>
            </a:pPr>
            <a:r>
              <a:rPr lang="es-PR" altLang="en-US" sz="4000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Unidad 1: </a:t>
            </a:r>
            <a:br>
              <a:rPr lang="es-PR" altLang="en-US" sz="4000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</a:br>
            <a:r>
              <a:rPr lang="es-PR" altLang="en-US" sz="4000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El origen del universo 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0" y="3765550"/>
            <a:ext cx="8458200" cy="1176338"/>
          </a:xfrm>
          <a:solidFill>
            <a:schemeClr val="tx1">
              <a:alpha val="75000"/>
            </a:schemeClr>
          </a:solidFill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s-PR" alt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Estudios 2: La Primera Semana</a:t>
            </a:r>
          </a:p>
          <a:p>
            <a:pPr eaLnBrk="1" hangingPunct="1">
              <a:defRPr/>
            </a:pPr>
            <a:r>
              <a:rPr lang="es-PR" alt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12 de enero de 2016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76200" y="6019800"/>
            <a:ext cx="2895600" cy="64135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s-PR" altLang="en-US" sz="180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latin typeface="Arial" panose="020B0604020202020204" pitchFamily="34" charset="0"/>
              </a:rPr>
              <a:t>Iglesia Bíblica Bautista de Aguadilla</a:t>
            </a:r>
          </a:p>
        </p:txBody>
      </p:sp>
      <p:pic>
        <p:nvPicPr>
          <p:cNvPr id="9222" name="Picture 6" descr="jesus_fish_lg_clr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6324600"/>
            <a:ext cx="6858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5791200" y="6110288"/>
            <a:ext cx="3352800" cy="366712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s-PR" altLang="en-US" sz="1800" i="1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latin typeface="Arial" panose="020B0604020202020204" pitchFamily="34" charset="0"/>
              </a:rPr>
              <a:t>La Biblia Libro por Libro, CBP</a:t>
            </a:r>
            <a:r>
              <a:rPr lang="en-US" altLang="en-US" sz="1800" i="1" baseline="3000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latin typeface="Arial" panose="020B0604020202020204" pitchFamily="34" charset="0"/>
              </a:rPr>
              <a:t>®</a:t>
            </a:r>
            <a:endParaRPr lang="en-US" altLang="en-US" sz="1800">
              <a:solidFill>
                <a:schemeClr val="bg1"/>
              </a:solidFill>
              <a:effectLst>
                <a:outerShdw blurRad="38100" dist="38100" dir="2700000" algn="tl">
                  <a:srgbClr val="1C1C1C"/>
                </a:outerShdw>
              </a:effectLst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2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nimBg="1"/>
      <p:bldP spid="9219" grpId="0" build="p" animBg="1"/>
      <p:bldP spid="9221" grpId="0" animBg="1"/>
      <p:bldP spid="922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5E37CF10-0AA7-4A55-857C-9D3224188441}" type="datetime4">
              <a:rPr lang="es-PR" altLang="en-US" sz="1400" smtClean="0"/>
              <a:pPr/>
              <a:t>05 de febrero de 2016</a:t>
            </a:fld>
            <a:endParaRPr lang="es-PR" altLang="en-US" sz="1400" smtClean="0"/>
          </a:p>
        </p:txBody>
      </p:sp>
      <p:sp>
        <p:nvSpPr>
          <p:cNvPr id="12291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z="1400" smtClean="0"/>
              <a:t>Iglesia Bíblica Bautista</a:t>
            </a:r>
          </a:p>
          <a:p>
            <a:r>
              <a:rPr lang="es-PR" altLang="en-US" sz="1400" smtClean="0"/>
              <a:t>www.iglesiabiblicabautista.org</a:t>
            </a:r>
          </a:p>
        </p:txBody>
      </p:sp>
      <p:sp>
        <p:nvSpPr>
          <p:cNvPr id="1229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F299DA2A-4653-4606-B8E9-67E131199569}" type="slidenum">
              <a:rPr lang="es-PR" altLang="en-US" sz="1400"/>
              <a:pPr/>
              <a:t>10</a:t>
            </a:fld>
            <a:endParaRPr lang="es-PR" altLang="en-US" sz="1400"/>
          </a:p>
        </p:txBody>
      </p:sp>
      <p:sp>
        <p:nvSpPr>
          <p:cNvPr id="122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 eaLnBrk="1" hangingPunct="1">
              <a:buFontTx/>
              <a:buAutoNum type="arabicPeriod"/>
            </a:pPr>
            <a:r>
              <a:rPr lang="es-PR" altLang="en-US" smtClean="0"/>
              <a:t>Dios el Creador</a:t>
            </a:r>
          </a:p>
        </p:txBody>
      </p:sp>
      <p:sp>
        <p:nvSpPr>
          <p:cNvPr id="12294" name="Rectangle 10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/>
            <a:r>
              <a:rPr lang="es-PR" altLang="en-US" smtClean="0"/>
              <a:t>(</a:t>
            </a:r>
            <a:r>
              <a:rPr lang="es-PR" altLang="en-US" smtClean="0">
                <a:solidFill>
                  <a:schemeClr val="hlink"/>
                </a:solidFill>
              </a:rPr>
              <a:t>Génesis 1.1, 2</a:t>
            </a:r>
            <a:r>
              <a:rPr lang="es-PR" altLang="en-US" smtClean="0"/>
              <a:t>)</a:t>
            </a:r>
            <a:endParaRPr lang="en-US" altLang="en-US" smtClean="0"/>
          </a:p>
        </p:txBody>
      </p:sp>
      <p:pic>
        <p:nvPicPr>
          <p:cNvPr id="12295" name="Picture 11" descr="Dios Sabio y Cread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688" y="2740025"/>
            <a:ext cx="4000500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F6D358BC-197C-44AE-BD9B-86034E13A641}" type="datetime4">
              <a:rPr lang="es-PR" altLang="en-US" sz="1400" smtClean="0"/>
              <a:pPr/>
              <a:t>05 de febrero de 2016</a:t>
            </a:fld>
            <a:endParaRPr lang="es-PR" altLang="en-US" sz="1400" smtClean="0"/>
          </a:p>
        </p:txBody>
      </p:sp>
      <p:sp>
        <p:nvSpPr>
          <p:cNvPr id="1331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z="1400" smtClean="0"/>
              <a:t>Iglesia Bíblica Bautista</a:t>
            </a:r>
          </a:p>
          <a:p>
            <a:r>
              <a:rPr lang="es-PR" altLang="en-US" sz="1400" smtClean="0"/>
              <a:t>www.iglesiabiblicabautista.org</a:t>
            </a:r>
          </a:p>
        </p:txBody>
      </p:sp>
      <p:sp>
        <p:nvSpPr>
          <p:cNvPr id="1331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03712733-913A-4571-8D38-16A0D327A8BA}" type="slidenum">
              <a:rPr lang="es-PR" altLang="en-US" sz="1400"/>
              <a:pPr/>
              <a:t>11</a:t>
            </a:fld>
            <a:endParaRPr lang="es-PR" altLang="en-US" sz="1400"/>
          </a:p>
        </p:txBody>
      </p:sp>
      <p:sp>
        <p:nvSpPr>
          <p:cNvPr id="1331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 eaLnBrk="1" hangingPunct="1">
              <a:buFontTx/>
              <a:buAutoNum type="arabicPeriod"/>
            </a:pPr>
            <a:r>
              <a:rPr lang="es-PR" altLang="en-US" smtClean="0"/>
              <a:t>Dios el Creador</a:t>
            </a:r>
          </a:p>
        </p:txBody>
      </p:sp>
      <p:sp>
        <p:nvSpPr>
          <p:cNvPr id="1331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/>
            <a:r>
              <a:rPr lang="es-PR" altLang="en-US" smtClean="0"/>
              <a:t>(</a:t>
            </a:r>
            <a:r>
              <a:rPr lang="es-PR" altLang="en-US" smtClean="0">
                <a:solidFill>
                  <a:schemeClr val="hlink"/>
                </a:solidFill>
              </a:rPr>
              <a:t>Génesis 1.1, 2</a:t>
            </a:r>
            <a:r>
              <a:rPr lang="es-PR" altLang="en-US" smtClean="0"/>
              <a:t>)</a:t>
            </a:r>
          </a:p>
          <a:p>
            <a:pPr marL="609600" indent="-609600" eaLnBrk="1" hangingPunct="1"/>
            <a:r>
              <a:rPr lang="es-PR" altLang="en-US" smtClean="0"/>
              <a:t>El término hebreo para “creó” en Gen. 1.1 es </a:t>
            </a:r>
            <a:r>
              <a:rPr lang="es-PR" altLang="en-US" i="1" smtClean="0"/>
              <a:t>bara </a:t>
            </a:r>
            <a:r>
              <a:rPr lang="es-PR" altLang="en-US" smtClean="0"/>
              <a:t>’</a:t>
            </a:r>
            <a:r>
              <a:rPr lang="es-PR" altLang="en-US" i="1" smtClean="0"/>
              <a:t>, </a:t>
            </a:r>
            <a:r>
              <a:rPr lang="es-PR" altLang="en-US" smtClean="0"/>
              <a:t>que significa “crear” o “hacer”. Su único sujeto es Dios, ya que Él es el único que puede crear de la nada como está implícito en este vocablo.</a:t>
            </a:r>
            <a:r>
              <a:rPr lang="en-US" altLang="en-US" i="1" smtClean="0"/>
              <a:t> </a:t>
            </a:r>
            <a:endParaRPr lang="en-US" altLang="en-US" smtClean="0"/>
          </a:p>
        </p:txBody>
      </p:sp>
      <p:pic>
        <p:nvPicPr>
          <p:cNvPr id="13319" name="Picture 4" descr="Dios Sabio y Cread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2638" y="42863"/>
            <a:ext cx="1920875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D605FFBE-E9FB-45CD-9180-87B8CDC5B407}" type="datetime4">
              <a:rPr lang="es-PR" altLang="en-US" sz="1400" smtClean="0"/>
              <a:pPr/>
              <a:t>05 de febrero de 2016</a:t>
            </a:fld>
            <a:endParaRPr lang="es-PR" altLang="en-US" sz="1400" smtClean="0"/>
          </a:p>
        </p:txBody>
      </p:sp>
      <p:sp>
        <p:nvSpPr>
          <p:cNvPr id="14339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z="1400" smtClean="0"/>
              <a:t>Iglesia Bíblica Bautista</a:t>
            </a:r>
          </a:p>
          <a:p>
            <a:r>
              <a:rPr lang="es-PR" altLang="en-US" sz="1400" smtClean="0"/>
              <a:t>www.iglesiabiblicabautista.org</a:t>
            </a:r>
          </a:p>
        </p:txBody>
      </p:sp>
      <p:sp>
        <p:nvSpPr>
          <p:cNvPr id="1434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E8726F23-1B9E-4B3F-B641-E2FD00EFEF91}" type="slidenum">
              <a:rPr lang="es-PR" altLang="en-US" sz="1400"/>
              <a:pPr/>
              <a:t>12</a:t>
            </a:fld>
            <a:endParaRPr lang="es-PR" altLang="en-US" sz="1400"/>
          </a:p>
        </p:txBody>
      </p:sp>
      <p:sp>
        <p:nvSpPr>
          <p:cNvPr id="143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 eaLnBrk="1" hangingPunct="1">
              <a:buFontTx/>
              <a:buAutoNum type="arabicPeriod"/>
            </a:pPr>
            <a:r>
              <a:rPr lang="es-PR" altLang="en-US" smtClean="0"/>
              <a:t>Dios el Creador</a:t>
            </a:r>
          </a:p>
        </p:txBody>
      </p:sp>
      <p:sp>
        <p:nvSpPr>
          <p:cNvPr id="1434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/>
            <a:r>
              <a:rPr lang="es-PR" altLang="en-US" smtClean="0"/>
              <a:t>(</a:t>
            </a:r>
            <a:r>
              <a:rPr lang="es-PR" altLang="en-US" smtClean="0">
                <a:solidFill>
                  <a:schemeClr val="hlink"/>
                </a:solidFill>
              </a:rPr>
              <a:t>Génesis 1.1, 2</a:t>
            </a:r>
            <a:r>
              <a:rPr lang="es-PR" altLang="en-US" smtClean="0"/>
              <a:t>)</a:t>
            </a:r>
          </a:p>
          <a:p>
            <a:pPr marL="609600" indent="-609600" eaLnBrk="1" hangingPunct="1"/>
            <a:r>
              <a:rPr lang="es-ES" altLang="en-US" smtClean="0"/>
              <a:t>El Espíritu de Dios se movía sobre la faz de las aguas (1:2) El verbo en hebreo de esta oración es </a:t>
            </a:r>
            <a:r>
              <a:rPr lang="en-US" altLang="en-US" i="1" smtClean="0"/>
              <a:t>merajefet</a:t>
            </a:r>
            <a:r>
              <a:rPr lang="es-ES" altLang="en-US" smtClean="0"/>
              <a:t>, "se movía", que indica la acción de volar sobre el nido como lo hacen las águilas (Deut. 32:11). (Comentario Bíblico Mundo Hispano Tomo 1: Gen.)</a:t>
            </a:r>
            <a:endParaRPr lang="en-US" altLang="en-US" smtClean="0"/>
          </a:p>
        </p:txBody>
      </p:sp>
      <p:pic>
        <p:nvPicPr>
          <p:cNvPr id="14343" name="Picture 4" descr="Dios Sabio y Cread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2638" y="42863"/>
            <a:ext cx="1920875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1133CE9D-4E05-47A0-94FF-4C1E57BB0368}" type="datetime4">
              <a:rPr lang="es-PR" altLang="en-US" sz="1400" smtClean="0"/>
              <a:pPr/>
              <a:t>05 de febrero de 2016</a:t>
            </a:fld>
            <a:endParaRPr lang="es-PR" altLang="en-US" sz="1400" smtClean="0"/>
          </a:p>
        </p:txBody>
      </p:sp>
      <p:sp>
        <p:nvSpPr>
          <p:cNvPr id="15363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z="1400" smtClean="0"/>
              <a:t>Iglesia Bíblica Bautista</a:t>
            </a:r>
          </a:p>
          <a:p>
            <a:r>
              <a:rPr lang="es-PR" altLang="en-US" sz="1400" smtClean="0"/>
              <a:t>www.iglesiabiblicabautista.org</a:t>
            </a:r>
          </a:p>
        </p:txBody>
      </p:sp>
      <p:sp>
        <p:nvSpPr>
          <p:cNvPr id="1536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226A2164-4320-438D-9225-15E91039B65C}" type="slidenum">
              <a:rPr lang="es-PR" altLang="en-US" sz="1400"/>
              <a:pPr/>
              <a:t>13</a:t>
            </a:fld>
            <a:endParaRPr lang="es-PR" altLang="en-US" sz="1400"/>
          </a:p>
        </p:txBody>
      </p:sp>
      <p:sp>
        <p:nvSpPr>
          <p:cNvPr id="153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 eaLnBrk="1" hangingPunct="1">
              <a:buFontTx/>
              <a:buAutoNum type="arabicPeriod" startAt="2"/>
            </a:pPr>
            <a:r>
              <a:rPr lang="es-PR" altLang="en-US" smtClean="0"/>
              <a:t>El 1er día</a:t>
            </a:r>
          </a:p>
        </p:txBody>
      </p:sp>
      <p:sp>
        <p:nvSpPr>
          <p:cNvPr id="1536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/>
            <a:r>
              <a:rPr lang="es-PR" altLang="en-US" smtClean="0"/>
              <a:t>(</a:t>
            </a:r>
            <a:r>
              <a:rPr lang="es-PR" altLang="en-US" smtClean="0">
                <a:solidFill>
                  <a:schemeClr val="hlink"/>
                </a:solidFill>
              </a:rPr>
              <a:t>Génesis 1.3</a:t>
            </a:r>
            <a:r>
              <a:rPr lang="es-PR" altLang="en-US" smtClean="0"/>
              <a:t>)</a:t>
            </a:r>
            <a:endParaRPr lang="en-US" altLang="en-US" smtClean="0"/>
          </a:p>
        </p:txBody>
      </p:sp>
      <p:pic>
        <p:nvPicPr>
          <p:cNvPr id="15367" name="Picture 5" descr="Creó la Lu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6013" y="2760663"/>
            <a:ext cx="4706937" cy="353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B163EEA5-242C-4DDE-99E5-82391D46D039}" type="datetime4">
              <a:rPr lang="es-PR" altLang="en-US" sz="1400" smtClean="0"/>
              <a:pPr/>
              <a:t>05 de febrero de 2016</a:t>
            </a:fld>
            <a:endParaRPr lang="es-PR" altLang="en-US" sz="1400" smtClean="0"/>
          </a:p>
        </p:txBody>
      </p:sp>
      <p:sp>
        <p:nvSpPr>
          <p:cNvPr id="16387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z="1400" smtClean="0"/>
              <a:t>Iglesia Bíblica Bautista</a:t>
            </a:r>
          </a:p>
          <a:p>
            <a:r>
              <a:rPr lang="es-PR" altLang="en-US" sz="1400" smtClean="0"/>
              <a:t>www.iglesiabiblicabautista.org</a:t>
            </a:r>
          </a:p>
        </p:txBody>
      </p:sp>
      <p:sp>
        <p:nvSpPr>
          <p:cNvPr id="1638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30CEF108-1F35-4930-A887-A162312B04B6}" type="slidenum">
              <a:rPr lang="es-PR" altLang="en-US" sz="1400"/>
              <a:pPr/>
              <a:t>14</a:t>
            </a:fld>
            <a:endParaRPr lang="es-PR" altLang="en-US" sz="1400"/>
          </a:p>
        </p:txBody>
      </p:sp>
      <p:sp>
        <p:nvSpPr>
          <p:cNvPr id="1638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/>
            <a:r>
              <a:rPr lang="es-PR" altLang="en-US" smtClean="0"/>
              <a:t>(</a:t>
            </a:r>
            <a:r>
              <a:rPr lang="es-PR" altLang="en-US" smtClean="0">
                <a:solidFill>
                  <a:schemeClr val="hlink"/>
                </a:solidFill>
              </a:rPr>
              <a:t>Génesis 1.7, 8</a:t>
            </a:r>
            <a:r>
              <a:rPr lang="es-PR" altLang="en-US" smtClean="0"/>
              <a:t>)</a:t>
            </a:r>
            <a:endParaRPr lang="en-US" altLang="en-US" smtClean="0"/>
          </a:p>
        </p:txBody>
      </p:sp>
      <p:pic>
        <p:nvPicPr>
          <p:cNvPr id="16390" name="Picture 5" descr="MilkyWa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238" y="2654300"/>
            <a:ext cx="4418012" cy="353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1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 eaLnBrk="1" hangingPunct="1">
              <a:buFontTx/>
              <a:buAutoNum type="arabicPeriod" startAt="3"/>
            </a:pPr>
            <a:r>
              <a:rPr lang="en-US" altLang="en-US" sz="4000" smtClean="0"/>
              <a:t>El 2do día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4D2BB56D-EBA1-4241-B847-2DA324FD850D}" type="datetime4">
              <a:rPr lang="es-PR" altLang="en-US" sz="1400" smtClean="0"/>
              <a:pPr/>
              <a:t>05 de febrero de 2016</a:t>
            </a:fld>
            <a:endParaRPr lang="es-PR" altLang="en-US" sz="1400" smtClean="0"/>
          </a:p>
        </p:txBody>
      </p:sp>
      <p:sp>
        <p:nvSpPr>
          <p:cNvPr id="17411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z="1400" smtClean="0"/>
              <a:t>Iglesia Bíblica Bautista</a:t>
            </a:r>
          </a:p>
          <a:p>
            <a:r>
              <a:rPr lang="es-PR" altLang="en-US" sz="1400" smtClean="0"/>
              <a:t>www.iglesiabiblicabautista.org</a:t>
            </a:r>
          </a:p>
        </p:txBody>
      </p:sp>
      <p:sp>
        <p:nvSpPr>
          <p:cNvPr id="1741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75D582F0-3F3E-4177-B16E-23E5287F9B64}" type="slidenum">
              <a:rPr lang="es-PR" altLang="en-US" sz="1400"/>
              <a:pPr/>
              <a:t>15</a:t>
            </a:fld>
            <a:endParaRPr lang="es-PR" altLang="en-US" sz="1400"/>
          </a:p>
        </p:txBody>
      </p:sp>
      <p:sp>
        <p:nvSpPr>
          <p:cNvPr id="174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 eaLnBrk="1" hangingPunct="1"/>
            <a:r>
              <a:rPr lang="es-PR" altLang="en-US" smtClean="0"/>
              <a:t>4. El 3er día</a:t>
            </a:r>
          </a:p>
        </p:txBody>
      </p:sp>
      <p:sp>
        <p:nvSpPr>
          <p:cNvPr id="1741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/>
            <a:r>
              <a:rPr lang="es-PR" altLang="en-US" smtClean="0"/>
              <a:t>(</a:t>
            </a:r>
            <a:r>
              <a:rPr lang="es-PR" altLang="en-US" smtClean="0">
                <a:solidFill>
                  <a:schemeClr val="hlink"/>
                </a:solidFill>
              </a:rPr>
              <a:t>Génesis 1.9-11</a:t>
            </a:r>
            <a:r>
              <a:rPr lang="es-PR" altLang="en-US" smtClean="0"/>
              <a:t>)</a:t>
            </a:r>
            <a:br>
              <a:rPr lang="es-PR" altLang="en-US" smtClean="0"/>
            </a:br>
            <a:endParaRPr lang="en-US" altLang="en-US" smtClean="0"/>
          </a:p>
        </p:txBody>
      </p:sp>
      <p:pic>
        <p:nvPicPr>
          <p:cNvPr id="17415" name="Picture 8" descr="mar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7263" y="2622550"/>
            <a:ext cx="5646737" cy="423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Picture 6" descr="planta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2650"/>
            <a:ext cx="3759200" cy="343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0B22965D-A1DA-427B-A432-AF78B8C21B50}" type="datetime4">
              <a:rPr lang="es-PR" altLang="en-US" sz="1400" smtClean="0"/>
              <a:pPr/>
              <a:t>05 de febrero de 2016</a:t>
            </a:fld>
            <a:endParaRPr lang="es-PR" altLang="en-US" sz="1400" smtClean="0"/>
          </a:p>
        </p:txBody>
      </p:sp>
      <p:sp>
        <p:nvSpPr>
          <p:cNvPr id="1843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z="1400" smtClean="0"/>
              <a:t>Iglesia Bíblica Bautista</a:t>
            </a:r>
          </a:p>
          <a:p>
            <a:r>
              <a:rPr lang="es-PR" altLang="en-US" sz="1400" smtClean="0"/>
              <a:t>www.iglesiabiblicabautista.org</a:t>
            </a:r>
          </a:p>
        </p:txBody>
      </p:sp>
      <p:sp>
        <p:nvSpPr>
          <p:cNvPr id="1843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92AE15A9-6D2E-4A93-A215-5D969089336B}" type="slidenum">
              <a:rPr lang="es-PR" altLang="en-US" sz="1400"/>
              <a:pPr/>
              <a:t>16</a:t>
            </a:fld>
            <a:endParaRPr lang="es-PR" altLang="en-US" sz="1400"/>
          </a:p>
        </p:txBody>
      </p:sp>
      <p:sp>
        <p:nvSpPr>
          <p:cNvPr id="184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 eaLnBrk="1" hangingPunct="1"/>
            <a:r>
              <a:rPr lang="es-PR" altLang="en-US" smtClean="0"/>
              <a:t>5. El 4to día</a:t>
            </a:r>
          </a:p>
        </p:txBody>
      </p:sp>
      <p:sp>
        <p:nvSpPr>
          <p:cNvPr id="1843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/>
            <a:r>
              <a:rPr lang="es-PR" altLang="en-US" smtClean="0"/>
              <a:t>(</a:t>
            </a:r>
            <a:r>
              <a:rPr lang="es-PR" altLang="en-US" smtClean="0">
                <a:solidFill>
                  <a:schemeClr val="hlink"/>
                </a:solidFill>
              </a:rPr>
              <a:t>Génesis 1.16</a:t>
            </a:r>
            <a:r>
              <a:rPr lang="es-PR" altLang="en-US" smtClean="0"/>
              <a:t>)</a:t>
            </a:r>
            <a:br>
              <a:rPr lang="es-PR" altLang="en-US" smtClean="0"/>
            </a:br>
            <a:endParaRPr lang="en-US" altLang="en-US" smtClean="0"/>
          </a:p>
        </p:txBody>
      </p:sp>
      <p:pic>
        <p:nvPicPr>
          <p:cNvPr id="18439" name="Picture 5" descr="1luna-estrell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9325" y="2703513"/>
            <a:ext cx="3943350" cy="415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6" descr="so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708275"/>
            <a:ext cx="4135438" cy="413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1B4BDA4D-E7E5-4774-B6EB-FDAEE6D9AB86}" type="datetime4">
              <a:rPr lang="es-PR" altLang="en-US" sz="1400" smtClean="0"/>
              <a:pPr/>
              <a:t>05 de febrero de 2016</a:t>
            </a:fld>
            <a:endParaRPr lang="es-PR" altLang="en-US" sz="1400" smtClean="0"/>
          </a:p>
        </p:txBody>
      </p:sp>
      <p:sp>
        <p:nvSpPr>
          <p:cNvPr id="19459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z="1400" smtClean="0"/>
              <a:t>Iglesia Bíblica Bautista</a:t>
            </a:r>
          </a:p>
          <a:p>
            <a:r>
              <a:rPr lang="es-PR" altLang="en-US" sz="1400" smtClean="0"/>
              <a:t>www.iglesiabiblicabautista.org</a:t>
            </a:r>
          </a:p>
        </p:txBody>
      </p:sp>
      <p:sp>
        <p:nvSpPr>
          <p:cNvPr id="1946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35546268-9939-4CBA-AFFB-B78D30EA8F2D}" type="slidenum">
              <a:rPr lang="es-PR" altLang="en-US" sz="1400"/>
              <a:pPr/>
              <a:t>17</a:t>
            </a:fld>
            <a:endParaRPr lang="es-PR" altLang="en-US" sz="1400"/>
          </a:p>
        </p:txBody>
      </p:sp>
      <p:sp>
        <p:nvSpPr>
          <p:cNvPr id="194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 eaLnBrk="1" hangingPunct="1"/>
            <a:r>
              <a:rPr lang="es-PR" altLang="en-US" smtClean="0"/>
              <a:t>6. El 5to día</a:t>
            </a:r>
          </a:p>
        </p:txBody>
      </p:sp>
      <p:sp>
        <p:nvSpPr>
          <p:cNvPr id="1946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/>
            <a:r>
              <a:rPr lang="es-PR" altLang="en-US" smtClean="0"/>
              <a:t>(</a:t>
            </a:r>
            <a:r>
              <a:rPr lang="es-PR" altLang="en-US" smtClean="0">
                <a:solidFill>
                  <a:schemeClr val="hlink"/>
                </a:solidFill>
              </a:rPr>
              <a:t>Génesis 1.20</a:t>
            </a:r>
            <a:r>
              <a:rPr lang="es-PR" altLang="en-US" smtClean="0"/>
              <a:t>)</a:t>
            </a:r>
            <a:endParaRPr lang="en-US" altLang="en-US" smtClean="0"/>
          </a:p>
        </p:txBody>
      </p:sp>
      <p:pic>
        <p:nvPicPr>
          <p:cNvPr id="19463" name="Picture 7" descr="coral ree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2978150"/>
            <a:ext cx="7315200" cy="388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Picture 6" descr="av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75" y="1798638"/>
            <a:ext cx="3286125" cy="314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85A4CCCB-AFDB-4BAF-8AC3-A128458F22BD}" type="datetime4">
              <a:rPr lang="es-PR" altLang="en-US" sz="1400" smtClean="0"/>
              <a:pPr/>
              <a:t>05 de febrero de 2016</a:t>
            </a:fld>
            <a:endParaRPr lang="es-PR" altLang="en-US" sz="1400" smtClean="0"/>
          </a:p>
        </p:txBody>
      </p:sp>
      <p:sp>
        <p:nvSpPr>
          <p:cNvPr id="20483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z="1400" smtClean="0"/>
              <a:t>Iglesia Bíblica Bautista</a:t>
            </a:r>
          </a:p>
          <a:p>
            <a:r>
              <a:rPr lang="es-PR" altLang="en-US" sz="1400" smtClean="0"/>
              <a:t>www.iglesiabiblicabautista.org</a:t>
            </a:r>
          </a:p>
        </p:txBody>
      </p:sp>
      <p:sp>
        <p:nvSpPr>
          <p:cNvPr id="2048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542BA632-08B8-4DA0-BCA3-E743B04CC6E3}" type="slidenum">
              <a:rPr lang="es-PR" altLang="en-US" sz="1400"/>
              <a:pPr/>
              <a:t>18</a:t>
            </a:fld>
            <a:endParaRPr lang="es-PR" altLang="en-US" sz="1400"/>
          </a:p>
        </p:txBody>
      </p:sp>
      <p:pic>
        <p:nvPicPr>
          <p:cNvPr id="20485" name="Picture 7" descr="adam&amp;ev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13" y="2828925"/>
            <a:ext cx="7396162" cy="398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 eaLnBrk="1" hangingPunct="1"/>
            <a:r>
              <a:rPr lang="es-PR" altLang="en-US" smtClean="0"/>
              <a:t>7. El 6to día</a:t>
            </a:r>
          </a:p>
        </p:txBody>
      </p:sp>
      <p:sp>
        <p:nvSpPr>
          <p:cNvPr id="204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/>
            <a:r>
              <a:rPr lang="es-PR" altLang="en-US" smtClean="0"/>
              <a:t>(</a:t>
            </a:r>
            <a:r>
              <a:rPr lang="es-PR" altLang="en-US" smtClean="0">
                <a:solidFill>
                  <a:schemeClr val="hlink"/>
                </a:solidFill>
              </a:rPr>
              <a:t>Génesis 1.25-27</a:t>
            </a:r>
            <a:r>
              <a:rPr lang="es-PR" altLang="en-US" smtClean="0"/>
              <a:t>)</a:t>
            </a:r>
            <a:endParaRPr lang="en-US" altLang="en-US" smtClean="0"/>
          </a:p>
        </p:txBody>
      </p:sp>
      <p:pic>
        <p:nvPicPr>
          <p:cNvPr id="1514502" name="Picture 6" descr="reptil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4243388"/>
            <a:ext cx="3490913" cy="262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14504" name="Picture 8" descr="mammals_padde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300" y="1338263"/>
            <a:ext cx="3028950" cy="340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0" name="Rectangle 9"/>
          <p:cNvSpPr>
            <a:spLocks noChangeArrowheads="1"/>
          </p:cNvSpPr>
          <p:nvPr/>
        </p:nvSpPr>
        <p:spPr bwMode="auto">
          <a:xfrm>
            <a:off x="7197725" y="1509713"/>
            <a:ext cx="320675" cy="62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</a:pPr>
            <a:endParaRPr lang="es-ES_tradnl" altLang="en-US"/>
          </a:p>
        </p:txBody>
      </p:sp>
      <p:sp>
        <p:nvSpPr>
          <p:cNvPr id="20491" name="Rectangle 10"/>
          <p:cNvSpPr>
            <a:spLocks noChangeArrowheads="1"/>
          </p:cNvSpPr>
          <p:nvPr/>
        </p:nvSpPr>
        <p:spPr bwMode="auto">
          <a:xfrm>
            <a:off x="7126288" y="1509713"/>
            <a:ext cx="450850" cy="5524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85000"/>
              <a:buFont typeface="Wingdings" panose="05000000000000000000" pitchFamily="2" charset="2"/>
              <a:buChar char="n"/>
            </a:pPr>
            <a:endParaRPr lang="es-ES_tradnl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4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14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4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514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4195B449-822A-4540-B0B5-826AD04D3EE6}" type="datetime4">
              <a:rPr lang="es-PR" altLang="en-US" sz="1400" smtClean="0"/>
              <a:pPr/>
              <a:t>05 de febrero de 2016</a:t>
            </a:fld>
            <a:endParaRPr lang="es-PR" altLang="en-US" sz="1400" smtClean="0"/>
          </a:p>
        </p:txBody>
      </p:sp>
      <p:sp>
        <p:nvSpPr>
          <p:cNvPr id="21507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z="1400" smtClean="0"/>
              <a:t>Iglesia Bíblica Bautista</a:t>
            </a:r>
          </a:p>
          <a:p>
            <a:r>
              <a:rPr lang="es-PR" altLang="en-US" sz="1400" smtClean="0"/>
              <a:t>www.iglesiabiblicabautista.org</a:t>
            </a: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7A27FD98-1881-476E-8B5C-5E3FB13EEBDA}" type="slidenum">
              <a:rPr lang="es-PR" altLang="en-US" sz="1400"/>
              <a:pPr/>
              <a:t>19</a:t>
            </a:fld>
            <a:endParaRPr lang="es-PR" altLang="en-US" sz="1400"/>
          </a:p>
        </p:txBody>
      </p:sp>
      <p:pic>
        <p:nvPicPr>
          <p:cNvPr id="21509" name="Picture 7" descr="sundayto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400" y="2624138"/>
            <a:ext cx="4953000" cy="407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0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 eaLnBrk="1" hangingPunct="1"/>
            <a:r>
              <a:rPr lang="es-PR" altLang="en-US" smtClean="0"/>
              <a:t>8. El 7mo día</a:t>
            </a:r>
          </a:p>
        </p:txBody>
      </p:sp>
      <p:sp>
        <p:nvSpPr>
          <p:cNvPr id="21511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/>
            <a:r>
              <a:rPr lang="es-PR" altLang="en-US" smtClean="0"/>
              <a:t>(</a:t>
            </a:r>
            <a:r>
              <a:rPr lang="es-PR" altLang="en-US" smtClean="0">
                <a:solidFill>
                  <a:schemeClr val="hlink"/>
                </a:solidFill>
              </a:rPr>
              <a:t>Génesis 2.2, 3</a:t>
            </a:r>
            <a:r>
              <a:rPr lang="es-PR" altLang="en-US" smtClean="0"/>
              <a:t>)</a:t>
            </a:r>
            <a:br>
              <a:rPr lang="es-PR" altLang="en-US" smtClean="0"/>
            </a:br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Date Placeholder 4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21F3A2B7-BAE7-4CA0-8B82-4B7683EE43F4}" type="datetime4">
              <a:rPr lang="es-PR" altLang="en-US" sz="1400" smtClean="0"/>
              <a:pPr/>
              <a:t>05 de febrero de 2016</a:t>
            </a:fld>
            <a:endParaRPr lang="es-PR" altLang="en-US" sz="1400" smtClean="0"/>
          </a:p>
        </p:txBody>
      </p:sp>
      <p:sp>
        <p:nvSpPr>
          <p:cNvPr id="4099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z="1400" smtClean="0"/>
              <a:t>Iglesia Bíblica Bautista</a:t>
            </a:r>
          </a:p>
          <a:p>
            <a:r>
              <a:rPr lang="es-PR" altLang="en-US" sz="1400" smtClean="0"/>
              <a:t>www.iglesiabiblicabautista.org</a:t>
            </a:r>
          </a:p>
        </p:txBody>
      </p:sp>
      <p:sp>
        <p:nvSpPr>
          <p:cNvPr id="4100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61386288-D06C-4807-8969-A261EC6ECEA2}" type="slidenum">
              <a:rPr lang="es-PR" altLang="en-US" sz="1400"/>
              <a:pPr/>
              <a:t>2</a:t>
            </a:fld>
            <a:endParaRPr lang="es-PR" altLang="en-US" sz="1400"/>
          </a:p>
        </p:txBody>
      </p:sp>
      <p:sp>
        <p:nvSpPr>
          <p:cNvPr id="41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smtClean="0"/>
              <a:t>Texto Básico</a:t>
            </a:r>
          </a:p>
        </p:txBody>
      </p:sp>
      <p:sp>
        <p:nvSpPr>
          <p:cNvPr id="410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82688" y="2017713"/>
            <a:ext cx="7123112" cy="4114800"/>
          </a:xfrm>
        </p:spPr>
        <p:txBody>
          <a:bodyPr/>
          <a:lstStyle/>
          <a:p>
            <a:pPr eaLnBrk="1" hangingPunct="1"/>
            <a:r>
              <a:rPr lang="es-PR" altLang="en-US" smtClean="0"/>
              <a:t>Génesis:</a:t>
            </a:r>
          </a:p>
          <a:p>
            <a:pPr lvl="1" eaLnBrk="1" hangingPunct="1"/>
            <a:r>
              <a:rPr lang="es-PR" altLang="en-US" smtClean="0"/>
              <a:t>1.1-3, 7-11, 16, 20, 25-27</a:t>
            </a:r>
          </a:p>
          <a:p>
            <a:pPr lvl="1" eaLnBrk="1" hangingPunct="1"/>
            <a:r>
              <a:rPr lang="es-PR" altLang="en-US" smtClean="0"/>
              <a:t>2.2, 3</a:t>
            </a:r>
          </a:p>
        </p:txBody>
      </p:sp>
      <p:pic>
        <p:nvPicPr>
          <p:cNvPr id="4103" name="Picture 12" descr="Biblia abierta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77000" y="0"/>
            <a:ext cx="2667000" cy="1447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491F6885-F488-4AEC-B724-D6766AE89736}" type="datetime4">
              <a:rPr lang="es-PR" altLang="en-US" sz="1400" smtClean="0"/>
              <a:pPr/>
              <a:t>05 de febrero de 2016</a:t>
            </a:fld>
            <a:endParaRPr lang="es-PR" altLang="en-US" sz="1400" smtClean="0"/>
          </a:p>
        </p:txBody>
      </p:sp>
      <p:sp>
        <p:nvSpPr>
          <p:cNvPr id="22531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z="1400" smtClean="0"/>
              <a:t>Iglesia Bíblica Bautista</a:t>
            </a:r>
          </a:p>
          <a:p>
            <a:r>
              <a:rPr lang="es-PR" altLang="en-US" sz="1400" smtClean="0"/>
              <a:t>www.iglesiabiblicabautista.org</a:t>
            </a:r>
          </a:p>
        </p:txBody>
      </p:sp>
      <p:sp>
        <p:nvSpPr>
          <p:cNvPr id="2253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4E470B09-58C1-457D-9CFC-9392ED5FA023}" type="slidenum">
              <a:rPr lang="es-PR" altLang="en-US" sz="1400"/>
              <a:pPr/>
              <a:t>20</a:t>
            </a:fld>
            <a:endParaRPr lang="es-PR" altLang="en-US" sz="1400"/>
          </a:p>
        </p:txBody>
      </p:sp>
      <p:sp>
        <p:nvSpPr>
          <p:cNvPr id="225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smtClean="0"/>
              <a:t>Aplicaciones</a:t>
            </a:r>
          </a:p>
        </p:txBody>
      </p:sp>
      <p:sp>
        <p:nvSpPr>
          <p:cNvPr id="128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17713"/>
            <a:ext cx="8497888" cy="4154487"/>
          </a:xfrm>
        </p:spPr>
        <p:txBody>
          <a:bodyPr/>
          <a:lstStyle/>
          <a:p>
            <a:pPr marL="609600" indent="-609600" eaLnBrk="1" hangingPunct="1">
              <a:buSzPct val="85000"/>
              <a:buFont typeface="Wingdings" panose="05000000000000000000" pitchFamily="2" charset="2"/>
              <a:buAutoNum type="arabicPeriod"/>
            </a:pPr>
            <a:r>
              <a:rPr lang="es-PR" altLang="en-US" smtClean="0"/>
              <a:t>La Biblia y la Astrología (</a:t>
            </a:r>
            <a:r>
              <a:rPr lang="es-PR" altLang="en-US" smtClean="0">
                <a:solidFill>
                  <a:schemeClr val="hlink"/>
                </a:solidFill>
              </a:rPr>
              <a:t>Génesis 1.14-19</a:t>
            </a:r>
            <a:r>
              <a:rPr lang="es-PR" altLang="en-US" smtClean="0"/>
              <a:t>).</a:t>
            </a:r>
          </a:p>
          <a:p>
            <a:pPr marL="990600" lvl="1" indent="-533400" eaLnBrk="1" hangingPunct="1">
              <a:buSzPct val="85000"/>
              <a:buFont typeface="Wingdings" panose="05000000000000000000" pitchFamily="2" charset="2"/>
              <a:buAutoNum type="alphaLcParenR"/>
            </a:pPr>
            <a:r>
              <a:rPr lang="es-PR" altLang="en-US" smtClean="0"/>
              <a:t>Las religiones basadas en la astrología estan de moda. Se basan en la creencia errónea e idólatra de que los astros son divinidades y tienen poder sobre la vida de las personas y eventos. La Biblia claramente afirma que los astros fueron creados por Dios, no para dirigir el destino de los hombres, sino para alegrar y crear reverencia hacia Dios (Sal. 8.3).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8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8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9219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67074524-CF5C-41E3-82E3-CBE60A0C8D5C}" type="datetime4">
              <a:rPr lang="es-PR" altLang="en-US" sz="1400" smtClean="0"/>
              <a:pPr/>
              <a:t>05 de febrero de 2016</a:t>
            </a:fld>
            <a:endParaRPr lang="es-PR" altLang="en-US" sz="1400" smtClean="0"/>
          </a:p>
        </p:txBody>
      </p:sp>
      <p:sp>
        <p:nvSpPr>
          <p:cNvPr id="2355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z="1400" smtClean="0"/>
              <a:t>Iglesia Bíblica Bautista</a:t>
            </a:r>
          </a:p>
          <a:p>
            <a:r>
              <a:rPr lang="es-PR" altLang="en-US" sz="1400" smtClean="0"/>
              <a:t>www.iglesiabiblicabautista.org</a:t>
            </a:r>
          </a:p>
        </p:txBody>
      </p:sp>
      <p:sp>
        <p:nvSpPr>
          <p:cNvPr id="2355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3F76C62E-79A6-4056-A6F6-D8CF188E5577}" type="slidenum">
              <a:rPr lang="es-PR" altLang="en-US" sz="1400"/>
              <a:pPr/>
              <a:t>21</a:t>
            </a:fld>
            <a:endParaRPr lang="es-PR" altLang="en-US" sz="1400"/>
          </a:p>
        </p:txBody>
      </p:sp>
      <p:sp>
        <p:nvSpPr>
          <p:cNvPr id="235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smtClean="0"/>
              <a:t>Aplicaciones</a:t>
            </a:r>
          </a:p>
        </p:txBody>
      </p:sp>
      <p:sp>
        <p:nvSpPr>
          <p:cNvPr id="1410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60550"/>
            <a:ext cx="8497888" cy="4530725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SzPct val="85000"/>
              <a:buFont typeface="Wingdings" panose="05000000000000000000" pitchFamily="2" charset="2"/>
              <a:buAutoNum type="arabicPeriod" startAt="2"/>
            </a:pPr>
            <a:r>
              <a:rPr lang="es-PR" altLang="en-US" smtClean="0"/>
              <a:t>El alivio que necesitamos (</a:t>
            </a:r>
            <a:r>
              <a:rPr lang="es-PR" altLang="en-US" smtClean="0">
                <a:solidFill>
                  <a:schemeClr val="hlink"/>
                </a:solidFill>
              </a:rPr>
              <a:t>Génesis 1.5, 18; 2.2, 3</a:t>
            </a:r>
            <a:r>
              <a:rPr lang="es-PR" altLang="en-US" smtClean="0"/>
              <a:t>).</a:t>
            </a:r>
          </a:p>
          <a:p>
            <a:pPr marL="990600" lvl="1" indent="-533400" eaLnBrk="1" hangingPunct="1">
              <a:lnSpc>
                <a:spcPct val="90000"/>
              </a:lnSpc>
              <a:buSzPct val="85000"/>
              <a:buFont typeface="Wingdings" panose="05000000000000000000" pitchFamily="2" charset="2"/>
              <a:buAutoNum type="alphaLcParenR"/>
            </a:pPr>
            <a:r>
              <a:rPr lang="es-PR" altLang="en-US" smtClean="0"/>
              <a:t>Dios en Su creación proveyó un sistema de descanso y renovación. Creó el día para el trabajo y la noche para el descanso diario. Las estaciones para a renovación física y emocional. El día de reposo para el cese de trabajo y relación interrumpida con Dios. Si el hombre vuelve a someterse a los propósitos divinos en su creación, encontrará el alivio que tanto necesita.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0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10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0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10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0051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57DE8E8D-D06B-4862-9B7B-7A79D6C4A6DA}" type="datetime4">
              <a:rPr lang="es-PR" altLang="en-US" sz="1400" smtClean="0"/>
              <a:pPr/>
              <a:t>05 de febrero de 2016</a:t>
            </a:fld>
            <a:endParaRPr lang="es-PR" altLang="en-US" sz="1400" smtClean="0"/>
          </a:p>
        </p:txBody>
      </p:sp>
      <p:sp>
        <p:nvSpPr>
          <p:cNvPr id="24579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z="1400" smtClean="0"/>
              <a:t>Iglesia Bíblica Bautista</a:t>
            </a:r>
          </a:p>
          <a:p>
            <a:r>
              <a:rPr lang="es-PR" altLang="en-US" sz="1400" smtClean="0"/>
              <a:t>www.iglesiabiblicabautista.org</a:t>
            </a:r>
          </a:p>
        </p:txBody>
      </p:sp>
      <p:sp>
        <p:nvSpPr>
          <p:cNvPr id="2458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362CBE0D-C395-45DD-9DB4-582493896649}" type="slidenum">
              <a:rPr lang="es-PR" altLang="en-US" sz="1400"/>
              <a:pPr/>
              <a:t>22</a:t>
            </a:fld>
            <a:endParaRPr lang="es-PR" altLang="en-US" sz="1400"/>
          </a:p>
        </p:txBody>
      </p:sp>
      <p:sp>
        <p:nvSpPr>
          <p:cNvPr id="245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smtClean="0"/>
              <a:t>Aplicaciones</a:t>
            </a:r>
          </a:p>
        </p:txBody>
      </p:sp>
      <p:sp>
        <p:nvSpPr>
          <p:cNvPr id="15185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03438"/>
            <a:ext cx="8497888" cy="4530725"/>
          </a:xfrm>
        </p:spPr>
        <p:txBody>
          <a:bodyPr/>
          <a:lstStyle/>
          <a:p>
            <a:pPr marL="609600" indent="-609600" eaLnBrk="1" hangingPunct="1">
              <a:buSzPct val="85000"/>
              <a:buFont typeface="Wingdings" panose="05000000000000000000" pitchFamily="2" charset="2"/>
              <a:buAutoNum type="arabicPeriod" startAt="3"/>
            </a:pPr>
            <a:r>
              <a:rPr lang="es-PR" altLang="en-US" smtClean="0"/>
              <a:t>Dios es un Dios de orden y propósito (</a:t>
            </a:r>
            <a:r>
              <a:rPr lang="es-PR" altLang="en-US" smtClean="0">
                <a:solidFill>
                  <a:schemeClr val="hlink"/>
                </a:solidFill>
              </a:rPr>
              <a:t>Génesis 1.2, 4, 7</a:t>
            </a:r>
            <a:r>
              <a:rPr lang="es-PR" altLang="en-US" smtClean="0"/>
              <a:t>).</a:t>
            </a:r>
          </a:p>
          <a:p>
            <a:pPr marL="990600" lvl="1" indent="-533400" eaLnBrk="1" hangingPunct="1">
              <a:buSzPct val="85000"/>
              <a:buFont typeface="Wingdings" panose="05000000000000000000" pitchFamily="2" charset="2"/>
              <a:buAutoNum type="alphaLcParenR"/>
            </a:pPr>
            <a:r>
              <a:rPr lang="es-PR" altLang="en-US" smtClean="0"/>
              <a:t>La población crece rápidamente creando grandes centros urbanos. La vida en estas “selvas urbanas” es de mucha confusión y desorden. Más que nunca el hombre necesita acudir a Dios para encontrar significado y orden para su vida.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8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18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8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18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859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36" descr="77-8_creation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lum bright="14000" contras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71111" name="Rectangle 7"/>
          <p:cNvSpPr>
            <a:spLocks noGrp="1" noChangeArrowheads="1"/>
          </p:cNvSpPr>
          <p:nvPr>
            <p:ph type="title"/>
          </p:nvPr>
        </p:nvSpPr>
        <p:spPr>
          <a:xfrm>
            <a:off x="3743325" y="176213"/>
            <a:ext cx="5137150" cy="722312"/>
          </a:xfrm>
          <a:solidFill>
            <a:schemeClr val="tx1">
              <a:alpha val="39999"/>
            </a:schemeClr>
          </a:solidFill>
        </p:spPr>
        <p:txBody>
          <a:bodyPr/>
          <a:lstStyle/>
          <a:p>
            <a:pPr eaLnBrk="1" hangingPunct="1"/>
            <a:r>
              <a:rPr lang="es-PR" altLang="en-US" sz="4800" smtClean="0">
                <a:solidFill>
                  <a:schemeClr val="bg1"/>
                </a:solidFill>
              </a:rPr>
              <a:t>Próximo Estudio</a:t>
            </a:r>
          </a:p>
        </p:txBody>
      </p:sp>
      <p:sp>
        <p:nvSpPr>
          <p:cNvPr id="1071112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584200" y="4311650"/>
            <a:ext cx="7974013" cy="1677988"/>
          </a:xfrm>
          <a:solidFill>
            <a:schemeClr val="tx1">
              <a:alpha val="54117"/>
            </a:schemeClr>
          </a:solidFill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</a:pPr>
            <a:r>
              <a:rPr lang="es-PR" altLang="en-US" sz="4000" smtClean="0">
                <a:solidFill>
                  <a:schemeClr val="bg1"/>
                </a:solidFill>
              </a:rPr>
              <a:t>Martes, 19 de enero de 2016</a:t>
            </a:r>
          </a:p>
          <a:p>
            <a:pPr lvl="1" eaLnBrk="1" hangingPunct="1">
              <a:lnSpc>
                <a:spcPct val="80000"/>
              </a:lnSpc>
            </a:pPr>
            <a:r>
              <a:rPr lang="es-PR" altLang="en-US" sz="3600" smtClean="0">
                <a:solidFill>
                  <a:schemeClr val="bg1"/>
                </a:solidFill>
              </a:rPr>
              <a:t>“La primera pareja”</a:t>
            </a:r>
          </a:p>
          <a:p>
            <a:pPr lvl="1" eaLnBrk="1" hangingPunct="1">
              <a:lnSpc>
                <a:spcPct val="80000"/>
              </a:lnSpc>
            </a:pPr>
            <a:r>
              <a:rPr lang="es-PR" altLang="en-US" sz="3600" smtClean="0">
                <a:solidFill>
                  <a:schemeClr val="bg1"/>
                </a:solidFill>
              </a:rPr>
              <a:t>Génesis 2.4-25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1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1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1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1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711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711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711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71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71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71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1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711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711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711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1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711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711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711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1111" grpId="0" animBg="1"/>
      <p:bldP spid="1071112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648E6C0D-929F-4E78-8380-276B83FCB65B}" type="datetime4">
              <a:rPr lang="es-PR" altLang="en-US" sz="1400" smtClean="0"/>
              <a:pPr/>
              <a:t>05 de febrero de 2016</a:t>
            </a:fld>
            <a:endParaRPr lang="es-PR" altLang="en-US" sz="1400" smtClean="0"/>
          </a:p>
        </p:txBody>
      </p:sp>
      <p:sp>
        <p:nvSpPr>
          <p:cNvPr id="26627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z="1400" smtClean="0"/>
              <a:t>Iglesia Bíblica Bautista</a:t>
            </a:r>
          </a:p>
          <a:p>
            <a:r>
              <a:rPr lang="es-PR" altLang="en-US" sz="1400" smtClean="0"/>
              <a:t>www.iglesiabiblicabautista.org</a:t>
            </a:r>
          </a:p>
        </p:txBody>
      </p:sp>
      <p:sp>
        <p:nvSpPr>
          <p:cNvPr id="2662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B5636527-BC19-408C-ABE7-9D294AC4B447}" type="slidenum">
              <a:rPr lang="es-PR" altLang="en-US" sz="1400"/>
              <a:pPr/>
              <a:t>24</a:t>
            </a:fld>
            <a:endParaRPr lang="es-PR" altLang="en-US" sz="1400"/>
          </a:p>
        </p:txBody>
      </p:sp>
      <p:sp>
        <p:nvSpPr>
          <p:cNvPr id="266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Bibliografía</a:t>
            </a:r>
          </a:p>
        </p:txBody>
      </p:sp>
      <p:sp>
        <p:nvSpPr>
          <p:cNvPr id="26630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23863" y="2017713"/>
            <a:ext cx="8531225" cy="4114800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</a:pPr>
            <a:r>
              <a:rPr lang="en-US" altLang="en-US" sz="2000" smtClean="0"/>
              <a:t>Casa Bautista de Publicaciones (1996), </a:t>
            </a:r>
            <a:r>
              <a:rPr lang="en-US" altLang="en-US" sz="2000" i="1" smtClean="0"/>
              <a:t>El Expositor Bíblico (La Biblia, Libro por Libro, Maestros), Volumen 1. 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s-PR" altLang="en-US" sz="2000" smtClean="0"/>
              <a:t>Wilton M. Nelson and Juan Rojas Mayo, Nelson Nuevo Diccionario Ilustrado De La Biblia, electronic ed. (Nashville: Editorial Caribe, 2000, c1998).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s-PR" altLang="en-US" sz="2000" smtClean="0"/>
              <a:t>Matthew Henry, </a:t>
            </a:r>
            <a:r>
              <a:rPr lang="es-PR" altLang="en-US" sz="2000" i="1" smtClean="0"/>
              <a:t>Comentario De La Biblia Matthew Henry En Un Tomo.</a:t>
            </a:r>
            <a:r>
              <a:rPr lang="es-PR" altLang="en-US" sz="2000" smtClean="0"/>
              <a:t> (Miami: Editorial Unilit, 2003).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s-PR" altLang="en-US" sz="2000" smtClean="0"/>
              <a:t>W.E. Vine, </a:t>
            </a:r>
            <a:r>
              <a:rPr lang="es-PR" altLang="en-US" sz="2000" i="1" smtClean="0"/>
              <a:t>Vine Diccionario Expositivo De Palabras Del Antiguo Y Del Neuvo Testamento Exhaustivo</a:t>
            </a:r>
            <a:r>
              <a:rPr lang="es-PR" altLang="en-US" sz="2000" smtClean="0"/>
              <a:t>, electronic ed. (Nashville: Editorial Caribe, 2000, c1999). 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s-PR" altLang="en-US" sz="2000" smtClean="0"/>
              <a:t>Daniel Carro, José Tomás Poe, Rubén O. Zorzoli and Tex.) Editorial Mundo Hispano (El Paso, </a:t>
            </a:r>
            <a:r>
              <a:rPr lang="es-PR" altLang="en-US" sz="2000" i="1" smtClean="0"/>
              <a:t>Comentario Bı́blico Mundo Hispano Genesis</a:t>
            </a:r>
            <a:r>
              <a:rPr lang="es-PR" altLang="en-US" sz="2000" smtClean="0"/>
              <a:t>, 1. ed. (El Paso, TX: Editorial Mundo Hispano, 1993-&lt;1997).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s-PR" altLang="en-US" sz="2000" smtClean="0"/>
              <a:t>Alfred Thompson Eade, </a:t>
            </a:r>
            <a:r>
              <a:rPr lang="es-PR" altLang="en-US" sz="2000" i="1" smtClean="0"/>
              <a:t>Panorama de la Biblia, Curso de Estudios Bíblicos</a:t>
            </a:r>
            <a:r>
              <a:rPr lang="es-PR" altLang="en-US" sz="2000" smtClean="0"/>
              <a:t>, Editorial Mundo Hispano, El Paso, TX, 2002.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 descr="IBB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7924800" cy="683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253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D08F5B04-C21A-40FB-B007-789E40F4B808}" type="datetime4">
              <a:rPr lang="es-PR" altLang="en-US" sz="1400" smtClean="0"/>
              <a:pPr/>
              <a:t>05 de febrero de 2016</a:t>
            </a:fld>
            <a:endParaRPr lang="es-PR" altLang="en-US" sz="1400" smtClean="0"/>
          </a:p>
        </p:txBody>
      </p:sp>
      <p:sp>
        <p:nvSpPr>
          <p:cNvPr id="5123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z="1400" smtClean="0"/>
              <a:t>Iglesia Bíblica Bautista</a:t>
            </a:r>
          </a:p>
          <a:p>
            <a:r>
              <a:rPr lang="es-PR" altLang="en-US" sz="1400" smtClean="0"/>
              <a:t>www.iglesiabiblicabautista.org</a:t>
            </a:r>
          </a:p>
        </p:txBody>
      </p:sp>
      <p:sp>
        <p:nvSpPr>
          <p:cNvPr id="512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7F8DDD1F-A3CB-4B76-B169-EB3F526C34F2}" type="slidenum">
              <a:rPr lang="es-PR" altLang="en-US" sz="1400"/>
              <a:pPr/>
              <a:t>3</a:t>
            </a:fld>
            <a:endParaRPr lang="es-PR" altLang="en-US" sz="1400"/>
          </a:p>
        </p:txBody>
      </p:sp>
      <p:pic>
        <p:nvPicPr>
          <p:cNvPr id="5125" name="Picture 20" descr="rollos"/>
          <p:cNvPicPr>
            <a:picLocks noChangeAspect="1" noChangeArrowheads="1"/>
          </p:cNvPicPr>
          <p:nvPr>
            <p:ph sz="half" idx="4294967295"/>
          </p:nvPr>
        </p:nvPicPr>
        <p:blipFill>
          <a:blip r:embed="rId3">
            <a:lum bright="10000" contras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1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s-PR" altLang="en-US" smtClean="0"/>
              <a:t>Versículo Clave:</a:t>
            </a:r>
          </a:p>
        </p:txBody>
      </p:sp>
      <p:sp>
        <p:nvSpPr>
          <p:cNvPr id="5127" name="Rectangle 24"/>
          <p:cNvSpPr>
            <a:spLocks noGrp="1" noChangeArrowheads="1"/>
          </p:cNvSpPr>
          <p:nvPr>
            <p:ph type="body" idx="1"/>
          </p:nvPr>
        </p:nvSpPr>
        <p:spPr>
          <a:xfrm>
            <a:off x="2185988" y="2217738"/>
            <a:ext cx="6669087" cy="4114800"/>
          </a:xfrm>
        </p:spPr>
        <p:txBody>
          <a:bodyPr/>
          <a:lstStyle/>
          <a:p>
            <a:pPr eaLnBrk="1" hangingPunct="1"/>
            <a:r>
              <a:rPr lang="es-PR" altLang="en-US" smtClean="0">
                <a:solidFill>
                  <a:srgbClr val="000000"/>
                </a:solidFill>
              </a:rPr>
              <a:t>(</a:t>
            </a:r>
            <a:r>
              <a:rPr lang="es-PR" altLang="en-US" smtClean="0">
                <a:solidFill>
                  <a:schemeClr val="hlink"/>
                </a:solidFill>
              </a:rPr>
              <a:t>Génesis 2.3, RVR60)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s-PR" altLang="en-US" smtClean="0">
              <a:solidFill>
                <a:schemeClr val="hlink"/>
              </a:solidFill>
            </a:endParaRPr>
          </a:p>
          <a:p>
            <a:pPr lvl="1" eaLnBrk="1" hangingPunct="1"/>
            <a:r>
              <a:rPr lang="es-PR" altLang="en-US" smtClean="0">
                <a:solidFill>
                  <a:schemeClr val="hlink"/>
                </a:solidFill>
              </a:rPr>
              <a:t> </a:t>
            </a:r>
            <a:r>
              <a:rPr lang="es-PR" altLang="en-US" smtClean="0"/>
              <a:t>"Y bendijo Dios al día séptimo, y lo santificó, porque en él reposó de toda la obra que había hecho en la creación. "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Date Placeholder 4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F4D1126B-399E-46A6-908C-C7EEB9994D9D}" type="datetime4">
              <a:rPr lang="es-PR" altLang="en-US" sz="1400" smtClean="0"/>
              <a:pPr/>
              <a:t>05 de febrero de 2016</a:t>
            </a:fld>
            <a:endParaRPr lang="es-PR" altLang="en-US" sz="1400" smtClean="0"/>
          </a:p>
        </p:txBody>
      </p:sp>
      <p:sp>
        <p:nvSpPr>
          <p:cNvPr id="6147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z="1400" smtClean="0"/>
              <a:t>Iglesia Bíblica Bautista</a:t>
            </a:r>
          </a:p>
          <a:p>
            <a:r>
              <a:rPr lang="es-PR" altLang="en-US" sz="1400" smtClean="0"/>
              <a:t>www.iglesiabiblicabautista.org</a:t>
            </a:r>
          </a:p>
        </p:txBody>
      </p:sp>
      <p:sp>
        <p:nvSpPr>
          <p:cNvPr id="614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EE980710-079C-4A07-8D4E-626C58374197}" type="slidenum">
              <a:rPr lang="es-PR" altLang="en-US" sz="1400"/>
              <a:pPr/>
              <a:t>4</a:t>
            </a:fld>
            <a:endParaRPr lang="es-PR" altLang="en-US" sz="1400"/>
          </a:p>
        </p:txBody>
      </p:sp>
      <p:sp>
        <p:nvSpPr>
          <p:cNvPr id="61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smtClean="0"/>
              <a:t>Verdad Central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981200"/>
            <a:ext cx="8077200" cy="4114800"/>
          </a:xfrm>
        </p:spPr>
        <p:txBody>
          <a:bodyPr/>
          <a:lstStyle/>
          <a:p>
            <a:pPr eaLnBrk="1" hangingPunct="1">
              <a:defRPr/>
            </a:pPr>
            <a:r>
              <a:rPr lang="es-PR" altLang="en-US" sz="36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Dios es el creador de todas las cosas y Su creación es buena.</a:t>
            </a:r>
          </a:p>
        </p:txBody>
      </p:sp>
      <p:pic>
        <p:nvPicPr>
          <p:cNvPr id="6151" name="Picture 40" descr="El Dedo Cread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3350" y="3252788"/>
            <a:ext cx="3546475" cy="278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Date Placeholder 4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1A98B246-87F3-4E4E-BD9D-5D2D4109B26D}" type="datetime4">
              <a:rPr lang="es-PR" altLang="en-US" sz="1400" smtClean="0"/>
              <a:pPr/>
              <a:t>05 de febrero de 2016</a:t>
            </a:fld>
            <a:endParaRPr lang="es-PR" altLang="en-US" sz="1400" smtClean="0"/>
          </a:p>
        </p:txBody>
      </p:sp>
      <p:sp>
        <p:nvSpPr>
          <p:cNvPr id="7171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z="1400" smtClean="0"/>
              <a:t>Iglesia Bíblica Bautista</a:t>
            </a:r>
          </a:p>
          <a:p>
            <a:r>
              <a:rPr lang="es-PR" altLang="en-US" sz="1400" smtClean="0"/>
              <a:t>www.iglesiabiblicabautista.org</a:t>
            </a:r>
          </a:p>
        </p:txBody>
      </p:sp>
      <p:sp>
        <p:nvSpPr>
          <p:cNvPr id="7172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23E6EBE3-BEEA-49B7-8D2E-3DB8D3A2DFB5}" type="slidenum">
              <a:rPr lang="es-PR" altLang="en-US" sz="1400"/>
              <a:pPr/>
              <a:t>5</a:t>
            </a:fld>
            <a:endParaRPr lang="es-PR" altLang="en-US" sz="1400"/>
          </a:p>
        </p:txBody>
      </p:sp>
      <p:pic>
        <p:nvPicPr>
          <p:cNvPr id="7173" name="Picture 6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0163"/>
            <a:ext cx="9144000" cy="6883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93675" y="152400"/>
            <a:ext cx="5326063" cy="1004888"/>
          </a:xfrm>
          <a:solidFill>
            <a:schemeClr val="tx1">
              <a:alpha val="61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s-PR" alt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Meta de Aprendizaje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886075" y="3121025"/>
            <a:ext cx="6172200" cy="2398713"/>
          </a:xfrm>
          <a:solidFill>
            <a:schemeClr val="tx1">
              <a:alpha val="61000"/>
            </a:schemeClr>
          </a:solidFill>
        </p:spPr>
        <p:txBody>
          <a:bodyPr>
            <a:spAutoFit/>
          </a:bodyPr>
          <a:lstStyle/>
          <a:p>
            <a:pPr marL="609600" indent="-609600" eaLnBrk="1" hangingPunct="1">
              <a:buSzPct val="105000"/>
              <a:buFont typeface="Wingdings" panose="05000000000000000000" pitchFamily="2" charset="2"/>
              <a:buNone/>
              <a:defRPr/>
            </a:pPr>
            <a:r>
              <a:rPr lang="es-PR" altLang="en-US" sz="2800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Que el alumno demuestre:</a:t>
            </a:r>
          </a:p>
          <a:p>
            <a:pPr marL="609600" indent="-609600" eaLnBrk="1" hangingPunct="1">
              <a:buSzPct val="105000"/>
              <a:buFont typeface="Wingdings" panose="05000000000000000000" pitchFamily="2" charset="2"/>
              <a:buAutoNum type="arabicParenR"/>
              <a:defRPr/>
            </a:pPr>
            <a:r>
              <a:rPr lang="es-PR" altLang="en-US" sz="2800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su conocimiento del hecho de que Dios es el creador del mundo, y</a:t>
            </a:r>
          </a:p>
          <a:p>
            <a:pPr marL="609600" indent="-609600" eaLnBrk="1" hangingPunct="1">
              <a:buSzPct val="105000"/>
              <a:buFont typeface="Wingdings" panose="05000000000000000000" pitchFamily="2" charset="2"/>
              <a:buAutoNum type="arabicParenR"/>
              <a:defRPr/>
            </a:pPr>
            <a:r>
              <a:rPr lang="es-PR" altLang="en-US" sz="2800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su actitud hacia Él por someterse a Dios como su Creador.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29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29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29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animBg="1"/>
      <p:bldP spid="12291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F1C958E5-DEB5-4F90-ABDD-A144C9449C09}" type="datetime4">
              <a:rPr lang="es-PR" altLang="en-US" sz="1400" smtClean="0"/>
              <a:pPr/>
              <a:t>05 de febrero de 2016</a:t>
            </a:fld>
            <a:endParaRPr lang="es-PR" altLang="en-US" sz="1400" smtClean="0"/>
          </a:p>
        </p:txBody>
      </p:sp>
      <p:sp>
        <p:nvSpPr>
          <p:cNvPr id="8195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z="1400" smtClean="0"/>
              <a:t>Iglesia Bíblica Bautista</a:t>
            </a:r>
          </a:p>
          <a:p>
            <a:r>
              <a:rPr lang="es-PR" altLang="en-US" sz="1400" smtClean="0"/>
              <a:t>www.iglesiabiblicabautista.org</a:t>
            </a:r>
          </a:p>
        </p:txBody>
      </p:sp>
      <p:sp>
        <p:nvSpPr>
          <p:cNvPr id="819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23B9C115-5286-466F-95DD-DE1DBF055E5F}" type="slidenum">
              <a:rPr lang="es-PR" altLang="en-US" sz="1400"/>
              <a:pPr/>
              <a:t>6</a:t>
            </a:fld>
            <a:endParaRPr lang="es-PR" altLang="en-US" sz="1400"/>
          </a:p>
        </p:txBody>
      </p:sp>
      <p:pic>
        <p:nvPicPr>
          <p:cNvPr id="8197" name="Picture 5" descr="evoluc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" y="4608513"/>
            <a:ext cx="6215063" cy="215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smtClean="0"/>
              <a:t>Pregunta</a:t>
            </a:r>
          </a:p>
        </p:txBody>
      </p:sp>
      <p:sp>
        <p:nvSpPr>
          <p:cNvPr id="1408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2017713"/>
            <a:ext cx="7772400" cy="2686050"/>
          </a:xfrm>
        </p:spPr>
        <p:txBody>
          <a:bodyPr/>
          <a:lstStyle/>
          <a:p>
            <a:pPr eaLnBrk="1" hangingPunct="1">
              <a:defRPr/>
            </a:pPr>
            <a:r>
              <a:rPr lang="es-PR" altLang="en-US" sz="3150" dirty="0" smtClean="0"/>
              <a:t>¿Cuáles son algunas concepciones que tienen las personas respecto al origen del universo?</a:t>
            </a:r>
          </a:p>
          <a:p>
            <a:pPr eaLnBrk="1" hangingPunct="1">
              <a:defRPr/>
            </a:pPr>
            <a:r>
              <a:rPr lang="es-PR" altLang="en-US" sz="3150" dirty="0" smtClean="0"/>
              <a:t>¿Quién es responsable del origen del Universo según cada concepción?</a:t>
            </a:r>
          </a:p>
        </p:txBody>
      </p:sp>
      <p:pic>
        <p:nvPicPr>
          <p:cNvPr id="8200" name="Picture 4" descr="creationis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0838" y="57150"/>
            <a:ext cx="1106487" cy="199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Picture 6" descr="creacionismo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4825" y="155575"/>
            <a:ext cx="2051050" cy="180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2" name="Picture 7" descr="bigbang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7975" y="4610100"/>
            <a:ext cx="2327275" cy="215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8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08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1408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1408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8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08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8" descr="pintand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17463"/>
            <a:ext cx="8489950" cy="684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9674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33425" y="1676400"/>
            <a:ext cx="7772400" cy="1462088"/>
          </a:xfrm>
          <a:solidFill>
            <a:schemeClr val="accent1">
              <a:alpha val="50195"/>
            </a:schemeClr>
          </a:solidFill>
        </p:spPr>
        <p:txBody>
          <a:bodyPr/>
          <a:lstStyle/>
          <a:p>
            <a:pPr algn="ctr" eaLnBrk="1" hangingPunct="1"/>
            <a:r>
              <a:rPr lang="es-PR" altLang="en-US" sz="8000" smtClean="0"/>
              <a:t>Para Considerar</a:t>
            </a:r>
          </a:p>
        </p:txBody>
      </p:sp>
      <p:sp>
        <p:nvSpPr>
          <p:cNvPr id="139674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400175" y="3771900"/>
            <a:ext cx="6400800" cy="868363"/>
          </a:xfrm>
          <a:solidFill>
            <a:schemeClr val="accent1">
              <a:alpha val="50195"/>
            </a:schemeClr>
          </a:solidFill>
        </p:spPr>
        <p:txBody>
          <a:bodyPr/>
          <a:lstStyle/>
          <a:p>
            <a:pPr eaLnBrk="1" hangingPunct="1"/>
            <a:r>
              <a:rPr lang="es-PR" altLang="en-US" sz="4000" smtClean="0"/>
              <a:t>Dibuje un árbol.</a:t>
            </a:r>
          </a:p>
        </p:txBody>
      </p:sp>
      <p:pic>
        <p:nvPicPr>
          <p:cNvPr id="1396745" name="Picture 9" descr="tree painti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3088" y="4610100"/>
            <a:ext cx="2225675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96746" name="Rectangle 10"/>
          <p:cNvSpPr>
            <a:spLocks noChangeArrowheads="1"/>
          </p:cNvSpPr>
          <p:nvPr/>
        </p:nvSpPr>
        <p:spPr bwMode="auto">
          <a:xfrm>
            <a:off x="309563" y="4810125"/>
            <a:ext cx="6400800" cy="868363"/>
          </a:xfrm>
          <a:prstGeom prst="rect">
            <a:avLst/>
          </a:prstGeom>
          <a:solidFill>
            <a:schemeClr val="accent1">
              <a:alpha val="50195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s-PR" altLang="en-US" sz="4000"/>
              <a:t>¿Qué necesitó?</a:t>
            </a:r>
          </a:p>
        </p:txBody>
      </p:sp>
      <p:sp>
        <p:nvSpPr>
          <p:cNvPr id="1396747" name="Rectangle 11"/>
          <p:cNvSpPr>
            <a:spLocks noChangeArrowheads="1"/>
          </p:cNvSpPr>
          <p:nvPr/>
        </p:nvSpPr>
        <p:spPr bwMode="auto">
          <a:xfrm>
            <a:off x="309563" y="5667375"/>
            <a:ext cx="6400800" cy="868363"/>
          </a:xfrm>
          <a:prstGeom prst="rect">
            <a:avLst/>
          </a:prstGeom>
          <a:solidFill>
            <a:schemeClr val="accent1">
              <a:alpha val="50195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s-PR" altLang="en-US" sz="4000"/>
              <a:t>Y Dios, ¿Qué necesitó?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6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96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674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9674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67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3967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6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396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6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396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6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396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6740" grpId="0" animBg="1"/>
      <p:bldP spid="1396741" grpId="0" build="p" animBg="1"/>
      <p:bldP spid="1396746" grpId="0" animBg="1"/>
      <p:bldP spid="139674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9" descr="camar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998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33425" y="1676400"/>
            <a:ext cx="7772400" cy="1462088"/>
          </a:xfrm>
          <a:solidFill>
            <a:schemeClr val="hlink">
              <a:alpha val="79999"/>
            </a:schemeClr>
          </a:solidFill>
        </p:spPr>
        <p:txBody>
          <a:bodyPr/>
          <a:lstStyle/>
          <a:p>
            <a:pPr algn="ctr" eaLnBrk="1" hangingPunct="1"/>
            <a:r>
              <a:rPr lang="es-PR" altLang="en-US" sz="8000" smtClean="0">
                <a:solidFill>
                  <a:schemeClr val="bg1"/>
                </a:solidFill>
              </a:rPr>
              <a:t>Para Considerar</a:t>
            </a:r>
          </a:p>
        </p:txBody>
      </p:sp>
      <p:sp>
        <p:nvSpPr>
          <p:cNvPr id="13998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6863" y="3386138"/>
            <a:ext cx="8447087" cy="1055687"/>
          </a:xfrm>
          <a:solidFill>
            <a:schemeClr val="hlink">
              <a:alpha val="79999"/>
            </a:schemeClr>
          </a:solidFill>
        </p:spPr>
        <p:txBody>
          <a:bodyPr/>
          <a:lstStyle/>
          <a:p>
            <a:pPr eaLnBrk="1" hangingPunct="1"/>
            <a:r>
              <a:rPr lang="es-PR" altLang="en-US" sz="4000" smtClean="0">
                <a:solidFill>
                  <a:schemeClr val="bg1"/>
                </a:solidFill>
              </a:rPr>
              <a:t>¿Cómo se ensamblará un automóvil?</a:t>
            </a:r>
          </a:p>
        </p:txBody>
      </p:sp>
      <p:sp>
        <p:nvSpPr>
          <p:cNvPr id="1399815" name="Rectangle 7"/>
          <p:cNvSpPr>
            <a:spLocks noChangeArrowheads="1"/>
          </p:cNvSpPr>
          <p:nvPr/>
        </p:nvSpPr>
        <p:spPr bwMode="auto">
          <a:xfrm>
            <a:off x="292100" y="4438650"/>
            <a:ext cx="8447088" cy="1898650"/>
          </a:xfrm>
          <a:prstGeom prst="rect">
            <a:avLst/>
          </a:prstGeom>
          <a:solidFill>
            <a:schemeClr val="hlink">
              <a:alpha val="79999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s-PR" altLang="en-US" sz="4000">
                <a:solidFill>
                  <a:schemeClr val="bg1"/>
                </a:solidFill>
              </a:rPr>
              <a:t>¿Qué paralelos se pueden establecer entre lo expuesto y cómo Dios creó todas las cosas?</a:t>
            </a:r>
          </a:p>
        </p:txBody>
      </p:sp>
      <p:pic>
        <p:nvPicPr>
          <p:cNvPr id="10246" name="Picture 8" descr="car assembl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2150" y="9525"/>
            <a:ext cx="2106613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9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99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98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998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9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399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9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399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9810" grpId="0" animBg="1"/>
      <p:bldP spid="1399811" grpId="0" build="p" animBg="1"/>
      <p:bldP spid="13998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56F1FAE8-8A9E-41D0-94C4-05044C9A902C}" type="datetime4">
              <a:rPr lang="es-PR" altLang="en-US" sz="1400" smtClean="0"/>
              <a:pPr/>
              <a:t>05 de febrero de 2016</a:t>
            </a:fld>
            <a:endParaRPr lang="es-PR" altLang="en-US" sz="1400" smtClean="0"/>
          </a:p>
        </p:txBody>
      </p:sp>
      <p:sp>
        <p:nvSpPr>
          <p:cNvPr id="11267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es-PR" altLang="en-US" sz="1400" smtClean="0"/>
              <a:t>Iglesia Bíblica Bautista</a:t>
            </a:r>
          </a:p>
          <a:p>
            <a:r>
              <a:rPr lang="es-PR" altLang="en-US" sz="1400" smtClean="0"/>
              <a:t>www.iglesiabiblicabautista.org</a:t>
            </a:r>
          </a:p>
        </p:txBody>
      </p:sp>
      <p:sp>
        <p:nvSpPr>
          <p:cNvPr id="1126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2F191C87-235E-4E10-9D09-7B04D071C2CD}" type="slidenum">
              <a:rPr lang="es-PR" altLang="en-US" sz="1400"/>
              <a:pPr/>
              <a:t>9</a:t>
            </a:fld>
            <a:endParaRPr lang="es-PR" altLang="en-US" sz="1400"/>
          </a:p>
        </p:txBody>
      </p:sp>
      <p:sp>
        <p:nvSpPr>
          <p:cNvPr id="112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PR" altLang="en-US" smtClean="0"/>
              <a:t>Bosquejo</a:t>
            </a:r>
          </a:p>
        </p:txBody>
      </p:sp>
      <p:sp>
        <p:nvSpPr>
          <p:cNvPr id="1127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SzPct val="85000"/>
              <a:buFont typeface="Wingdings" panose="05000000000000000000" pitchFamily="2" charset="2"/>
              <a:buNone/>
            </a:pPr>
            <a:r>
              <a:rPr lang="es-PR" altLang="en-US" sz="2800" smtClean="0"/>
              <a:t>1. Dios el Creador (</a:t>
            </a:r>
            <a:r>
              <a:rPr lang="es-PR" altLang="en-US" sz="2800" smtClean="0">
                <a:solidFill>
                  <a:schemeClr val="hlink"/>
                </a:solidFill>
              </a:rPr>
              <a:t>Génesis 1.1, 2</a:t>
            </a:r>
            <a:r>
              <a:rPr lang="es-PR" altLang="en-US" sz="2800" smtClean="0"/>
              <a:t>)</a:t>
            </a:r>
          </a:p>
          <a:p>
            <a:pPr marL="609600" indent="-609600" eaLnBrk="1" hangingPunct="1">
              <a:buSzPct val="85000"/>
              <a:buFont typeface="Wingdings" panose="05000000000000000000" pitchFamily="2" charset="2"/>
              <a:buNone/>
            </a:pPr>
            <a:r>
              <a:rPr lang="es-PR" altLang="en-US" sz="2800" smtClean="0"/>
              <a:t>2. El 1er día (</a:t>
            </a:r>
            <a:r>
              <a:rPr lang="es-PR" altLang="en-US" sz="2800" smtClean="0">
                <a:solidFill>
                  <a:schemeClr val="hlink"/>
                </a:solidFill>
              </a:rPr>
              <a:t>Génesis 1.3</a:t>
            </a:r>
            <a:r>
              <a:rPr lang="es-PR" altLang="en-US" sz="2800" smtClean="0"/>
              <a:t>)</a:t>
            </a:r>
          </a:p>
          <a:p>
            <a:pPr marL="609600" indent="-609600" eaLnBrk="1" hangingPunct="1">
              <a:buSzPct val="85000"/>
              <a:buFont typeface="Wingdings" panose="05000000000000000000" pitchFamily="2" charset="2"/>
              <a:buNone/>
            </a:pPr>
            <a:r>
              <a:rPr lang="es-PR" altLang="en-US" sz="2800" smtClean="0"/>
              <a:t>3. El 2do día (</a:t>
            </a:r>
            <a:r>
              <a:rPr lang="es-PR" altLang="en-US" sz="2800" smtClean="0">
                <a:solidFill>
                  <a:schemeClr val="hlink"/>
                </a:solidFill>
              </a:rPr>
              <a:t>Génesis 1.7, 8</a:t>
            </a:r>
            <a:r>
              <a:rPr lang="es-PR" altLang="en-US" sz="2800" smtClean="0"/>
              <a:t>)</a:t>
            </a:r>
          </a:p>
          <a:p>
            <a:pPr marL="609600" indent="-609600" eaLnBrk="1" hangingPunct="1">
              <a:lnSpc>
                <a:spcPct val="80000"/>
              </a:lnSpc>
              <a:buSzPct val="85000"/>
              <a:buFont typeface="Wingdings" panose="05000000000000000000" pitchFamily="2" charset="2"/>
              <a:buNone/>
            </a:pPr>
            <a:r>
              <a:rPr lang="es-PR" altLang="en-US" sz="2800" smtClean="0"/>
              <a:t>4. El 3er día (</a:t>
            </a:r>
            <a:r>
              <a:rPr lang="es-PR" altLang="en-US" sz="2800" smtClean="0">
                <a:solidFill>
                  <a:schemeClr val="hlink"/>
                </a:solidFill>
              </a:rPr>
              <a:t>Génesis 1.9-11</a:t>
            </a:r>
            <a:r>
              <a:rPr lang="es-PR" altLang="en-US" sz="2800" smtClean="0"/>
              <a:t>) </a:t>
            </a:r>
          </a:p>
          <a:p>
            <a:pPr marL="609600" indent="-609600" eaLnBrk="1" hangingPunct="1">
              <a:lnSpc>
                <a:spcPct val="80000"/>
              </a:lnSpc>
              <a:buSzPct val="85000"/>
              <a:buFont typeface="Wingdings" panose="05000000000000000000" pitchFamily="2" charset="2"/>
              <a:buNone/>
            </a:pPr>
            <a:r>
              <a:rPr lang="es-PR" altLang="en-US" sz="2800" smtClean="0"/>
              <a:t>5. El 4to día (</a:t>
            </a:r>
            <a:r>
              <a:rPr lang="es-PR" altLang="en-US" sz="2800" smtClean="0">
                <a:solidFill>
                  <a:schemeClr val="hlink"/>
                </a:solidFill>
              </a:rPr>
              <a:t>Génesis 1.16</a:t>
            </a:r>
            <a:r>
              <a:rPr lang="es-PR" altLang="en-US" sz="2800" smtClean="0"/>
              <a:t>)</a:t>
            </a:r>
          </a:p>
          <a:p>
            <a:pPr marL="609600" indent="-609600" eaLnBrk="1" hangingPunct="1">
              <a:lnSpc>
                <a:spcPct val="80000"/>
              </a:lnSpc>
              <a:buSzPct val="85000"/>
              <a:buFont typeface="Wingdings" panose="05000000000000000000" pitchFamily="2" charset="2"/>
              <a:buNone/>
            </a:pPr>
            <a:r>
              <a:rPr lang="es-PR" altLang="en-US" sz="2800" smtClean="0"/>
              <a:t>6. El 5to día (</a:t>
            </a:r>
            <a:r>
              <a:rPr lang="es-PR" altLang="en-US" sz="2800" smtClean="0">
                <a:solidFill>
                  <a:schemeClr val="hlink"/>
                </a:solidFill>
              </a:rPr>
              <a:t>Génesis 1.20</a:t>
            </a:r>
            <a:r>
              <a:rPr lang="es-PR" altLang="en-US" sz="2800" smtClean="0"/>
              <a:t>)</a:t>
            </a:r>
          </a:p>
          <a:p>
            <a:pPr marL="609600" indent="-609600" eaLnBrk="1" hangingPunct="1">
              <a:lnSpc>
                <a:spcPct val="80000"/>
              </a:lnSpc>
              <a:buSzPct val="85000"/>
              <a:buFont typeface="Wingdings" panose="05000000000000000000" pitchFamily="2" charset="2"/>
              <a:buNone/>
            </a:pPr>
            <a:r>
              <a:rPr lang="es-PR" altLang="en-US" sz="2800" smtClean="0"/>
              <a:t>7. El 6to día (</a:t>
            </a:r>
            <a:r>
              <a:rPr lang="es-PR" altLang="en-US" sz="2800" smtClean="0">
                <a:solidFill>
                  <a:schemeClr val="hlink"/>
                </a:solidFill>
              </a:rPr>
              <a:t>Génesis 1.25-27</a:t>
            </a:r>
            <a:r>
              <a:rPr lang="es-PR" altLang="en-US" sz="2800" smtClean="0"/>
              <a:t>)</a:t>
            </a:r>
          </a:p>
          <a:p>
            <a:pPr marL="609600" indent="-609600" eaLnBrk="1" hangingPunct="1">
              <a:lnSpc>
                <a:spcPct val="80000"/>
              </a:lnSpc>
              <a:buSzPct val="85000"/>
              <a:buFont typeface="Wingdings" panose="05000000000000000000" pitchFamily="2" charset="2"/>
              <a:buNone/>
            </a:pPr>
            <a:r>
              <a:rPr lang="es-PR" altLang="en-US" sz="2800" smtClean="0"/>
              <a:t>8. El 7mo día (</a:t>
            </a:r>
            <a:r>
              <a:rPr lang="es-PR" altLang="en-US" sz="2800" smtClean="0">
                <a:solidFill>
                  <a:schemeClr val="hlink"/>
                </a:solidFill>
              </a:rPr>
              <a:t>Génesis 2.2, 3</a:t>
            </a:r>
            <a:r>
              <a:rPr lang="es-PR" altLang="en-US" sz="2800" smtClean="0"/>
              <a:t>)</a:t>
            </a:r>
          </a:p>
          <a:p>
            <a:pPr marL="609600" indent="-609600" eaLnBrk="1" hangingPunct="1">
              <a:buSzPct val="85000"/>
              <a:buFont typeface="Wingdings" panose="05000000000000000000" pitchFamily="2" charset="2"/>
              <a:buNone/>
            </a:pPr>
            <a:endParaRPr lang="es-PR" alt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>
            <a:schemeClr val="folHlink"/>
          </a:buClr>
          <a:buSzPct val="85000"/>
          <a:buFont typeface="Wingdings" panose="05000000000000000000" pitchFamily="2" charset="2"/>
          <a:buAutoNum type="arabicPeriod" startAt="2"/>
          <a:tabLst/>
          <a:defRPr kumimoji="0" lang="es-PR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>
            <a:schemeClr val="folHlink"/>
          </a:buClr>
          <a:buSzPct val="85000"/>
          <a:buFont typeface="Wingdings" panose="05000000000000000000" pitchFamily="2" charset="2"/>
          <a:buAutoNum type="arabicPeriod" startAt="2"/>
          <a:tabLst/>
          <a:defRPr kumimoji="0" lang="es-PR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14902</TotalTime>
  <Words>1038</Words>
  <Application>Microsoft Office PowerPoint</Application>
  <PresentationFormat>On-screen Show (4:3)</PresentationFormat>
  <Paragraphs>185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Tahoma</vt:lpstr>
      <vt:lpstr>Arial</vt:lpstr>
      <vt:lpstr>Wingdings</vt:lpstr>
      <vt:lpstr>Blends</vt:lpstr>
      <vt:lpstr>Unidad 1:  El origen del universo </vt:lpstr>
      <vt:lpstr>Texto Básico</vt:lpstr>
      <vt:lpstr>Versículo Clave:</vt:lpstr>
      <vt:lpstr>Verdad Central</vt:lpstr>
      <vt:lpstr>Meta de Aprendizaje</vt:lpstr>
      <vt:lpstr>Pregunta</vt:lpstr>
      <vt:lpstr>Para Considerar</vt:lpstr>
      <vt:lpstr>Para Considerar</vt:lpstr>
      <vt:lpstr>Bosquejo</vt:lpstr>
      <vt:lpstr>Dios el Creador</vt:lpstr>
      <vt:lpstr>Dios el Creador</vt:lpstr>
      <vt:lpstr>Dios el Creador</vt:lpstr>
      <vt:lpstr>El 1er día</vt:lpstr>
      <vt:lpstr>El 2do día</vt:lpstr>
      <vt:lpstr>4. El 3er día</vt:lpstr>
      <vt:lpstr>5. El 4to día</vt:lpstr>
      <vt:lpstr>6. El 5to día</vt:lpstr>
      <vt:lpstr>7. El 6to día</vt:lpstr>
      <vt:lpstr>8. El 7mo día</vt:lpstr>
      <vt:lpstr>Aplicaciones</vt:lpstr>
      <vt:lpstr>Aplicaciones</vt:lpstr>
      <vt:lpstr>Aplicaciones</vt:lpstr>
      <vt:lpstr>Próximo Estudio</vt:lpstr>
      <vt:lpstr>Bibliografía</vt:lpstr>
      <vt:lpstr>PowerPoint Presentation</vt:lpstr>
    </vt:vector>
  </TitlesOfParts>
  <Company>IBB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primera semana (Génesis)</dc:title>
  <dc:creator>Tito Ortega</dc:creator>
  <cp:lastModifiedBy>Ortega, Tito (GSO Inks/Supplies SM)</cp:lastModifiedBy>
  <cp:revision>2697</cp:revision>
  <dcterms:created xsi:type="dcterms:W3CDTF">2006-02-07T19:22:35Z</dcterms:created>
  <dcterms:modified xsi:type="dcterms:W3CDTF">2016-02-05T13:57:42Z</dcterms:modified>
</cp:coreProperties>
</file>