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751" r:id="rId2"/>
  </p:sldMasterIdLst>
  <p:notesMasterIdLst>
    <p:notesMasterId r:id="rId37"/>
  </p:notesMasterIdLst>
  <p:handoutMasterIdLst>
    <p:handoutMasterId r:id="rId38"/>
  </p:handout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02" r:id="rId17"/>
    <p:sldId id="270" r:id="rId18"/>
    <p:sldId id="271" r:id="rId19"/>
    <p:sldId id="272" r:id="rId20"/>
    <p:sldId id="273" r:id="rId21"/>
    <p:sldId id="275" r:id="rId22"/>
    <p:sldId id="276" r:id="rId23"/>
    <p:sldId id="278" r:id="rId24"/>
    <p:sldId id="280" r:id="rId25"/>
    <p:sldId id="281" r:id="rId26"/>
    <p:sldId id="282" r:id="rId27"/>
    <p:sldId id="286" r:id="rId28"/>
    <p:sldId id="287" r:id="rId29"/>
    <p:sldId id="289" r:id="rId30"/>
    <p:sldId id="290" r:id="rId31"/>
    <p:sldId id="295" r:id="rId32"/>
    <p:sldId id="297" r:id="rId33"/>
    <p:sldId id="298" r:id="rId34"/>
    <p:sldId id="299" r:id="rId35"/>
    <p:sldId id="303" r:id="rId36"/>
  </p:sldIdLst>
  <p:sldSz cx="9144000" cy="6858000" type="screen4x3"/>
  <p:notesSz cx="7077075" cy="9363075"/>
  <p:defaultTextStyle>
    <a:defPPr>
      <a:defRPr lang="en-US"/>
    </a:defPPr>
    <a:lvl1pPr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1pPr>
    <a:lvl2pPr marL="4572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2pPr>
    <a:lvl3pPr marL="9144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3pPr>
    <a:lvl4pPr marL="13716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4pPr>
    <a:lvl5pPr marL="1828800" algn="l" rtl="0" fontAlgn="base">
      <a:spcBef>
        <a:spcPct val="0"/>
      </a:spcBef>
      <a:spcAft>
        <a:spcPct val="0"/>
      </a:spcAft>
      <a:defRPr b="1"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b="1"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9" userDrawn="1">
          <p15:clr>
            <a:srgbClr val="A4A3A4"/>
          </p15:clr>
        </p15:guide>
        <p15:guide id="2" pos="222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1" d="100"/>
          <a:sy n="111" d="100"/>
        </p:scale>
        <p:origin x="1512" y="78"/>
      </p:cViewPr>
      <p:guideLst>
        <p:guide orient="horz" pos="216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49"/>
        <p:guide pos="222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2" cy="469924"/>
          </a:xfrm>
          <a:prstGeom prst="rect">
            <a:avLst/>
          </a:prstGeom>
        </p:spPr>
        <p:txBody>
          <a:bodyPr vert="horz" lIns="93399" tIns="46700" rIns="93399" bIns="46700" rtlCol="0"/>
          <a:lstStyle>
            <a:lvl1pPr algn="l">
              <a:defRPr sz="1200"/>
            </a:lvl1pPr>
          </a:lstStyle>
          <a:p>
            <a:endParaRPr lang="es-PR"/>
          </a:p>
        </p:txBody>
      </p:sp>
      <p:sp>
        <p:nvSpPr>
          <p:cNvPr id="3" name="Date Placeholder 2"/>
          <p:cNvSpPr>
            <a:spLocks noGrp="1"/>
          </p:cNvSpPr>
          <p:nvPr>
            <p:ph type="dt" sz="quarter" idx="1"/>
          </p:nvPr>
        </p:nvSpPr>
        <p:spPr>
          <a:xfrm>
            <a:off x="4008705" y="1"/>
            <a:ext cx="3066732" cy="469924"/>
          </a:xfrm>
          <a:prstGeom prst="rect">
            <a:avLst/>
          </a:prstGeom>
        </p:spPr>
        <p:txBody>
          <a:bodyPr vert="horz" lIns="93399" tIns="46700" rIns="93399" bIns="46700" rtlCol="0"/>
          <a:lstStyle>
            <a:lvl1pPr algn="r">
              <a:defRPr sz="1200"/>
            </a:lvl1pPr>
          </a:lstStyle>
          <a:p>
            <a:fld id="{EC0488E2-3231-4D6F-B2DC-C23A47750815}" type="datetimeFigureOut">
              <a:rPr lang="es-PR" smtClean="0"/>
              <a:t>24/02/2017</a:t>
            </a:fld>
            <a:endParaRPr lang="es-PR"/>
          </a:p>
        </p:txBody>
      </p:sp>
      <p:sp>
        <p:nvSpPr>
          <p:cNvPr id="4" name="Footer Placeholder 3"/>
          <p:cNvSpPr>
            <a:spLocks noGrp="1"/>
          </p:cNvSpPr>
          <p:nvPr>
            <p:ph type="ftr" sz="quarter" idx="2"/>
          </p:nvPr>
        </p:nvSpPr>
        <p:spPr>
          <a:xfrm>
            <a:off x="1" y="8893151"/>
            <a:ext cx="3066732" cy="469924"/>
          </a:xfrm>
          <a:prstGeom prst="rect">
            <a:avLst/>
          </a:prstGeom>
        </p:spPr>
        <p:txBody>
          <a:bodyPr vert="horz" lIns="93399" tIns="46700" rIns="93399" bIns="46700" rtlCol="0" anchor="b"/>
          <a:lstStyle>
            <a:lvl1pPr algn="l">
              <a:defRPr sz="1200"/>
            </a:lvl1pPr>
          </a:lstStyle>
          <a:p>
            <a:endParaRPr lang="es-PR"/>
          </a:p>
        </p:txBody>
      </p:sp>
      <p:sp>
        <p:nvSpPr>
          <p:cNvPr id="5" name="Slide Number Placeholder 4"/>
          <p:cNvSpPr>
            <a:spLocks noGrp="1"/>
          </p:cNvSpPr>
          <p:nvPr>
            <p:ph type="sldNum" sz="quarter" idx="3"/>
          </p:nvPr>
        </p:nvSpPr>
        <p:spPr>
          <a:xfrm>
            <a:off x="4008705" y="8893151"/>
            <a:ext cx="3066732" cy="469924"/>
          </a:xfrm>
          <a:prstGeom prst="rect">
            <a:avLst/>
          </a:prstGeom>
        </p:spPr>
        <p:txBody>
          <a:bodyPr vert="horz" lIns="93399" tIns="46700" rIns="93399" bIns="46700" rtlCol="0" anchor="b"/>
          <a:lstStyle>
            <a:lvl1pPr algn="r">
              <a:defRPr sz="1200"/>
            </a:lvl1pPr>
          </a:lstStyle>
          <a:p>
            <a:fld id="{C6B19EB0-4FF7-46E6-B8B4-3D9AA8AB7661}" type="slidenum">
              <a:rPr lang="es-PR" smtClean="0"/>
              <a:t>‹#›</a:t>
            </a:fld>
            <a:endParaRPr lang="es-PR"/>
          </a:p>
        </p:txBody>
      </p:sp>
    </p:spTree>
    <p:extLst>
      <p:ext uri="{BB962C8B-B14F-4D97-AF65-F5344CB8AC3E}">
        <p14:creationId xmlns:p14="http://schemas.microsoft.com/office/powerpoint/2010/main" val="369885266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66732" cy="469924"/>
          </a:xfrm>
          <a:prstGeom prst="rect">
            <a:avLst/>
          </a:prstGeom>
        </p:spPr>
        <p:txBody>
          <a:bodyPr vert="horz" lIns="93399" tIns="46700" rIns="93399" bIns="46700" rtlCol="0"/>
          <a:lstStyle>
            <a:lvl1pPr algn="l">
              <a:defRPr sz="1200"/>
            </a:lvl1pPr>
          </a:lstStyle>
          <a:p>
            <a:endParaRPr lang="es-PR"/>
          </a:p>
        </p:txBody>
      </p:sp>
      <p:sp>
        <p:nvSpPr>
          <p:cNvPr id="3" name="Date Placeholder 2"/>
          <p:cNvSpPr>
            <a:spLocks noGrp="1"/>
          </p:cNvSpPr>
          <p:nvPr>
            <p:ph type="dt" idx="1"/>
          </p:nvPr>
        </p:nvSpPr>
        <p:spPr>
          <a:xfrm>
            <a:off x="4008705" y="1"/>
            <a:ext cx="3066732" cy="469924"/>
          </a:xfrm>
          <a:prstGeom prst="rect">
            <a:avLst/>
          </a:prstGeom>
        </p:spPr>
        <p:txBody>
          <a:bodyPr vert="horz" lIns="93399" tIns="46700" rIns="93399" bIns="46700" rtlCol="0"/>
          <a:lstStyle>
            <a:lvl1pPr algn="r">
              <a:defRPr sz="1200"/>
            </a:lvl1pPr>
          </a:lstStyle>
          <a:p>
            <a:fld id="{296B88A3-4B7F-4F6B-99EF-F3001AC8F0C9}" type="datetimeFigureOut">
              <a:rPr lang="es-PR" smtClean="0"/>
              <a:t>24/02/2017</a:t>
            </a:fld>
            <a:endParaRPr lang="es-PR"/>
          </a:p>
        </p:txBody>
      </p:sp>
      <p:sp>
        <p:nvSpPr>
          <p:cNvPr id="4" name="Slide Image Placeholder 3"/>
          <p:cNvSpPr>
            <a:spLocks noGrp="1" noRot="1" noChangeAspect="1"/>
          </p:cNvSpPr>
          <p:nvPr>
            <p:ph type="sldImg" idx="2"/>
          </p:nvPr>
        </p:nvSpPr>
        <p:spPr>
          <a:xfrm>
            <a:off x="1431925" y="1169988"/>
            <a:ext cx="4213225" cy="3160712"/>
          </a:xfrm>
          <a:prstGeom prst="rect">
            <a:avLst/>
          </a:prstGeom>
          <a:noFill/>
          <a:ln w="12700">
            <a:solidFill>
              <a:prstClr val="black"/>
            </a:solidFill>
          </a:ln>
        </p:spPr>
        <p:txBody>
          <a:bodyPr vert="horz" lIns="93399" tIns="46700" rIns="93399" bIns="46700" rtlCol="0" anchor="ctr"/>
          <a:lstStyle/>
          <a:p>
            <a:endParaRPr lang="es-PR"/>
          </a:p>
        </p:txBody>
      </p:sp>
      <p:sp>
        <p:nvSpPr>
          <p:cNvPr id="5" name="Notes Placeholder 4"/>
          <p:cNvSpPr>
            <a:spLocks noGrp="1"/>
          </p:cNvSpPr>
          <p:nvPr>
            <p:ph type="body" sz="quarter" idx="3"/>
          </p:nvPr>
        </p:nvSpPr>
        <p:spPr>
          <a:xfrm>
            <a:off x="707708" y="4506121"/>
            <a:ext cx="5661660" cy="3686973"/>
          </a:xfrm>
          <a:prstGeom prst="rect">
            <a:avLst/>
          </a:prstGeom>
        </p:spPr>
        <p:txBody>
          <a:bodyPr vert="horz" lIns="93399" tIns="46700" rIns="93399" bIns="4670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6" name="Footer Placeholder 5"/>
          <p:cNvSpPr>
            <a:spLocks noGrp="1"/>
          </p:cNvSpPr>
          <p:nvPr>
            <p:ph type="ftr" sz="quarter" idx="4"/>
          </p:nvPr>
        </p:nvSpPr>
        <p:spPr>
          <a:xfrm>
            <a:off x="1" y="8893151"/>
            <a:ext cx="3066732" cy="469924"/>
          </a:xfrm>
          <a:prstGeom prst="rect">
            <a:avLst/>
          </a:prstGeom>
        </p:spPr>
        <p:txBody>
          <a:bodyPr vert="horz" lIns="93399" tIns="46700" rIns="93399" bIns="46700" rtlCol="0" anchor="b"/>
          <a:lstStyle>
            <a:lvl1pPr algn="l">
              <a:defRPr sz="1200"/>
            </a:lvl1pPr>
          </a:lstStyle>
          <a:p>
            <a:endParaRPr lang="es-PR"/>
          </a:p>
        </p:txBody>
      </p:sp>
      <p:sp>
        <p:nvSpPr>
          <p:cNvPr id="7" name="Slide Number Placeholder 6"/>
          <p:cNvSpPr>
            <a:spLocks noGrp="1"/>
          </p:cNvSpPr>
          <p:nvPr>
            <p:ph type="sldNum" sz="quarter" idx="5"/>
          </p:nvPr>
        </p:nvSpPr>
        <p:spPr>
          <a:xfrm>
            <a:off x="4008705" y="8893151"/>
            <a:ext cx="3066732" cy="469924"/>
          </a:xfrm>
          <a:prstGeom prst="rect">
            <a:avLst/>
          </a:prstGeom>
        </p:spPr>
        <p:txBody>
          <a:bodyPr vert="horz" lIns="93399" tIns="46700" rIns="93399" bIns="46700" rtlCol="0" anchor="b"/>
          <a:lstStyle>
            <a:lvl1pPr algn="r">
              <a:defRPr sz="1200"/>
            </a:lvl1pPr>
          </a:lstStyle>
          <a:p>
            <a:fld id="{54000AA1-1EDD-4911-AA0A-DDFB3DEA1F82}" type="slidenum">
              <a:rPr lang="es-PR" smtClean="0"/>
              <a:t>‹#›</a:t>
            </a:fld>
            <a:endParaRPr lang="es-PR"/>
          </a:p>
        </p:txBody>
      </p:sp>
    </p:spTree>
    <p:extLst>
      <p:ext uri="{BB962C8B-B14F-4D97-AF65-F5344CB8AC3E}">
        <p14:creationId xmlns:p14="http://schemas.microsoft.com/office/powerpoint/2010/main" val="30362767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A41C245A-3EE3-4D3A-A3E0-3881356FFF86}" type="slidenum">
              <a:rPr lang="en-US" altLang="en-US">
                <a:latin typeface="Arial" panose="020B0604020202020204" pitchFamily="34" charset="0"/>
              </a:rPr>
              <a:pPr eaLnBrk="1" hangingPunct="1"/>
              <a:t>2</a:t>
            </a:fld>
            <a:endParaRPr lang="en-US" altLang="en-US" dirty="0">
              <a:latin typeface="Arial" panose="020B0604020202020204" pitchFamily="34" charset="0"/>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35819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A1A5393B-3BC8-456D-A0F4-316443BD55B6}" type="slidenum">
              <a:rPr lang="en-US" altLang="es-PR" sz="1200" b="0">
                <a:solidFill>
                  <a:srgbClr val="000000"/>
                </a:solidFill>
                <a:latin typeface="Arial" panose="020B0604020202020204" pitchFamily="34" charset="0"/>
              </a:rPr>
              <a:pPr algn="r" defTabSz="933990" eaLnBrk="1" hangingPunct="1">
                <a:defRPr/>
              </a:pPr>
              <a:t>11</a:t>
            </a:fld>
            <a:endParaRPr lang="en-US" altLang="es-PR" sz="1200" b="0">
              <a:solidFill>
                <a:srgbClr val="000000"/>
              </a:solidFill>
              <a:latin typeface="Arial" panose="020B0604020202020204" pitchFamily="34" charset="0"/>
            </a:endParaRPr>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90105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6E381A7A-C7CD-4862-9D48-D0DA7EC71661}" type="slidenum">
              <a:rPr lang="en-US" altLang="es-PR" sz="1200" b="0">
                <a:solidFill>
                  <a:srgbClr val="000000"/>
                </a:solidFill>
                <a:latin typeface="Arial" panose="020B0604020202020204" pitchFamily="34" charset="0"/>
              </a:rPr>
              <a:pPr algn="r" defTabSz="933990" eaLnBrk="1" hangingPunct="1">
                <a:defRPr/>
              </a:pPr>
              <a:t>12</a:t>
            </a:fld>
            <a:endParaRPr lang="en-US" altLang="es-PR" sz="1200" b="0">
              <a:solidFill>
                <a:srgbClr val="000000"/>
              </a:solidFill>
              <a:latin typeface="Arial" panose="020B0604020202020204" pitchFamily="34" charset="0"/>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98401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DD59C800-8626-4287-8A86-CA039297122C}" type="slidenum">
              <a:rPr lang="en-US" altLang="es-PR" sz="1200" b="0">
                <a:solidFill>
                  <a:srgbClr val="000000"/>
                </a:solidFill>
                <a:latin typeface="Arial" panose="020B0604020202020204" pitchFamily="34" charset="0"/>
              </a:rPr>
              <a:pPr algn="r" defTabSz="933990" eaLnBrk="1" hangingPunct="1">
                <a:defRPr/>
              </a:pPr>
              <a:t>13</a:t>
            </a:fld>
            <a:endParaRPr lang="en-US" altLang="es-PR" sz="1200" b="0">
              <a:solidFill>
                <a:srgbClr val="000000"/>
              </a:solidFill>
              <a:latin typeface="Arial" panose="020B0604020202020204" pitchFamily="34" charset="0"/>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58779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29309462-4A5C-4BB1-B937-56C91599DF66}" type="slidenum">
              <a:rPr lang="en-US" altLang="es-PR" b="0">
                <a:solidFill>
                  <a:srgbClr val="000000"/>
                </a:solidFill>
                <a:latin typeface="Arial" panose="020B0604020202020204" pitchFamily="34" charset="0"/>
              </a:rPr>
              <a:pPr defTabSz="933990" eaLnBrk="1" hangingPunct="1">
                <a:defRPr/>
              </a:pPr>
              <a:t>14</a:t>
            </a:fld>
            <a:endParaRPr lang="en-US" altLang="es-PR" b="0">
              <a:solidFill>
                <a:srgbClr val="000000"/>
              </a:solidFill>
              <a:latin typeface="Arial" panose="020B0604020202020204"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858442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29309462-4A5C-4BB1-B937-56C91599DF66}" type="slidenum">
              <a:rPr lang="en-US" altLang="es-PR" b="0">
                <a:solidFill>
                  <a:srgbClr val="000000"/>
                </a:solidFill>
                <a:latin typeface="Arial" panose="020B0604020202020204" pitchFamily="34" charset="0"/>
              </a:rPr>
              <a:pPr defTabSz="933990" eaLnBrk="1" hangingPunct="1">
                <a:defRPr/>
              </a:pPr>
              <a:t>15</a:t>
            </a:fld>
            <a:endParaRPr lang="en-US" altLang="es-PR" b="0">
              <a:solidFill>
                <a:srgbClr val="000000"/>
              </a:solidFill>
              <a:latin typeface="Arial" panose="020B0604020202020204" pitchFamily="34" charset="0"/>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92977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534CB3C9-2C5C-4216-996E-B728027EC44D}" type="slidenum">
              <a:rPr lang="en-US" altLang="es-PR" sz="1200" b="0">
                <a:solidFill>
                  <a:srgbClr val="000000"/>
                </a:solidFill>
                <a:latin typeface="Arial" panose="020B0604020202020204" pitchFamily="34" charset="0"/>
              </a:rPr>
              <a:pPr algn="r" defTabSz="933990" eaLnBrk="1" hangingPunct="1">
                <a:defRPr/>
              </a:pPr>
              <a:t>16</a:t>
            </a:fld>
            <a:endParaRPr lang="en-US" altLang="es-PR" sz="1200" b="0">
              <a:solidFill>
                <a:srgbClr val="000000"/>
              </a:solidFill>
              <a:latin typeface="Arial" panose="020B0604020202020204" pitchFamily="34" charset="0"/>
            </a:endParaRPr>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672920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60141293-03E6-40CC-AA86-35615D6D80DA}" type="slidenum">
              <a:rPr lang="en-US" altLang="es-PR" sz="1200" b="0">
                <a:solidFill>
                  <a:srgbClr val="000000"/>
                </a:solidFill>
                <a:latin typeface="Arial" panose="020B0604020202020204" pitchFamily="34" charset="0"/>
              </a:rPr>
              <a:pPr algn="r" defTabSz="933990" eaLnBrk="1" hangingPunct="1">
                <a:defRPr/>
              </a:pPr>
              <a:t>17</a:t>
            </a:fld>
            <a:endParaRPr lang="en-US" altLang="es-PR" sz="1200" b="0">
              <a:solidFill>
                <a:srgbClr val="000000"/>
              </a:solidFill>
              <a:latin typeface="Arial" panose="020B0604020202020204" pitchFamily="34" charset="0"/>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467726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2C2074EA-64C2-403B-84D3-93AFF9EA5FE0}" type="slidenum">
              <a:rPr lang="en-US" altLang="es-PR" sz="1200" b="0">
                <a:solidFill>
                  <a:srgbClr val="000000"/>
                </a:solidFill>
                <a:latin typeface="Arial" panose="020B0604020202020204" pitchFamily="34" charset="0"/>
              </a:rPr>
              <a:pPr algn="r" defTabSz="933990" eaLnBrk="1" hangingPunct="1">
                <a:defRPr/>
              </a:pPr>
              <a:t>18</a:t>
            </a:fld>
            <a:endParaRPr lang="en-US" altLang="es-PR" sz="1200" b="0">
              <a:solidFill>
                <a:srgbClr val="000000"/>
              </a:solidFill>
              <a:latin typeface="Arial" panose="020B0604020202020204" pitchFamily="34" charset="0"/>
            </a:endParaRPr>
          </a:p>
        </p:txBody>
      </p:sp>
      <p:sp>
        <p:nvSpPr>
          <p:cNvPr id="80899" name="Rectangle 2"/>
          <p:cNvSpPr>
            <a:spLocks noGrp="1" noRot="1" noChangeAspec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6205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4EEE8574-5C97-4BF3-A0C4-FC42744A7619}" type="slidenum">
              <a:rPr lang="en-US" altLang="es-PR" sz="1200" b="0">
                <a:solidFill>
                  <a:srgbClr val="000000"/>
                </a:solidFill>
                <a:latin typeface="Arial" panose="020B0604020202020204" pitchFamily="34" charset="0"/>
              </a:rPr>
              <a:pPr algn="r" defTabSz="933990" eaLnBrk="1" hangingPunct="1">
                <a:defRPr/>
              </a:pPr>
              <a:t>19</a:t>
            </a:fld>
            <a:endParaRPr lang="en-US" altLang="es-PR" sz="1200" b="0">
              <a:solidFill>
                <a:srgbClr val="000000"/>
              </a:solidFill>
              <a:latin typeface="Arial" panose="020B0604020202020204" pitchFamily="34" charset="0"/>
            </a:endParaRPr>
          </a:p>
        </p:txBody>
      </p:sp>
      <p:sp>
        <p:nvSpPr>
          <p:cNvPr id="81923" name="Rectangle 2"/>
          <p:cNvSpPr>
            <a:spLocks noGrp="1" noRot="1" noChangeAspec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158448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3E1B49AB-B23A-4B6B-A196-212E1BE6A3F0}" type="slidenum">
              <a:rPr lang="en-US" altLang="es-PR" sz="1200" b="0">
                <a:solidFill>
                  <a:srgbClr val="000000"/>
                </a:solidFill>
                <a:latin typeface="Arial" panose="020B0604020202020204" pitchFamily="34" charset="0"/>
              </a:rPr>
              <a:pPr algn="r" defTabSz="933990" eaLnBrk="1" hangingPunct="1">
                <a:defRPr/>
              </a:pPr>
              <a:t>20</a:t>
            </a:fld>
            <a:endParaRPr lang="en-US" altLang="es-PR" sz="1200" b="0">
              <a:solidFill>
                <a:srgbClr val="000000"/>
              </a:solidFill>
              <a:latin typeface="Arial" panose="020B0604020202020204" pitchFamily="34" charset="0"/>
            </a:endParaRPr>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4519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7BFD797A-3311-45D0-8622-70CCD18A1D8D}" type="slidenum">
              <a:rPr lang="en-US" altLang="en-US">
                <a:latin typeface="Arial" panose="020B0604020202020204" pitchFamily="34" charset="0"/>
              </a:rPr>
              <a:pPr eaLnBrk="1" hangingPunct="1"/>
              <a:t>3</a:t>
            </a:fld>
            <a:endParaRPr lang="en-US" altLang="en-US" dirty="0">
              <a:latin typeface="Arial" panose="020B0604020202020204" pitchFamily="34" charset="0"/>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35095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DB0E6C66-0A1D-498A-A770-BAF0261CD964}" type="slidenum">
              <a:rPr lang="en-US" altLang="es-PR" sz="1200" b="0">
                <a:solidFill>
                  <a:srgbClr val="000000"/>
                </a:solidFill>
                <a:latin typeface="Arial" panose="020B0604020202020204" pitchFamily="34" charset="0"/>
              </a:rPr>
              <a:pPr algn="r" defTabSz="933990" eaLnBrk="1" hangingPunct="1">
                <a:defRPr/>
              </a:pPr>
              <a:t>21</a:t>
            </a:fld>
            <a:endParaRPr lang="en-US" altLang="es-PR" sz="1200" b="0">
              <a:solidFill>
                <a:srgbClr val="000000"/>
              </a:solidFill>
              <a:latin typeface="Arial" panose="020B0604020202020204" pitchFamily="34" charset="0"/>
            </a:endParaRPr>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034677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AF12DBDD-4B27-48B5-95D3-C294CDC5843B}" type="slidenum">
              <a:rPr lang="en-US" altLang="es-PR" sz="1200" b="0">
                <a:solidFill>
                  <a:srgbClr val="000000"/>
                </a:solidFill>
                <a:latin typeface="Arial" panose="020B0604020202020204" pitchFamily="34" charset="0"/>
              </a:rPr>
              <a:pPr algn="r" defTabSz="933990" eaLnBrk="1" hangingPunct="1">
                <a:defRPr/>
              </a:pPr>
              <a:t>22</a:t>
            </a:fld>
            <a:endParaRPr lang="en-US" altLang="es-PR" sz="1200" b="0">
              <a:solidFill>
                <a:srgbClr val="000000"/>
              </a:solidFill>
              <a:latin typeface="Arial" panose="020B0604020202020204" pitchFamily="34" charset="0"/>
            </a:endParaRPr>
          </a:p>
        </p:txBody>
      </p:sp>
      <p:sp>
        <p:nvSpPr>
          <p:cNvPr id="87043" name="Rectangle 2"/>
          <p:cNvSpPr>
            <a:spLocks noGrp="1" noRot="1" noChangeAspec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389424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1B351F5E-B357-4B29-8928-9FE998DAA5F3}" type="slidenum">
              <a:rPr lang="en-US" altLang="es-PR" sz="1200" b="0">
                <a:solidFill>
                  <a:srgbClr val="000000"/>
                </a:solidFill>
                <a:latin typeface="Arial" panose="020B0604020202020204" pitchFamily="34" charset="0"/>
              </a:rPr>
              <a:pPr algn="r" defTabSz="933990" eaLnBrk="1" hangingPunct="1">
                <a:defRPr/>
              </a:pPr>
              <a:t>23</a:t>
            </a:fld>
            <a:endParaRPr lang="en-US" altLang="es-PR" sz="1200" b="0">
              <a:solidFill>
                <a:srgbClr val="000000"/>
              </a:solidFill>
              <a:latin typeface="Arial" panose="020B0604020202020204" pitchFamily="34" charset="0"/>
            </a:endParaRPr>
          </a:p>
        </p:txBody>
      </p:sp>
      <p:sp>
        <p:nvSpPr>
          <p:cNvPr id="89091" name="Rectangle 2"/>
          <p:cNvSpPr>
            <a:spLocks noGrp="1" noRot="1" noChangeAspect="1" noChangeArrowheads="1" noTextEdit="1"/>
          </p:cNvSpPr>
          <p:nvPr>
            <p:ph type="sldImg"/>
          </p:nvPr>
        </p:nvSpPr>
        <p:spPr>
          <a:ln/>
        </p:spPr>
      </p:sp>
      <p:sp>
        <p:nvSpPr>
          <p:cNvPr id="890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88915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450558B8-1012-426B-AF04-928C102ADCF3}" type="slidenum">
              <a:rPr lang="en-US" altLang="es-PR" sz="1200" b="0">
                <a:solidFill>
                  <a:srgbClr val="000000"/>
                </a:solidFill>
                <a:latin typeface="Arial" panose="020B0604020202020204" pitchFamily="34" charset="0"/>
              </a:rPr>
              <a:pPr algn="r" defTabSz="933990" eaLnBrk="1" hangingPunct="1">
                <a:defRPr/>
              </a:pPr>
              <a:t>24</a:t>
            </a:fld>
            <a:endParaRPr lang="en-US" altLang="es-PR" sz="1200" b="0">
              <a:solidFill>
                <a:srgbClr val="000000"/>
              </a:solidFill>
              <a:latin typeface="Arial" panose="020B0604020202020204" pitchFamily="34" charset="0"/>
            </a:endParaRPr>
          </a:p>
        </p:txBody>
      </p:sp>
      <p:sp>
        <p:nvSpPr>
          <p:cNvPr id="90115" name="Rectangle 2"/>
          <p:cNvSpPr>
            <a:spLocks noGrp="1" noRot="1" noChangeAspec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97934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86D8367C-EF94-4FAF-8082-C1126F12A542}" type="slidenum">
              <a:rPr lang="en-US" altLang="es-PR" sz="1200" b="0">
                <a:solidFill>
                  <a:srgbClr val="000000"/>
                </a:solidFill>
                <a:latin typeface="Arial" panose="020B0604020202020204" pitchFamily="34" charset="0"/>
              </a:rPr>
              <a:pPr algn="r" defTabSz="933990" eaLnBrk="1" hangingPunct="1">
                <a:defRPr/>
              </a:pPr>
              <a:t>25</a:t>
            </a:fld>
            <a:endParaRPr lang="en-US" altLang="es-PR" sz="1200" b="0">
              <a:solidFill>
                <a:srgbClr val="000000"/>
              </a:solidFill>
              <a:latin typeface="Arial" panose="020B0604020202020204" pitchFamily="34" charset="0"/>
            </a:endParaRPr>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1141378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2682A773-36BE-41F4-AD14-242E9AB4E7C5}" type="slidenum">
              <a:rPr lang="en-US" altLang="es-PR" sz="1200" b="0">
                <a:solidFill>
                  <a:srgbClr val="000000"/>
                </a:solidFill>
                <a:latin typeface="Arial" panose="020B0604020202020204" pitchFamily="34" charset="0"/>
              </a:rPr>
              <a:pPr algn="r" defTabSz="933990" eaLnBrk="1" hangingPunct="1">
                <a:defRPr/>
              </a:pPr>
              <a:t>26</a:t>
            </a:fld>
            <a:endParaRPr lang="en-US" altLang="es-PR" sz="1200" b="0">
              <a:solidFill>
                <a:srgbClr val="000000"/>
              </a:solidFill>
              <a:latin typeface="Arial" panose="020B0604020202020204" pitchFamily="34" charset="0"/>
            </a:endParaRPr>
          </a:p>
        </p:txBody>
      </p:sp>
      <p:sp>
        <p:nvSpPr>
          <p:cNvPr id="95235" name="Rectangle 2"/>
          <p:cNvSpPr>
            <a:spLocks noGrp="1" noRot="1" noChangeAspec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718615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E2031685-9DC6-41E2-B142-F96970669A8E}" type="slidenum">
              <a:rPr lang="en-US" altLang="es-PR" b="0">
                <a:solidFill>
                  <a:srgbClr val="000000"/>
                </a:solidFill>
                <a:latin typeface="Arial" panose="020B0604020202020204" pitchFamily="34" charset="0"/>
              </a:rPr>
              <a:pPr defTabSz="933990" eaLnBrk="1" hangingPunct="1">
                <a:defRPr/>
              </a:pPr>
              <a:t>27</a:t>
            </a:fld>
            <a:endParaRPr lang="en-US" altLang="es-PR" b="0">
              <a:solidFill>
                <a:srgbClr val="000000"/>
              </a:solidFill>
              <a:latin typeface="Arial" panose="020B0604020202020204" pitchFamily="34" charset="0"/>
            </a:endParaRPr>
          </a:p>
        </p:txBody>
      </p:sp>
      <p:sp>
        <p:nvSpPr>
          <p:cNvPr id="96259" name="Rectangle 2"/>
          <p:cNvSpPr>
            <a:spLocks noGrp="1" noRot="1" noChangeAspec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982995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7269D744-E989-45D7-B570-281F1396E55E}" type="slidenum">
              <a:rPr lang="en-US" altLang="es-PR" sz="1200" b="0">
                <a:solidFill>
                  <a:srgbClr val="000000"/>
                </a:solidFill>
                <a:latin typeface="Arial" panose="020B0604020202020204" pitchFamily="34" charset="0"/>
              </a:rPr>
              <a:pPr algn="r" defTabSz="933990" eaLnBrk="1" hangingPunct="1">
                <a:defRPr/>
              </a:pPr>
              <a:t>28</a:t>
            </a:fld>
            <a:endParaRPr lang="en-US" altLang="es-PR" sz="1200" b="0">
              <a:solidFill>
                <a:srgbClr val="000000"/>
              </a:solidFill>
              <a:latin typeface="Arial" panose="020B0604020202020204" pitchFamily="34" charset="0"/>
            </a:endParaRPr>
          </a:p>
        </p:txBody>
      </p:sp>
      <p:sp>
        <p:nvSpPr>
          <p:cNvPr id="98307" name="Rectangle 2"/>
          <p:cNvSpPr>
            <a:spLocks noGrp="1" noRot="1" noChangeAspect="1" noChangeArrowheads="1" noTextEdit="1"/>
          </p:cNvSpPr>
          <p:nvPr>
            <p:ph type="sldImg"/>
          </p:nvPr>
        </p:nvSpPr>
        <p:spPr>
          <a:ln/>
        </p:spPr>
      </p:sp>
      <p:sp>
        <p:nvSpPr>
          <p:cNvPr id="983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17941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F8006540-318F-4589-B63D-80C86AC330FE}" type="slidenum">
              <a:rPr lang="en-US" altLang="es-PR" sz="1200" b="0">
                <a:solidFill>
                  <a:srgbClr val="000000"/>
                </a:solidFill>
                <a:latin typeface="Arial" panose="020B0604020202020204" pitchFamily="34" charset="0"/>
              </a:rPr>
              <a:pPr algn="r" defTabSz="933990" eaLnBrk="1" hangingPunct="1">
                <a:defRPr/>
              </a:pPr>
              <a:t>29</a:t>
            </a:fld>
            <a:endParaRPr lang="en-US" altLang="es-PR" sz="1200" b="0">
              <a:solidFill>
                <a:srgbClr val="000000"/>
              </a:solidFill>
              <a:latin typeface="Arial" panose="020B0604020202020204" pitchFamily="34" charset="0"/>
            </a:endParaRPr>
          </a:p>
        </p:txBody>
      </p:sp>
      <p:sp>
        <p:nvSpPr>
          <p:cNvPr id="99331" name="Rectangle 2"/>
          <p:cNvSpPr>
            <a:spLocks noGrp="1" noRot="1" noChangeAspect="1" noChangeArrowheads="1" noTextEdit="1"/>
          </p:cNvSpPr>
          <p:nvPr>
            <p:ph type="sldImg"/>
          </p:nvPr>
        </p:nvSpPr>
        <p:spPr>
          <a:ln/>
        </p:spPr>
      </p:sp>
      <p:sp>
        <p:nvSpPr>
          <p:cNvPr id="993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5652311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C011FA68-F451-43C4-8149-104C63A8C284}" type="slidenum">
              <a:rPr lang="en-US" altLang="es-PR" sz="1200" b="0">
                <a:solidFill>
                  <a:srgbClr val="000000"/>
                </a:solidFill>
                <a:latin typeface="Arial" panose="020B0604020202020204" pitchFamily="34" charset="0"/>
              </a:rPr>
              <a:pPr algn="r" defTabSz="933990" eaLnBrk="1" hangingPunct="1">
                <a:defRPr/>
              </a:pPr>
              <a:t>30</a:t>
            </a:fld>
            <a:endParaRPr lang="en-US" altLang="es-PR" sz="1200" b="0">
              <a:solidFill>
                <a:srgbClr val="000000"/>
              </a:solidFill>
              <a:latin typeface="Arial" panose="020B0604020202020204" pitchFamily="34" charset="0"/>
            </a:endParaRPr>
          </a:p>
        </p:txBody>
      </p:sp>
      <p:sp>
        <p:nvSpPr>
          <p:cNvPr id="104451" name="Rectangle 2"/>
          <p:cNvSpPr>
            <a:spLocks noGrp="1" noRot="1" noChangeAspect="1" noChangeArrowheads="1" noTextEdit="1"/>
          </p:cNvSpPr>
          <p:nvPr>
            <p:ph type="sldImg"/>
          </p:nvPr>
        </p:nvSpPr>
        <p:spPr>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57910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8D82E865-54D1-4B55-BDA0-F7FAF410C40F}" type="slidenum">
              <a:rPr lang="en-US" altLang="es-PR">
                <a:latin typeface="Arial" panose="020B0604020202020204" pitchFamily="34" charset="0"/>
              </a:rPr>
              <a:pPr eaLnBrk="1" hangingPunct="1"/>
              <a:t>4</a:t>
            </a:fld>
            <a:endParaRPr lang="en-US" altLang="es-PR">
              <a:latin typeface="Arial" panose="020B0604020202020204"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94782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3C1FA352-FC71-4E7D-9FCF-0E86C91A9379}" type="slidenum">
              <a:rPr lang="en-US" altLang="es-PR" b="0">
                <a:solidFill>
                  <a:srgbClr val="000000"/>
                </a:solidFill>
                <a:latin typeface="Arial" panose="020B0604020202020204" pitchFamily="34" charset="0"/>
              </a:rPr>
              <a:pPr defTabSz="933990" eaLnBrk="1" hangingPunct="1">
                <a:defRPr/>
              </a:pPr>
              <a:t>31</a:t>
            </a:fld>
            <a:endParaRPr lang="en-US" altLang="es-PR" b="0">
              <a:solidFill>
                <a:srgbClr val="000000"/>
              </a:solidFill>
              <a:latin typeface="Arial" panose="020B0604020202020204" pitchFamily="34" charset="0"/>
            </a:endParaRPr>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9954379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03894BC0-7921-4689-B8F0-9C129E3E0850}" type="slidenum">
              <a:rPr lang="en-US" altLang="es-PR" b="0">
                <a:solidFill>
                  <a:srgbClr val="000000"/>
                </a:solidFill>
                <a:latin typeface="Arial" panose="020B0604020202020204" pitchFamily="34" charset="0"/>
              </a:rPr>
              <a:pPr defTabSz="933990" eaLnBrk="1" hangingPunct="1">
                <a:defRPr/>
              </a:pPr>
              <a:t>32</a:t>
            </a:fld>
            <a:endParaRPr lang="en-US" altLang="es-PR" b="0">
              <a:solidFill>
                <a:srgbClr val="000000"/>
              </a:solidFill>
              <a:latin typeface="Arial" panose="020B0604020202020204" pitchFamily="34" charset="0"/>
            </a:endParaRPr>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1957474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0F114B1C-C3E5-4C46-941E-8385A07E8ED4}" type="slidenum">
              <a:rPr lang="en-US" altLang="es-PR" sz="1200" b="0">
                <a:solidFill>
                  <a:srgbClr val="000000"/>
                </a:solidFill>
                <a:latin typeface="Arial" panose="020B0604020202020204" pitchFamily="34" charset="0"/>
              </a:rPr>
              <a:pPr algn="r" defTabSz="933990" eaLnBrk="1" hangingPunct="1">
                <a:defRPr/>
              </a:pPr>
              <a:t>33</a:t>
            </a:fld>
            <a:endParaRPr lang="en-US" altLang="es-PR" sz="1200" b="0">
              <a:solidFill>
                <a:srgbClr val="000000"/>
              </a:solidFill>
              <a:latin typeface="Arial" panose="020B0604020202020204" pitchFamily="34" charset="0"/>
            </a:endParaRPr>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54566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eaLnBrk="1" hangingPunct="1"/>
            <a:fld id="{87BCEB9A-A8D6-40EA-A513-EE46F49FFA86}" type="slidenum">
              <a:rPr lang="en-US" altLang="es-PR" sz="1200">
                <a:latin typeface="Arial" panose="020B0604020202020204" pitchFamily="34" charset="0"/>
              </a:rPr>
              <a:pPr algn="r" eaLnBrk="1" hangingPunct="1"/>
              <a:t>5</a:t>
            </a:fld>
            <a:endParaRPr lang="en-US" altLang="es-PR" sz="1200">
              <a:latin typeface="Arial" panose="020B0604020202020204" pitchFamily="34"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31960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fld id="{FC8B6D6F-0326-4650-B676-304AC6C14241}" type="slidenum">
              <a:rPr lang="en-US" altLang="es-PR">
                <a:latin typeface="Arial" panose="020B0604020202020204" pitchFamily="34" charset="0"/>
              </a:rPr>
              <a:pPr eaLnBrk="1" hangingPunct="1"/>
              <a:t>6</a:t>
            </a:fld>
            <a:endParaRPr lang="en-US" altLang="es-PR">
              <a:latin typeface="Arial" panose="020B0604020202020204" pitchFamily="34"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522951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Tahoma" panose="020B0604030504040204" pitchFamily="34" charset="0"/>
                <a:cs typeface="Arial" panose="020B0604020202020204" pitchFamily="34" charset="0"/>
              </a:defRPr>
            </a:lvl1pPr>
            <a:lvl2pPr marL="758867" indent="-291871" eaLnBrk="0" hangingPunct="0">
              <a:defRPr>
                <a:solidFill>
                  <a:schemeClr val="tx1"/>
                </a:solidFill>
                <a:latin typeface="Tahoma" panose="020B0604030504040204" pitchFamily="34" charset="0"/>
                <a:cs typeface="Arial" panose="020B0604020202020204" pitchFamily="34" charset="0"/>
              </a:defRPr>
            </a:lvl2pPr>
            <a:lvl3pPr marL="1167488" indent="-233498" eaLnBrk="0" hangingPunct="0">
              <a:defRPr>
                <a:solidFill>
                  <a:schemeClr val="tx1"/>
                </a:solidFill>
                <a:latin typeface="Tahoma" panose="020B0604030504040204" pitchFamily="34" charset="0"/>
                <a:cs typeface="Arial" panose="020B0604020202020204" pitchFamily="34" charset="0"/>
              </a:defRPr>
            </a:lvl3pPr>
            <a:lvl4pPr marL="1634482" indent="-233498" eaLnBrk="0" hangingPunct="0">
              <a:defRPr>
                <a:solidFill>
                  <a:schemeClr val="tx1"/>
                </a:solidFill>
                <a:latin typeface="Tahoma" panose="020B0604030504040204" pitchFamily="34" charset="0"/>
                <a:cs typeface="Arial" panose="020B0604020202020204" pitchFamily="34" charset="0"/>
              </a:defRPr>
            </a:lvl4pPr>
            <a:lvl5pPr marL="2101477" indent="-233498" eaLnBrk="0" hangingPunct="0">
              <a:defRPr>
                <a:solidFill>
                  <a:schemeClr val="tx1"/>
                </a:solidFill>
                <a:latin typeface="Tahoma" panose="020B0604030504040204" pitchFamily="34" charset="0"/>
                <a:cs typeface="Arial" panose="020B0604020202020204" pitchFamily="34" charset="0"/>
              </a:defRPr>
            </a:lvl5pPr>
            <a:lvl6pPr marL="256847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303546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502462"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969457" indent="-233498"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defTabSz="933990" eaLnBrk="1" hangingPunct="1">
              <a:defRPr/>
            </a:pPr>
            <a:fld id="{11BF46EA-1E57-461A-96A3-3DD542B6EBB5}" type="slidenum">
              <a:rPr lang="en-US" altLang="es-PR" b="0">
                <a:solidFill>
                  <a:srgbClr val="000000"/>
                </a:solidFill>
                <a:latin typeface="Arial" panose="020B0604020202020204" pitchFamily="34" charset="0"/>
              </a:rPr>
              <a:pPr defTabSz="933990" eaLnBrk="1" hangingPunct="1">
                <a:defRPr/>
              </a:pPr>
              <a:t>7</a:t>
            </a:fld>
            <a:endParaRPr lang="en-US" altLang="es-PR" b="0">
              <a:solidFill>
                <a:srgbClr val="000000"/>
              </a:solidFill>
              <a:latin typeface="Arial" panose="020B0604020202020204" pitchFamily="34" charset="0"/>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87544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6A8FC7D1-B038-46B5-8F31-86AAEF15C92E}" type="slidenum">
              <a:rPr lang="en-US" altLang="es-PR" sz="1200" b="0">
                <a:solidFill>
                  <a:srgbClr val="000000"/>
                </a:solidFill>
                <a:latin typeface="Arial" panose="020B0604020202020204" pitchFamily="34" charset="0"/>
              </a:rPr>
              <a:pPr algn="r" defTabSz="933990" eaLnBrk="1" hangingPunct="1">
                <a:defRPr/>
              </a:pPr>
              <a:t>8</a:t>
            </a:fld>
            <a:endParaRPr lang="en-US" altLang="es-PR" sz="1200" b="0">
              <a:solidFill>
                <a:srgbClr val="000000"/>
              </a:solidFill>
              <a:latin typeface="Arial" panose="020B0604020202020204" pitchFamily="34" charset="0"/>
            </a:endParaRPr>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928226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35D2EB7B-375A-4843-BABF-FE29F9E093B4}" type="slidenum">
              <a:rPr lang="en-US" altLang="es-PR" sz="1200" b="0">
                <a:solidFill>
                  <a:srgbClr val="000000"/>
                </a:solidFill>
                <a:latin typeface="Arial" panose="020B0604020202020204" pitchFamily="34" charset="0"/>
              </a:rPr>
              <a:pPr algn="r" defTabSz="933990" eaLnBrk="1" hangingPunct="1">
                <a:defRPr/>
              </a:pPr>
              <a:t>9</a:t>
            </a:fld>
            <a:endParaRPr lang="en-US" altLang="es-PR" sz="1200" b="0">
              <a:solidFill>
                <a:srgbClr val="000000"/>
              </a:solidFill>
              <a:latin typeface="Arial" panose="020B0604020202020204" pitchFamily="34" charset="0"/>
            </a:endParaRPr>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68431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txBox="1">
            <a:spLocks noGrp="1" noChangeArrowheads="1"/>
          </p:cNvSpPr>
          <p:nvPr/>
        </p:nvSpPr>
        <p:spPr bwMode="auto">
          <a:xfrm>
            <a:off x="4008705" y="8893152"/>
            <a:ext cx="3066732" cy="468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399" tIns="46700" rIns="93399" bIns="46700" anchor="b"/>
          <a:lstStyle>
            <a:lvl1pPr eaLnBrk="0" hangingPunct="0">
              <a:defRPr>
                <a:solidFill>
                  <a:schemeClr val="tx1"/>
                </a:solidFill>
                <a:latin typeface="Tahoma" panose="020B0604030504040204" pitchFamily="34" charset="0"/>
                <a:cs typeface="Arial" panose="020B0604020202020204" pitchFamily="34" charset="0"/>
              </a:defRPr>
            </a:lvl1pPr>
            <a:lvl2pPr marL="742950" indent="-285750" eaLnBrk="0" hangingPunct="0">
              <a:defRPr>
                <a:solidFill>
                  <a:schemeClr val="tx1"/>
                </a:solidFill>
                <a:latin typeface="Tahoma" panose="020B0604030504040204" pitchFamily="34" charset="0"/>
                <a:cs typeface="Arial" panose="020B0604020202020204" pitchFamily="34" charset="0"/>
              </a:defRPr>
            </a:lvl2pPr>
            <a:lvl3pPr marL="1143000" indent="-228600" eaLnBrk="0" hangingPunct="0">
              <a:defRPr>
                <a:solidFill>
                  <a:schemeClr val="tx1"/>
                </a:solidFill>
                <a:latin typeface="Tahoma" panose="020B0604030504040204" pitchFamily="34" charset="0"/>
                <a:cs typeface="Arial" panose="020B0604020202020204" pitchFamily="34" charset="0"/>
              </a:defRPr>
            </a:lvl3pPr>
            <a:lvl4pPr marL="1600200" indent="-228600" eaLnBrk="0" hangingPunct="0">
              <a:defRPr>
                <a:solidFill>
                  <a:schemeClr val="tx1"/>
                </a:solidFill>
                <a:latin typeface="Tahoma" panose="020B0604030504040204" pitchFamily="34" charset="0"/>
                <a:cs typeface="Arial" panose="020B0604020202020204" pitchFamily="34" charset="0"/>
              </a:defRPr>
            </a:lvl4pPr>
            <a:lvl5pPr marL="2057400" indent="-228600" eaLnBrk="0" hangingPunct="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r" defTabSz="933990" eaLnBrk="1" hangingPunct="1">
              <a:defRPr/>
            </a:pPr>
            <a:fld id="{95FC4FE3-0C02-49E6-BF67-D3EE798A50AE}" type="slidenum">
              <a:rPr lang="en-US" altLang="es-PR" sz="1200" b="0">
                <a:solidFill>
                  <a:srgbClr val="000000"/>
                </a:solidFill>
                <a:latin typeface="Arial" panose="020B0604020202020204" pitchFamily="34" charset="0"/>
              </a:rPr>
              <a:pPr algn="r" defTabSz="933990" eaLnBrk="1" hangingPunct="1">
                <a:defRPr/>
              </a:pPr>
              <a:t>10</a:t>
            </a:fld>
            <a:endParaRPr lang="en-US" altLang="es-PR" sz="1200" b="0">
              <a:solidFill>
                <a:srgbClr val="000000"/>
              </a:solidFill>
              <a:latin typeface="Arial" panose="020B0604020202020204" pitchFamily="34" charset="0"/>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s-PR" altLang="es-PR">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77354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b="0">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b="0">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b="0">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b="0">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b="0">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r>
              <a:rPr lang="it-IT"/>
              <a:t>Iglesia Bíblica Bautista www.iglesiabiblicabautista.org</a:t>
            </a: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A4E12FF8-126C-464D-90DA-5C72316E154A}" type="slidenum">
              <a:rPr lang="en-US" altLang="en-US"/>
              <a:pPr/>
              <a:t>‹#›</a:t>
            </a:fld>
            <a:endParaRPr lang="en-US" altLang="en-US"/>
          </a:p>
        </p:txBody>
      </p:sp>
    </p:spTree>
    <p:extLst>
      <p:ext uri="{BB962C8B-B14F-4D97-AF65-F5344CB8AC3E}">
        <p14:creationId xmlns:p14="http://schemas.microsoft.com/office/powerpoint/2010/main" val="23103363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A90691BA-60E9-4184-BB8F-932FEAB5F7EB}" type="slidenum">
              <a:rPr lang="en-US" altLang="en-US"/>
              <a:pPr/>
              <a:t>‹#›</a:t>
            </a:fld>
            <a:endParaRPr lang="en-US" altLang="en-US"/>
          </a:p>
        </p:txBody>
      </p:sp>
    </p:spTree>
    <p:extLst>
      <p:ext uri="{BB962C8B-B14F-4D97-AF65-F5344CB8AC3E}">
        <p14:creationId xmlns:p14="http://schemas.microsoft.com/office/powerpoint/2010/main" val="1879452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1AE763AE-0A1A-4FA9-808D-C285358B9F70}" type="slidenum">
              <a:rPr lang="en-US" altLang="en-US"/>
              <a:pPr/>
              <a:t>‹#›</a:t>
            </a:fld>
            <a:endParaRPr lang="en-US" altLang="en-US"/>
          </a:p>
        </p:txBody>
      </p:sp>
    </p:spTree>
    <p:extLst>
      <p:ext uri="{BB962C8B-B14F-4D97-AF65-F5344CB8AC3E}">
        <p14:creationId xmlns:p14="http://schemas.microsoft.com/office/powerpoint/2010/main" val="14631211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A7F64E16-6747-4393-B8A9-2298AC677402}" type="slidenum">
              <a:rPr lang="en-US" altLang="en-US"/>
              <a:pPr/>
              <a:t>‹#›</a:t>
            </a:fld>
            <a:endParaRPr lang="en-US" altLang="en-US"/>
          </a:p>
        </p:txBody>
      </p:sp>
    </p:spTree>
    <p:extLst>
      <p:ext uri="{BB962C8B-B14F-4D97-AF65-F5344CB8AC3E}">
        <p14:creationId xmlns:p14="http://schemas.microsoft.com/office/powerpoint/2010/main" val="3541007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5" y="1604"/>
              <a:ext cx="449"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pPr>
                  <a:defRPr/>
                </a:pPr>
                <a:endParaRPr lang="es-PR">
                  <a:cs typeface="Arial" charset="0"/>
                </a:endParaRPr>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grpSp>
          <p:nvGrpSpPr>
            <p:cNvPr id="6" name="Group 6"/>
            <p:cNvGrpSpPr>
              <a:grpSpLocks/>
            </p:cNvGrpSpPr>
            <p:nvPr/>
          </p:nvGrpSpPr>
          <p:grpSpPr bwMode="auto">
            <a:xfrm>
              <a:off x="263" y="1870"/>
              <a:ext cx="466"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pPr>
                  <a:defRPr/>
                </a:pPr>
                <a:endParaRPr lang="es-PR">
                  <a:cs typeface="Arial" charset="0"/>
                </a:endParaRPr>
              </a:p>
            </p:txBody>
          </p:sp>
          <p:sp>
            <p:nvSpPr>
              <p:cNvPr id="11"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defRPr/>
              </a:pPr>
              <a:endParaRPr lang="es-PR">
                <a:cs typeface="Arial" charset="0"/>
              </a:endParaRPr>
            </a:p>
          </p:txBody>
        </p:sp>
        <p:sp>
          <p:nvSpPr>
            <p:cNvPr id="8"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pPr>
                <a:defRPr/>
              </a:pPr>
              <a:endParaRPr lang="es-PR">
                <a:cs typeface="Arial" charset="0"/>
              </a:endParaRPr>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defRPr/>
              </a:pPr>
              <a:endParaRPr lang="es-PR">
                <a:cs typeface="Arial" charset="0"/>
              </a:endParaRPr>
            </a:p>
          </p:txBody>
        </p:sp>
      </p:grpSp>
      <p:sp>
        <p:nvSpPr>
          <p:cNvPr id="57356" name="Rectangle 12"/>
          <p:cNvSpPr>
            <a:spLocks noGrp="1" noChangeArrowheads="1"/>
          </p:cNvSpPr>
          <p:nvPr>
            <p:ph type="ctrTitle"/>
          </p:nvPr>
        </p:nvSpPr>
        <p:spPr>
          <a:xfrm>
            <a:off x="990600" y="1676400"/>
            <a:ext cx="7772400" cy="1462088"/>
          </a:xfrm>
        </p:spPr>
        <p:txBody>
          <a:bodyPr/>
          <a:lstStyle>
            <a:lvl1pPr>
              <a:defRPr/>
            </a:lvl1pPr>
          </a:lstStyle>
          <a:p>
            <a:r>
              <a:rPr lang="en-US"/>
              <a:t>Click to edit Master title style</a:t>
            </a:r>
          </a:p>
        </p:txBody>
      </p:sp>
      <p:sp>
        <p:nvSpPr>
          <p:cNvPr id="5735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14" name="Rectangle 14"/>
          <p:cNvSpPr>
            <a:spLocks noGrp="1" noChangeArrowheads="1"/>
          </p:cNvSpPr>
          <p:nvPr>
            <p:ph type="dt" sz="half" idx="10"/>
          </p:nvPr>
        </p:nvSpPr>
        <p:spPr>
          <a:xfrm>
            <a:off x="990600" y="6248400"/>
            <a:ext cx="1905000" cy="457200"/>
          </a:xfrm>
        </p:spPr>
        <p:txBody>
          <a:bodyPr/>
          <a:lstStyle>
            <a:lvl1pPr>
              <a:defRPr>
                <a:solidFill>
                  <a:schemeClr val="bg2"/>
                </a:solidFill>
              </a:defRPr>
            </a:lvl1pPr>
          </a:lstStyle>
          <a:p>
            <a:pPr>
              <a:defRPr/>
            </a:pPr>
            <a:endParaRPr lang="en-US"/>
          </a:p>
        </p:txBody>
      </p:sp>
      <p:sp>
        <p:nvSpPr>
          <p:cNvPr id="15" name="Rectangle 15"/>
          <p:cNvSpPr>
            <a:spLocks noGrp="1" noChangeArrowheads="1"/>
          </p:cNvSpPr>
          <p:nvPr>
            <p:ph type="ftr" sz="quarter" idx="11"/>
          </p:nvPr>
        </p:nvSpPr>
        <p:spPr>
          <a:xfrm>
            <a:off x="3429000" y="6248400"/>
            <a:ext cx="2895600" cy="457200"/>
          </a:xfrm>
        </p:spPr>
        <p:txBody>
          <a:bodyPr/>
          <a:lstStyle>
            <a:lvl1pPr>
              <a:defRPr>
                <a:solidFill>
                  <a:schemeClr val="bg2"/>
                </a:solidFill>
              </a:defRPr>
            </a:lvl1pPr>
          </a:lstStyle>
          <a:p>
            <a:pPr>
              <a:defRPr/>
            </a:pPr>
            <a:endParaRPr lang="en-US"/>
          </a:p>
        </p:txBody>
      </p:sp>
      <p:sp>
        <p:nvSpPr>
          <p:cNvPr id="16" name="Rectangle 16"/>
          <p:cNvSpPr>
            <a:spLocks noGrp="1" noChangeArrowheads="1"/>
          </p:cNvSpPr>
          <p:nvPr>
            <p:ph type="sldNum" sz="quarter" idx="12"/>
          </p:nvPr>
        </p:nvSpPr>
        <p:spPr>
          <a:xfrm>
            <a:off x="6858000" y="6248400"/>
            <a:ext cx="1905000" cy="457200"/>
          </a:xfrm>
        </p:spPr>
        <p:txBody>
          <a:bodyPr/>
          <a:lstStyle>
            <a:lvl1pPr>
              <a:defRPr>
                <a:solidFill>
                  <a:schemeClr val="bg2"/>
                </a:solidFill>
              </a:defRPr>
            </a:lvl1pPr>
          </a:lstStyle>
          <a:p>
            <a:fld id="{2A9A6BFF-647A-4A9F-8841-F31D5565ADB2}" type="slidenum">
              <a:rPr lang="en-US" altLang="es-PR"/>
              <a:pPr/>
              <a:t>‹#›</a:t>
            </a:fld>
            <a:endParaRPr lang="en-US" altLang="es-PR"/>
          </a:p>
        </p:txBody>
      </p:sp>
    </p:spTree>
    <p:extLst>
      <p:ext uri="{BB962C8B-B14F-4D97-AF65-F5344CB8AC3E}">
        <p14:creationId xmlns:p14="http://schemas.microsoft.com/office/powerpoint/2010/main" val="9084187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F558BCC3-4DBD-4E6B-9B46-D9619848B7FB}" type="slidenum">
              <a:rPr lang="en-US" altLang="es-PR"/>
              <a:pPr/>
              <a:t>‹#›</a:t>
            </a:fld>
            <a:endParaRPr lang="en-US" altLang="es-PR"/>
          </a:p>
        </p:txBody>
      </p:sp>
    </p:spTree>
    <p:extLst>
      <p:ext uri="{BB962C8B-B14F-4D97-AF65-F5344CB8AC3E}">
        <p14:creationId xmlns:p14="http://schemas.microsoft.com/office/powerpoint/2010/main" val="31755482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3DB61FCD-5621-4447-8F82-32EA892CE5EA}" type="slidenum">
              <a:rPr lang="en-US" altLang="es-PR"/>
              <a:pPr/>
              <a:t>‹#›</a:t>
            </a:fld>
            <a:endParaRPr lang="en-US" altLang="es-PR"/>
          </a:p>
        </p:txBody>
      </p:sp>
    </p:spTree>
    <p:extLst>
      <p:ext uri="{BB962C8B-B14F-4D97-AF65-F5344CB8AC3E}">
        <p14:creationId xmlns:p14="http://schemas.microsoft.com/office/powerpoint/2010/main" val="22804120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4099E208-EE7B-4B75-8B66-30B7C61F11F3}" type="slidenum">
              <a:rPr lang="en-US" altLang="es-PR"/>
              <a:pPr/>
              <a:t>‹#›</a:t>
            </a:fld>
            <a:endParaRPr lang="en-US" altLang="es-PR"/>
          </a:p>
        </p:txBody>
      </p:sp>
    </p:spTree>
    <p:extLst>
      <p:ext uri="{BB962C8B-B14F-4D97-AF65-F5344CB8AC3E}">
        <p14:creationId xmlns:p14="http://schemas.microsoft.com/office/powerpoint/2010/main" val="40728325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endParaRPr lang="en-US"/>
          </a:p>
        </p:txBody>
      </p:sp>
      <p:sp>
        <p:nvSpPr>
          <p:cNvPr id="9" name="Rectangle 13"/>
          <p:cNvSpPr>
            <a:spLocks noGrp="1" noChangeArrowheads="1"/>
          </p:cNvSpPr>
          <p:nvPr>
            <p:ph type="sldNum" sz="quarter" idx="12"/>
          </p:nvPr>
        </p:nvSpPr>
        <p:spPr>
          <a:ln/>
        </p:spPr>
        <p:txBody>
          <a:bodyPr/>
          <a:lstStyle>
            <a:lvl1pPr>
              <a:defRPr/>
            </a:lvl1pPr>
          </a:lstStyle>
          <a:p>
            <a:fld id="{7CC9DBED-1410-476E-B97F-428E61F7F631}" type="slidenum">
              <a:rPr lang="en-US" altLang="es-PR"/>
              <a:pPr/>
              <a:t>‹#›</a:t>
            </a:fld>
            <a:endParaRPr lang="en-US" altLang="es-PR"/>
          </a:p>
        </p:txBody>
      </p:sp>
    </p:spTree>
    <p:extLst>
      <p:ext uri="{BB962C8B-B14F-4D97-AF65-F5344CB8AC3E}">
        <p14:creationId xmlns:p14="http://schemas.microsoft.com/office/powerpoint/2010/main" val="35073118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endParaRPr lang="en-US"/>
          </a:p>
        </p:txBody>
      </p:sp>
      <p:sp>
        <p:nvSpPr>
          <p:cNvPr id="5" name="Rectangle 13"/>
          <p:cNvSpPr>
            <a:spLocks noGrp="1" noChangeArrowheads="1"/>
          </p:cNvSpPr>
          <p:nvPr>
            <p:ph type="sldNum" sz="quarter" idx="12"/>
          </p:nvPr>
        </p:nvSpPr>
        <p:spPr>
          <a:ln/>
        </p:spPr>
        <p:txBody>
          <a:bodyPr/>
          <a:lstStyle>
            <a:lvl1pPr>
              <a:defRPr/>
            </a:lvl1pPr>
          </a:lstStyle>
          <a:p>
            <a:fld id="{EF3CDA72-B208-4347-805F-9C3757455D40}" type="slidenum">
              <a:rPr lang="en-US" altLang="es-PR"/>
              <a:pPr/>
              <a:t>‹#›</a:t>
            </a:fld>
            <a:endParaRPr lang="en-US" altLang="es-PR"/>
          </a:p>
        </p:txBody>
      </p:sp>
    </p:spTree>
    <p:extLst>
      <p:ext uri="{BB962C8B-B14F-4D97-AF65-F5344CB8AC3E}">
        <p14:creationId xmlns:p14="http://schemas.microsoft.com/office/powerpoint/2010/main" val="37690783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endParaRPr lang="en-US"/>
          </a:p>
        </p:txBody>
      </p:sp>
      <p:sp>
        <p:nvSpPr>
          <p:cNvPr id="4" name="Rectangle 13"/>
          <p:cNvSpPr>
            <a:spLocks noGrp="1" noChangeArrowheads="1"/>
          </p:cNvSpPr>
          <p:nvPr>
            <p:ph type="sldNum" sz="quarter" idx="12"/>
          </p:nvPr>
        </p:nvSpPr>
        <p:spPr>
          <a:ln/>
        </p:spPr>
        <p:txBody>
          <a:bodyPr/>
          <a:lstStyle>
            <a:lvl1pPr>
              <a:defRPr/>
            </a:lvl1pPr>
          </a:lstStyle>
          <a:p>
            <a:fld id="{44E6E10E-6E08-4740-A19D-B1A985273522}" type="slidenum">
              <a:rPr lang="en-US" altLang="es-PR"/>
              <a:pPr/>
              <a:t>‹#›</a:t>
            </a:fld>
            <a:endParaRPr lang="en-US" altLang="es-PR"/>
          </a:p>
        </p:txBody>
      </p:sp>
    </p:spTree>
    <p:extLst>
      <p:ext uri="{BB962C8B-B14F-4D97-AF65-F5344CB8AC3E}">
        <p14:creationId xmlns:p14="http://schemas.microsoft.com/office/powerpoint/2010/main" val="54856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344884B8-96F1-46D4-B78A-62F93605051B}" type="slidenum">
              <a:rPr lang="en-US" altLang="en-US"/>
              <a:pPr/>
              <a:t>‹#›</a:t>
            </a:fld>
            <a:endParaRPr lang="en-US" altLang="en-US"/>
          </a:p>
        </p:txBody>
      </p:sp>
    </p:spTree>
    <p:extLst>
      <p:ext uri="{BB962C8B-B14F-4D97-AF65-F5344CB8AC3E}">
        <p14:creationId xmlns:p14="http://schemas.microsoft.com/office/powerpoint/2010/main" val="21030614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8BF149C6-1D75-4BC8-B3EC-EEAB950F3488}" type="slidenum">
              <a:rPr lang="en-US" altLang="es-PR"/>
              <a:pPr/>
              <a:t>‹#›</a:t>
            </a:fld>
            <a:endParaRPr lang="en-US" altLang="es-PR"/>
          </a:p>
        </p:txBody>
      </p:sp>
    </p:spTree>
    <p:extLst>
      <p:ext uri="{BB962C8B-B14F-4D97-AF65-F5344CB8AC3E}">
        <p14:creationId xmlns:p14="http://schemas.microsoft.com/office/powerpoint/2010/main" val="6155599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751F559C-2FC7-47FD-B7E4-08ED086A52A3}" type="slidenum">
              <a:rPr lang="en-US" altLang="es-PR"/>
              <a:pPr/>
              <a:t>‹#›</a:t>
            </a:fld>
            <a:endParaRPr lang="en-US" altLang="es-PR"/>
          </a:p>
        </p:txBody>
      </p:sp>
    </p:spTree>
    <p:extLst>
      <p:ext uri="{BB962C8B-B14F-4D97-AF65-F5344CB8AC3E}">
        <p14:creationId xmlns:p14="http://schemas.microsoft.com/office/powerpoint/2010/main" val="3362079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CF2DB0B8-D3DF-47C7-A068-666A8B4F7A08}" type="slidenum">
              <a:rPr lang="en-US" altLang="es-PR"/>
              <a:pPr/>
              <a:t>‹#›</a:t>
            </a:fld>
            <a:endParaRPr lang="en-US" altLang="es-PR"/>
          </a:p>
        </p:txBody>
      </p:sp>
    </p:spTree>
    <p:extLst>
      <p:ext uri="{BB962C8B-B14F-4D97-AF65-F5344CB8AC3E}">
        <p14:creationId xmlns:p14="http://schemas.microsoft.com/office/powerpoint/2010/main" val="255794562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3"/>
            <a:ext cx="1951038" cy="5918200"/>
          </a:xfrm>
        </p:spPr>
        <p:txBody>
          <a:bodyPr vert="eaVert"/>
          <a:lstStyle/>
          <a:p>
            <a:r>
              <a:rPr lang="en-US"/>
              <a:t>Click to edit Master title style</a:t>
            </a:r>
            <a:endParaRPr lang="es-PR"/>
          </a:p>
        </p:txBody>
      </p:sp>
      <p:sp>
        <p:nvSpPr>
          <p:cNvPr id="3" name="Vertical Text Placeholder 2"/>
          <p:cNvSpPr>
            <a:spLocks noGrp="1"/>
          </p:cNvSpPr>
          <p:nvPr>
            <p:ph type="body" orient="vert" idx="1"/>
          </p:nvPr>
        </p:nvSpPr>
        <p:spPr>
          <a:xfrm>
            <a:off x="1150938" y="214313"/>
            <a:ext cx="570071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endParaRPr lang="en-US"/>
          </a:p>
        </p:txBody>
      </p:sp>
      <p:sp>
        <p:nvSpPr>
          <p:cNvPr id="6" name="Rectangle 13"/>
          <p:cNvSpPr>
            <a:spLocks noGrp="1" noChangeArrowheads="1"/>
          </p:cNvSpPr>
          <p:nvPr>
            <p:ph type="sldNum" sz="quarter" idx="12"/>
          </p:nvPr>
        </p:nvSpPr>
        <p:spPr>
          <a:ln/>
        </p:spPr>
        <p:txBody>
          <a:bodyPr/>
          <a:lstStyle>
            <a:lvl1pPr>
              <a:defRPr/>
            </a:lvl1pPr>
          </a:lstStyle>
          <a:p>
            <a:fld id="{57045717-CA6C-4380-B718-D0D74379A977}" type="slidenum">
              <a:rPr lang="en-US" altLang="es-PR"/>
              <a:pPr/>
              <a:t>‹#›</a:t>
            </a:fld>
            <a:endParaRPr lang="en-US" altLang="es-PR"/>
          </a:p>
        </p:txBody>
      </p:sp>
    </p:spTree>
    <p:extLst>
      <p:ext uri="{BB962C8B-B14F-4D97-AF65-F5344CB8AC3E}">
        <p14:creationId xmlns:p14="http://schemas.microsoft.com/office/powerpoint/2010/main" val="1676582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endParaRPr lang="en-US"/>
          </a:p>
        </p:txBody>
      </p:sp>
      <p:sp>
        <p:nvSpPr>
          <p:cNvPr id="7" name="Rectangle 13"/>
          <p:cNvSpPr>
            <a:spLocks noGrp="1" noChangeArrowheads="1"/>
          </p:cNvSpPr>
          <p:nvPr>
            <p:ph type="sldNum" sz="quarter" idx="12"/>
          </p:nvPr>
        </p:nvSpPr>
        <p:spPr>
          <a:ln/>
        </p:spPr>
        <p:txBody>
          <a:bodyPr/>
          <a:lstStyle>
            <a:lvl1pPr>
              <a:defRPr/>
            </a:lvl1pPr>
          </a:lstStyle>
          <a:p>
            <a:fld id="{275CE11A-9A70-4A3A-B1DA-225B8FC615D8}" type="slidenum">
              <a:rPr lang="en-US" altLang="es-PR"/>
              <a:pPr/>
              <a:t>‹#›</a:t>
            </a:fld>
            <a:endParaRPr lang="en-US" altLang="es-PR"/>
          </a:p>
        </p:txBody>
      </p:sp>
    </p:spTree>
    <p:extLst>
      <p:ext uri="{BB962C8B-B14F-4D97-AF65-F5344CB8AC3E}">
        <p14:creationId xmlns:p14="http://schemas.microsoft.com/office/powerpoint/2010/main" val="6004422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s-P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endParaRPr lang="en-US"/>
          </a:p>
        </p:txBody>
      </p:sp>
      <p:sp>
        <p:nvSpPr>
          <p:cNvPr id="5"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6" name="Rectangle 13"/>
          <p:cNvSpPr>
            <a:spLocks noGrp="1" noChangeArrowheads="1"/>
          </p:cNvSpPr>
          <p:nvPr>
            <p:ph type="sldNum" sz="quarter" idx="12"/>
          </p:nvPr>
        </p:nvSpPr>
        <p:spPr>
          <a:ln/>
        </p:spPr>
        <p:txBody>
          <a:bodyPr/>
          <a:lstStyle>
            <a:lvl1pPr>
              <a:defRPr/>
            </a:lvl1pPr>
          </a:lstStyle>
          <a:p>
            <a:fld id="{A07E240E-A148-4726-9DE8-92D25B5ADC50}" type="slidenum">
              <a:rPr lang="en-US" altLang="en-US"/>
              <a:pPr/>
              <a:t>‹#›</a:t>
            </a:fld>
            <a:endParaRPr lang="en-US" altLang="en-US"/>
          </a:p>
        </p:txBody>
      </p:sp>
    </p:spTree>
    <p:extLst>
      <p:ext uri="{BB962C8B-B14F-4D97-AF65-F5344CB8AC3E}">
        <p14:creationId xmlns:p14="http://schemas.microsoft.com/office/powerpoint/2010/main" val="5280864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CE082D86-2D7C-4CA9-A236-36951DF3EED7}" type="slidenum">
              <a:rPr lang="en-US" altLang="en-US"/>
              <a:pPr/>
              <a:t>‹#›</a:t>
            </a:fld>
            <a:endParaRPr lang="en-US" altLang="en-US"/>
          </a:p>
        </p:txBody>
      </p:sp>
    </p:spTree>
    <p:extLst>
      <p:ext uri="{BB962C8B-B14F-4D97-AF65-F5344CB8AC3E}">
        <p14:creationId xmlns:p14="http://schemas.microsoft.com/office/powerpoint/2010/main" val="922194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s-P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7" name="Rectangle 11"/>
          <p:cNvSpPr>
            <a:spLocks noGrp="1" noChangeArrowheads="1"/>
          </p:cNvSpPr>
          <p:nvPr>
            <p:ph type="dt" sz="half" idx="10"/>
          </p:nvPr>
        </p:nvSpPr>
        <p:spPr>
          <a:ln/>
        </p:spPr>
        <p:txBody>
          <a:bodyPr/>
          <a:lstStyle>
            <a:lvl1pPr>
              <a:defRPr/>
            </a:lvl1pPr>
          </a:lstStyle>
          <a:p>
            <a:pPr>
              <a:defRPr/>
            </a:pPr>
            <a:endParaRPr lang="en-US"/>
          </a:p>
        </p:txBody>
      </p:sp>
      <p:sp>
        <p:nvSpPr>
          <p:cNvPr id="8"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9" name="Rectangle 13"/>
          <p:cNvSpPr>
            <a:spLocks noGrp="1" noChangeArrowheads="1"/>
          </p:cNvSpPr>
          <p:nvPr>
            <p:ph type="sldNum" sz="quarter" idx="12"/>
          </p:nvPr>
        </p:nvSpPr>
        <p:spPr>
          <a:ln/>
        </p:spPr>
        <p:txBody>
          <a:bodyPr/>
          <a:lstStyle>
            <a:lvl1pPr>
              <a:defRPr/>
            </a:lvl1pPr>
          </a:lstStyle>
          <a:p>
            <a:fld id="{04A01290-3DE8-4E36-A1DD-AC572CA186F9}" type="slidenum">
              <a:rPr lang="en-US" altLang="en-US"/>
              <a:pPr/>
              <a:t>‹#›</a:t>
            </a:fld>
            <a:endParaRPr lang="en-US" altLang="en-US"/>
          </a:p>
        </p:txBody>
      </p:sp>
    </p:spTree>
    <p:extLst>
      <p:ext uri="{BB962C8B-B14F-4D97-AF65-F5344CB8AC3E}">
        <p14:creationId xmlns:p14="http://schemas.microsoft.com/office/powerpoint/2010/main" val="1760747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s-PR"/>
          </a:p>
        </p:txBody>
      </p:sp>
      <p:sp>
        <p:nvSpPr>
          <p:cNvPr id="3" name="Rectangle 11"/>
          <p:cNvSpPr>
            <a:spLocks noGrp="1" noChangeArrowheads="1"/>
          </p:cNvSpPr>
          <p:nvPr>
            <p:ph type="dt" sz="half" idx="10"/>
          </p:nvPr>
        </p:nvSpPr>
        <p:spPr>
          <a:ln/>
        </p:spPr>
        <p:txBody>
          <a:bodyPr/>
          <a:lstStyle>
            <a:lvl1pPr>
              <a:defRPr/>
            </a:lvl1pPr>
          </a:lstStyle>
          <a:p>
            <a:pPr>
              <a:defRPr/>
            </a:pPr>
            <a:endParaRPr lang="en-US"/>
          </a:p>
        </p:txBody>
      </p:sp>
      <p:sp>
        <p:nvSpPr>
          <p:cNvPr id="4"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5" name="Rectangle 13"/>
          <p:cNvSpPr>
            <a:spLocks noGrp="1" noChangeArrowheads="1"/>
          </p:cNvSpPr>
          <p:nvPr>
            <p:ph type="sldNum" sz="quarter" idx="12"/>
          </p:nvPr>
        </p:nvSpPr>
        <p:spPr>
          <a:ln/>
        </p:spPr>
        <p:txBody>
          <a:bodyPr/>
          <a:lstStyle>
            <a:lvl1pPr>
              <a:defRPr/>
            </a:lvl1pPr>
          </a:lstStyle>
          <a:p>
            <a:fld id="{DA5334B3-6925-4477-9BDE-81D328B2ED03}" type="slidenum">
              <a:rPr lang="en-US" altLang="en-US"/>
              <a:pPr/>
              <a:t>‹#›</a:t>
            </a:fld>
            <a:endParaRPr lang="en-US" altLang="en-US"/>
          </a:p>
        </p:txBody>
      </p:sp>
    </p:spTree>
    <p:extLst>
      <p:ext uri="{BB962C8B-B14F-4D97-AF65-F5344CB8AC3E}">
        <p14:creationId xmlns:p14="http://schemas.microsoft.com/office/powerpoint/2010/main" val="42681337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endParaRPr lang="en-US"/>
          </a:p>
        </p:txBody>
      </p:sp>
      <p:sp>
        <p:nvSpPr>
          <p:cNvPr id="3"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4" name="Rectangle 13"/>
          <p:cNvSpPr>
            <a:spLocks noGrp="1" noChangeArrowheads="1"/>
          </p:cNvSpPr>
          <p:nvPr>
            <p:ph type="sldNum" sz="quarter" idx="12"/>
          </p:nvPr>
        </p:nvSpPr>
        <p:spPr>
          <a:ln/>
        </p:spPr>
        <p:txBody>
          <a:bodyPr/>
          <a:lstStyle>
            <a:lvl1pPr>
              <a:defRPr/>
            </a:lvl1pPr>
          </a:lstStyle>
          <a:p>
            <a:fld id="{76541F79-F0CD-4E41-8ACE-1640B317C485}" type="slidenum">
              <a:rPr lang="en-US" altLang="en-US"/>
              <a:pPr/>
              <a:t>‹#›</a:t>
            </a:fld>
            <a:endParaRPr lang="en-US" altLang="en-US"/>
          </a:p>
        </p:txBody>
      </p:sp>
    </p:spTree>
    <p:extLst>
      <p:ext uri="{BB962C8B-B14F-4D97-AF65-F5344CB8AC3E}">
        <p14:creationId xmlns:p14="http://schemas.microsoft.com/office/powerpoint/2010/main" val="38941768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s-P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s-P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98E67962-2E45-4868-AD4D-78E517E07375}" type="slidenum">
              <a:rPr lang="en-US" altLang="en-US"/>
              <a:pPr/>
              <a:t>‹#›</a:t>
            </a:fld>
            <a:endParaRPr lang="en-US" altLang="en-US"/>
          </a:p>
        </p:txBody>
      </p:sp>
    </p:spTree>
    <p:extLst>
      <p:ext uri="{BB962C8B-B14F-4D97-AF65-F5344CB8AC3E}">
        <p14:creationId xmlns:p14="http://schemas.microsoft.com/office/powerpoint/2010/main" val="113281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s-P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s-P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endParaRPr lang="en-US"/>
          </a:p>
        </p:txBody>
      </p:sp>
      <p:sp>
        <p:nvSpPr>
          <p:cNvPr id="6" name="Rectangle 12"/>
          <p:cNvSpPr>
            <a:spLocks noGrp="1" noChangeArrowheads="1"/>
          </p:cNvSpPr>
          <p:nvPr>
            <p:ph type="ftr" sz="quarter" idx="11"/>
          </p:nvPr>
        </p:nvSpPr>
        <p:spPr>
          <a:ln/>
        </p:spPr>
        <p:txBody>
          <a:bodyPr/>
          <a:lstStyle>
            <a:lvl1pPr>
              <a:defRPr/>
            </a:lvl1pPr>
          </a:lstStyle>
          <a:p>
            <a:pPr>
              <a:defRPr/>
            </a:pPr>
            <a:r>
              <a:rPr lang="it-IT"/>
              <a:t>Iglesia Bíblica Bautista www.iglesiabiblicabautista.org</a:t>
            </a:r>
            <a:endParaRPr lang="en-US"/>
          </a:p>
        </p:txBody>
      </p:sp>
      <p:sp>
        <p:nvSpPr>
          <p:cNvPr id="7" name="Rectangle 13"/>
          <p:cNvSpPr>
            <a:spLocks noGrp="1" noChangeArrowheads="1"/>
          </p:cNvSpPr>
          <p:nvPr>
            <p:ph type="sldNum" sz="quarter" idx="12"/>
          </p:nvPr>
        </p:nvSpPr>
        <p:spPr>
          <a:ln/>
        </p:spPr>
        <p:txBody>
          <a:bodyPr/>
          <a:lstStyle>
            <a:lvl1pPr>
              <a:defRPr/>
            </a:lvl1pPr>
          </a:lstStyle>
          <a:p>
            <a:fld id="{35BFDC01-9B2F-4923-B99F-99C32AB0F120}" type="slidenum">
              <a:rPr lang="en-US" altLang="en-US"/>
              <a:pPr/>
              <a:t>‹#›</a:t>
            </a:fld>
            <a:endParaRPr lang="en-US" altLang="en-US"/>
          </a:p>
        </p:txBody>
      </p:sp>
    </p:spTree>
    <p:extLst>
      <p:ext uri="{BB962C8B-B14F-4D97-AF65-F5344CB8AC3E}">
        <p14:creationId xmlns:p14="http://schemas.microsoft.com/office/powerpoint/2010/main" val="7645557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b="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b="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b="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b="0">
                <a:cs typeface="Arial" charset="0"/>
              </a:defRPr>
            </a:lvl1pPr>
          </a:lstStyle>
          <a:p>
            <a:pPr>
              <a:defRPr/>
            </a:pPr>
            <a:r>
              <a:rPr lang="it-IT"/>
              <a:t>Iglesia Bíblica Bautista www.iglesiabiblicabautista.org</a:t>
            </a: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b="0"/>
            </a:lvl1pPr>
          </a:lstStyle>
          <a:p>
            <a:fld id="{5D95F1A4-16A5-46DF-A2B1-2AC7E8E49435}"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0"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 id="2147483738" r:id="rId11"/>
    <p:sldLayoutId id="2147483739" r:id="rId12"/>
  </p:sldLayoutIdLst>
  <p:hf sldNum="0" hdr="0" ftr="0" dt="0"/>
  <p:txStyles>
    <p:titleStyle>
      <a:lvl1pPr algn="l" rtl="0" eaLnBrk="1" fontAlgn="base" hangingPunct="1">
        <a:spcBef>
          <a:spcPct val="0"/>
        </a:spcBef>
        <a:spcAft>
          <a:spcPct val="0"/>
        </a:spcAft>
        <a:defRPr sz="4400">
          <a:solidFill>
            <a:schemeClr val="tx2"/>
          </a:solidFill>
          <a:latin typeface="+mj-lt"/>
          <a:ea typeface="+mj-ea"/>
          <a:cs typeface="+mj-cs"/>
        </a:defRPr>
      </a:lvl1pPr>
      <a:lvl2pPr algn="l" rtl="0" eaLnBrk="1" fontAlgn="base" hangingPunct="1">
        <a:spcBef>
          <a:spcPct val="0"/>
        </a:spcBef>
        <a:spcAft>
          <a:spcPct val="0"/>
        </a:spcAft>
        <a:defRPr sz="4400">
          <a:solidFill>
            <a:schemeClr val="tx2"/>
          </a:solidFill>
          <a:latin typeface="Tahoma" pitchFamily="34" charset="0"/>
          <a:cs typeface="Arial" charset="0"/>
        </a:defRPr>
      </a:lvl2pPr>
      <a:lvl3pPr algn="l" rtl="0" eaLnBrk="1" fontAlgn="base" hangingPunct="1">
        <a:spcBef>
          <a:spcPct val="0"/>
        </a:spcBef>
        <a:spcAft>
          <a:spcPct val="0"/>
        </a:spcAft>
        <a:defRPr sz="4400">
          <a:solidFill>
            <a:schemeClr val="tx2"/>
          </a:solidFill>
          <a:latin typeface="Tahoma" pitchFamily="34" charset="0"/>
          <a:cs typeface="Arial" charset="0"/>
        </a:defRPr>
      </a:lvl3pPr>
      <a:lvl4pPr algn="l" rtl="0" eaLnBrk="1" fontAlgn="base" hangingPunct="1">
        <a:spcBef>
          <a:spcPct val="0"/>
        </a:spcBef>
        <a:spcAft>
          <a:spcPct val="0"/>
        </a:spcAft>
        <a:defRPr sz="4400">
          <a:solidFill>
            <a:schemeClr val="tx2"/>
          </a:solidFill>
          <a:latin typeface="Tahoma" pitchFamily="34" charset="0"/>
          <a:cs typeface="Arial" charset="0"/>
        </a:defRPr>
      </a:lvl4pPr>
      <a:lvl5pPr algn="l" rtl="0" eaLnBrk="1" fontAlgn="base" hangingPunct="1">
        <a:spcBef>
          <a:spcPct val="0"/>
        </a:spcBef>
        <a:spcAft>
          <a:spcPct val="0"/>
        </a:spcAft>
        <a:defRPr sz="4400">
          <a:solidFill>
            <a:schemeClr val="tx2"/>
          </a:solidFill>
          <a:latin typeface="Tahoma" pitchFamily="34" charset="0"/>
          <a:cs typeface="Arial" charset="0"/>
        </a:defRPr>
      </a:lvl5pPr>
      <a:lvl6pPr marL="457200" algn="l" rtl="0" eaLnBrk="1" fontAlgn="base" hangingPunct="1">
        <a:spcBef>
          <a:spcPct val="0"/>
        </a:spcBef>
        <a:spcAft>
          <a:spcPct val="0"/>
        </a:spcAft>
        <a:defRPr sz="4400">
          <a:solidFill>
            <a:schemeClr val="tx2"/>
          </a:solidFill>
          <a:latin typeface="Tahoma" pitchFamily="34" charset="0"/>
          <a:cs typeface="Arial" charset="0"/>
        </a:defRPr>
      </a:lvl6pPr>
      <a:lvl7pPr marL="914400" algn="l" rtl="0" eaLnBrk="1" fontAlgn="base" hangingPunct="1">
        <a:spcBef>
          <a:spcPct val="0"/>
        </a:spcBef>
        <a:spcAft>
          <a:spcPct val="0"/>
        </a:spcAft>
        <a:defRPr sz="4400">
          <a:solidFill>
            <a:schemeClr val="tx2"/>
          </a:solidFill>
          <a:latin typeface="Tahoma" pitchFamily="34" charset="0"/>
          <a:cs typeface="Arial" charset="0"/>
        </a:defRPr>
      </a:lvl7pPr>
      <a:lvl8pPr marL="1371600" algn="l" rtl="0" eaLnBrk="1" fontAlgn="base" hangingPunct="1">
        <a:spcBef>
          <a:spcPct val="0"/>
        </a:spcBef>
        <a:spcAft>
          <a:spcPct val="0"/>
        </a:spcAft>
        <a:defRPr sz="4400">
          <a:solidFill>
            <a:schemeClr val="tx2"/>
          </a:solidFill>
          <a:latin typeface="Tahoma" pitchFamily="34" charset="0"/>
          <a:cs typeface="Arial" charset="0"/>
        </a:defRPr>
      </a:lvl8pPr>
      <a:lvl9pPr marL="1828800" algn="l" rtl="0" eaLnBrk="1" fontAlgn="base" hangingPunct="1">
        <a:spcBef>
          <a:spcPct val="0"/>
        </a:spcBef>
        <a:spcAft>
          <a:spcPct val="0"/>
        </a:spcAft>
        <a:defRPr sz="4400">
          <a:solidFill>
            <a:schemeClr val="tx2"/>
          </a:solidFill>
          <a:latin typeface="Tahoma" pitchFamily="34" charset="0"/>
          <a:cs typeface="Arial" charset="0"/>
        </a:defRPr>
      </a:lvl9pPr>
    </p:titleStyle>
    <p:bodyStyle>
      <a:lvl1pPr marL="342900" indent="-342900" algn="l" rtl="0" eaLnBrk="1" fontAlgn="base" hangingPunct="1">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1" fontAlgn="base" hangingPunct="1">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1" fontAlgn="base" hangingPunct="1">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1" fontAlgn="base" hangingPunct="1">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eaLnBrk="1" fontAlgn="base" hangingPunct="1">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322" name="Rectangle 2"/>
          <p:cNvSpPr>
            <a:spLocks noChangeArrowheads="1"/>
          </p:cNvSpPr>
          <p:nvPr/>
        </p:nvSpPr>
        <p:spPr bwMode="ltGray">
          <a:xfrm>
            <a:off x="417513" y="1098550"/>
            <a:ext cx="438150" cy="474663"/>
          </a:xfrm>
          <a:prstGeom prst="rect">
            <a:avLst/>
          </a:prstGeom>
          <a:solidFill>
            <a:schemeClr val="accent2"/>
          </a:solidFill>
          <a:ln w="9525">
            <a:noFill/>
            <a:miter lim="800000"/>
            <a:headEnd/>
            <a:tailEnd/>
          </a:ln>
          <a:effectLst/>
        </p:spPr>
        <p:txBody>
          <a:bodyPr wrap="none" anchor="ctr"/>
          <a:lstStyle/>
          <a:p>
            <a:pPr algn="ctr">
              <a:defRPr/>
            </a:pPr>
            <a:endParaRPr kumimoji="1" lang="es-PR" sz="2400">
              <a:cs typeface="Arial" charset="0"/>
            </a:endParaRPr>
          </a:p>
        </p:txBody>
      </p:sp>
      <p:sp>
        <p:nvSpPr>
          <p:cNvPr id="56323"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4" name="Rectangle 4"/>
          <p:cNvSpPr>
            <a:spLocks noChangeArrowheads="1"/>
          </p:cNvSpPr>
          <p:nvPr/>
        </p:nvSpPr>
        <p:spPr bwMode="ltGray">
          <a:xfrm>
            <a:off x="541338" y="1520825"/>
            <a:ext cx="422275" cy="474663"/>
          </a:xfrm>
          <a:prstGeom prst="rect">
            <a:avLst/>
          </a:prstGeom>
          <a:solidFill>
            <a:schemeClr val="folHlink"/>
          </a:solidFill>
          <a:ln w="9525">
            <a:noFill/>
            <a:miter lim="800000"/>
            <a:headEnd/>
            <a:tailEnd/>
          </a:ln>
          <a:effectLst/>
        </p:spPr>
        <p:txBody>
          <a:bodyPr wrap="none" anchor="ctr"/>
          <a:lstStyle/>
          <a:p>
            <a:pPr algn="ctr">
              <a:defRPr/>
            </a:pPr>
            <a:endParaRPr kumimoji="1" lang="es-PR" sz="2400">
              <a:cs typeface="Arial" charset="0"/>
            </a:endParaRPr>
          </a:p>
        </p:txBody>
      </p:sp>
      <p:sp>
        <p:nvSpPr>
          <p:cNvPr id="56325"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6"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56327" name="Rectangle 7"/>
          <p:cNvSpPr>
            <a:spLocks noChangeArrowheads="1"/>
          </p:cNvSpPr>
          <p:nvPr/>
        </p:nvSpPr>
        <p:spPr bwMode="gray">
          <a:xfrm>
            <a:off x="762000" y="990600"/>
            <a:ext cx="31750" cy="1052513"/>
          </a:xfrm>
          <a:prstGeom prst="rect">
            <a:avLst/>
          </a:prstGeom>
          <a:solidFill>
            <a:schemeClr val="bg2"/>
          </a:solidFill>
          <a:ln w="9525">
            <a:noFill/>
            <a:miter lim="800000"/>
            <a:headEnd/>
            <a:tailEnd/>
          </a:ln>
          <a:effectLst/>
        </p:spPr>
        <p:txBody>
          <a:bodyPr wrap="none" anchor="ctr"/>
          <a:lstStyle/>
          <a:p>
            <a:pPr algn="ctr">
              <a:defRPr/>
            </a:pPr>
            <a:endParaRPr kumimoji="1" lang="es-PR" sz="2400">
              <a:cs typeface="Arial" charset="0"/>
            </a:endParaRPr>
          </a:p>
        </p:txBody>
      </p:sp>
      <p:sp>
        <p:nvSpPr>
          <p:cNvPr id="56328"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defRPr/>
            </a:pPr>
            <a:endParaRPr kumimoji="1" lang="es-PR" sz="2400">
              <a:cs typeface="Arial" charset="0"/>
            </a:endParaRPr>
          </a:p>
        </p:txBody>
      </p:sp>
      <p:sp>
        <p:nvSpPr>
          <p:cNvPr id="1033" name="Rectangle 9"/>
          <p:cNvSpPr>
            <a:spLocks noGrp="1" noChangeArrowheads="1"/>
          </p:cNvSpPr>
          <p:nvPr>
            <p:ph type="title"/>
          </p:nvPr>
        </p:nvSpPr>
        <p:spPr bwMode="auto">
          <a:xfrm>
            <a:off x="1150938" y="214313"/>
            <a:ext cx="7793037" cy="1462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s-PR"/>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PR"/>
              <a:t>Click to edit Master text styles</a:t>
            </a:r>
          </a:p>
          <a:p>
            <a:pPr lvl="1"/>
            <a:r>
              <a:rPr lang="en-US" altLang="es-PR"/>
              <a:t>Second level</a:t>
            </a:r>
          </a:p>
          <a:p>
            <a:pPr lvl="2"/>
            <a:r>
              <a:rPr lang="en-US" altLang="es-PR"/>
              <a:t>Third level</a:t>
            </a:r>
          </a:p>
          <a:p>
            <a:pPr lvl="3"/>
            <a:r>
              <a:rPr lang="en-US" altLang="es-PR"/>
              <a:t>Fourth level</a:t>
            </a:r>
          </a:p>
          <a:p>
            <a:pPr lvl="4"/>
            <a:r>
              <a:rPr lang="en-US" altLang="es-PR"/>
              <a:t>Fifth level</a:t>
            </a:r>
          </a:p>
        </p:txBody>
      </p:sp>
      <p:sp>
        <p:nvSpPr>
          <p:cNvPr id="56331" name="Rectangle 11"/>
          <p:cNvSpPr>
            <a:spLocks noGrp="1" noChangeArrowheads="1"/>
          </p:cNvSpPr>
          <p:nvPr>
            <p:ph type="dt" sz="half" idx="2"/>
          </p:nvPr>
        </p:nvSpPr>
        <p:spPr bwMode="auto">
          <a:xfrm>
            <a:off x="11620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cs typeface="Arial" charset="0"/>
              </a:defRPr>
            </a:lvl1pPr>
          </a:lstStyle>
          <a:p>
            <a:pPr>
              <a:defRPr/>
            </a:pPr>
            <a:endParaRPr lang="en-US"/>
          </a:p>
        </p:txBody>
      </p:sp>
      <p:sp>
        <p:nvSpPr>
          <p:cNvPr id="5633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cs typeface="Arial" charset="0"/>
              </a:defRPr>
            </a:lvl1pPr>
          </a:lstStyle>
          <a:p>
            <a:pPr>
              <a:defRPr/>
            </a:pPr>
            <a:endParaRPr lang="en-US"/>
          </a:p>
        </p:txBody>
      </p:sp>
      <p:sp>
        <p:nvSpPr>
          <p:cNvPr id="56333" name="Rectangle 13"/>
          <p:cNvSpPr>
            <a:spLocks noGrp="1" noChangeArrowheads="1"/>
          </p:cNvSpPr>
          <p:nvPr>
            <p:ph type="sldNum" sz="quarter" idx="4"/>
          </p:nvPr>
        </p:nvSpPr>
        <p:spPr bwMode="auto">
          <a:xfrm>
            <a:off x="7042150"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06716AE2-99C5-4362-805B-AD58A54E9EA1}" type="slidenum">
              <a:rPr lang="en-US" altLang="es-PR"/>
              <a:pPr/>
              <a:t>‹#›</a:t>
            </a:fld>
            <a:endParaRPr lang="en-US" altLang="es-PR"/>
          </a:p>
        </p:txBody>
      </p:sp>
    </p:spTree>
    <p:extLst>
      <p:ext uri="{BB962C8B-B14F-4D97-AF65-F5344CB8AC3E}">
        <p14:creationId xmlns:p14="http://schemas.microsoft.com/office/powerpoint/2010/main" val="1876546789"/>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itchFamily="34" charset="0"/>
          <a:cs typeface="Arial" charset="0"/>
        </a:defRPr>
      </a:lvl2pPr>
      <a:lvl3pPr algn="l" rtl="0" eaLnBrk="0" fontAlgn="base" hangingPunct="0">
        <a:spcBef>
          <a:spcPct val="0"/>
        </a:spcBef>
        <a:spcAft>
          <a:spcPct val="0"/>
        </a:spcAft>
        <a:defRPr sz="4400">
          <a:solidFill>
            <a:schemeClr val="tx2"/>
          </a:solidFill>
          <a:latin typeface="Tahoma" pitchFamily="34" charset="0"/>
          <a:cs typeface="Arial" charset="0"/>
        </a:defRPr>
      </a:lvl3pPr>
      <a:lvl4pPr algn="l" rtl="0" eaLnBrk="0" fontAlgn="base" hangingPunct="0">
        <a:spcBef>
          <a:spcPct val="0"/>
        </a:spcBef>
        <a:spcAft>
          <a:spcPct val="0"/>
        </a:spcAft>
        <a:defRPr sz="4400">
          <a:solidFill>
            <a:schemeClr val="tx2"/>
          </a:solidFill>
          <a:latin typeface="Tahoma" pitchFamily="34" charset="0"/>
          <a:cs typeface="Arial" charset="0"/>
        </a:defRPr>
      </a:lvl4pPr>
      <a:lvl5pPr algn="l" rtl="0" eaLnBrk="0" fontAlgn="base" hangingPunct="0">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s-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9.xml"/></Relationships>
</file>

<file path=ppt/slides/_rels/slide3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_OV_9813-hd"/>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2260" y="379023"/>
            <a:ext cx="9148520" cy="6099954"/>
          </a:xfrm>
          <a:prstGeom prst="rect">
            <a:avLst/>
          </a:prstGeom>
        </p:spPr>
      </p:pic>
      <p:sp>
        <p:nvSpPr>
          <p:cNvPr id="4" name="Rectangle 4"/>
          <p:cNvSpPr>
            <a:spLocks noGrp="1" noChangeArrowheads="1"/>
          </p:cNvSpPr>
          <p:nvPr>
            <p:ph type="ctrTitle" idx="4294967295"/>
          </p:nvPr>
        </p:nvSpPr>
        <p:spPr>
          <a:xfrm>
            <a:off x="685800" y="1143000"/>
            <a:ext cx="7772400" cy="1219200"/>
          </a:xfrm>
          <a:solidFill>
            <a:srgbClr val="666699">
              <a:alpha val="39999"/>
            </a:srgbClr>
          </a:solidFill>
        </p:spPr>
        <p:txBody>
          <a:bodyPr anchor="ctr" anchorCtr="1"/>
          <a:lstStyle/>
          <a:p>
            <a:pPr algn="ctr"/>
            <a:r>
              <a:rPr lang="es-PR" altLang="en-US" sz="3600" dirty="0">
                <a:solidFill>
                  <a:schemeClr val="bg1"/>
                </a:solidFill>
                <a:effectLst>
                  <a:outerShdw blurRad="38100" dist="38100" dir="2700000" algn="tl">
                    <a:srgbClr val="000000"/>
                  </a:outerShdw>
                </a:effectLst>
                <a:latin typeface="+mn-lt"/>
                <a:ea typeface="+mn-ea"/>
                <a:cs typeface="+mn-cs"/>
              </a:rPr>
              <a:t>Unidad 2:Iglesia en conflicto</a:t>
            </a:r>
            <a:endParaRPr lang="en-US" altLang="en-US" sz="3600" dirty="0">
              <a:solidFill>
                <a:schemeClr val="bg1"/>
              </a:solidFill>
              <a:effectLst>
                <a:outerShdw blurRad="38100" dist="38100" dir="2700000" algn="tl">
                  <a:srgbClr val="000000"/>
                </a:outerShdw>
              </a:effectLst>
              <a:latin typeface="+mn-lt"/>
              <a:ea typeface="+mn-ea"/>
              <a:cs typeface="+mn-cs"/>
            </a:endParaRPr>
          </a:p>
        </p:txBody>
      </p:sp>
      <p:sp>
        <p:nvSpPr>
          <p:cNvPr id="5" name="Rectangle 5"/>
          <p:cNvSpPr>
            <a:spLocks noGrp="1" noChangeArrowheads="1"/>
          </p:cNvSpPr>
          <p:nvPr>
            <p:ph type="subTitle" idx="4294967295"/>
          </p:nvPr>
        </p:nvSpPr>
        <p:spPr>
          <a:xfrm>
            <a:off x="1066800" y="2667000"/>
            <a:ext cx="6705600" cy="2819400"/>
          </a:xfrm>
          <a:solidFill>
            <a:srgbClr val="666699">
              <a:alpha val="39999"/>
            </a:srgbClr>
          </a:solidFill>
        </p:spPr>
        <p:txBody>
          <a:bodyPr anchor="ctr"/>
          <a:lstStyle/>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Estudio 7: Cristianos responsables</a:t>
            </a:r>
          </a:p>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21 de febrero de 2017</a:t>
            </a:r>
          </a:p>
        </p:txBody>
      </p:sp>
      <p:sp>
        <p:nvSpPr>
          <p:cNvPr id="6" name="Text Box 5"/>
          <p:cNvSpPr txBox="1">
            <a:spLocks noChangeArrowheads="1"/>
          </p:cNvSpPr>
          <p:nvPr/>
        </p:nvSpPr>
        <p:spPr bwMode="auto">
          <a:xfrm>
            <a:off x="0" y="6210300"/>
            <a:ext cx="2895600" cy="641350"/>
          </a:xfrm>
          <a:prstGeom prst="rect">
            <a:avLst/>
          </a:prstGeom>
          <a:noFill/>
          <a:ln w="9525">
            <a:noFill/>
            <a:miter lim="800000"/>
            <a:headEnd/>
            <a:tailEnd/>
          </a:ln>
          <a:effectLst/>
        </p:spPr>
        <p:txBody>
          <a:bodyPr>
            <a:spAutoFit/>
          </a:bodyPr>
          <a:lstStyle/>
          <a:p>
            <a:pPr algn="ctr">
              <a:spcBef>
                <a:spcPct val="50000"/>
              </a:spcBef>
              <a:defRPr/>
            </a:pPr>
            <a:r>
              <a:rPr lang="es-PR" b="0" dirty="0">
                <a:effectLst>
                  <a:outerShdw blurRad="38100" dist="38100" dir="2700000" algn="tl">
                    <a:srgbClr val="C0C0C0"/>
                  </a:outerShdw>
                </a:effectLst>
                <a:latin typeface="Arial" charset="0"/>
                <a:cs typeface="Arial" charset="0"/>
              </a:rPr>
              <a:t>Iglesia Bíblica Bautista de Aguadilla</a:t>
            </a:r>
          </a:p>
        </p:txBody>
      </p:sp>
      <p:pic>
        <p:nvPicPr>
          <p:cNvPr id="7"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6515100"/>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1816259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bg/>
                                          </p:spTgt>
                                        </p:tgtEl>
                                        <p:attrNameLst>
                                          <p:attrName>style.visibility</p:attrName>
                                        </p:attrNameLst>
                                      </p:cBhvr>
                                      <p:to>
                                        <p:strVal val="visible"/>
                                      </p:to>
                                    </p:set>
                                    <p:animEffect transition="in" filter="fade">
                                      <p:cBhvr>
                                        <p:cTn id="16" dur="2000"/>
                                        <p:tgtEl>
                                          <p:spTgt spid="5">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000"/>
                                        <p:tgtEl>
                                          <p:spTgt spid="5">
                                            <p:txEl>
                                              <p:pRg st="0" end="0"/>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fade">
                                      <p:cBhvr>
                                        <p:cTn id="22" dur="2000"/>
                                        <p:tgtEl>
                                          <p:spTgt spid="5">
                                            <p:txEl>
                                              <p:pRg st="1" end="1"/>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fade">
                                      <p:cBhvr>
                                        <p:cTn id="25"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¿Cómo había sido glorificada la palabra del Señor en Tesalónica?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Se había extendido y era obedecida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Se le habían sacado muchas copias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La leían mucho</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140571301"/>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1" end="1"/>
                                            </p:txEl>
                                          </p:spTgt>
                                        </p:tgtEl>
                                        <p:attrNameLst>
                                          <p:attrName>style.fontStyle</p:attrName>
                                        </p:attrNameLst>
                                      </p:cBhvr>
                                      <p:to>
                                        <p:strVal val="normal"/>
                                      </p:to>
                                    </p:set>
                                    <p:set>
                                      <p:cBhvr override="childStyle">
                                        <p:cTn id="21" dur="indefinite"/>
                                        <p:tgtEl>
                                          <p:spTgt spid="104451">
                                            <p:txEl>
                                              <p:pRg st="1" end="1"/>
                                            </p:txEl>
                                          </p:spTgt>
                                        </p:tgtEl>
                                        <p:attrNameLst>
                                          <p:attrName>style.fontWeight</p:attrName>
                                        </p:attrNameLst>
                                      </p:cBhvr>
                                      <p:to>
                                        <p:strVal val="bold"/>
                                      </p:to>
                                    </p:set>
                                    <p:set>
                                      <p:cBhvr override="childStyle">
                                        <p:cTn id="22" dur="indefinite"/>
                                        <p:tgtEl>
                                          <p:spTgt spid="10445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¿Por qué es natural que haya oposición al evangelio?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Porque no entienden</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Porque no les gusta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Porque no creen y son malos</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2460490624"/>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¿En qué está basada la confianza de Pablo?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En que eran buenas personas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En que habían creído y oído a la Palabra de Dios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En que estaban contentos</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1770874970"/>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04451">
                                            <p:txEl>
                                              <p:pRg st="1" end="1"/>
                                            </p:txEl>
                                          </p:spTgt>
                                        </p:tgtEl>
                                        <p:attrNameLst>
                                          <p:attrName>style.visibility</p:attrName>
                                        </p:attrNameLst>
                                      </p:cBhvr>
                                      <p:to>
                                        <p:strVal val="visible"/>
                                      </p:to>
                                    </p:set>
                                    <p:animEffect transition="in" filter="dissolve">
                                      <p:cBhvr>
                                        <p:cTn id="12" dur="500"/>
                                        <p:tgtEl>
                                          <p:spTgt spid="10445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104451">
                                            <p:txEl>
                                              <p:pRg st="2" end="2"/>
                                            </p:txEl>
                                          </p:spTgt>
                                        </p:tgtEl>
                                        <p:attrNameLst>
                                          <p:attrName>style.visibility</p:attrName>
                                        </p:attrNameLst>
                                      </p:cBhvr>
                                      <p:to>
                                        <p:strVal val="visible"/>
                                      </p:to>
                                    </p:set>
                                    <p:animEffect transition="in" filter="dissolve">
                                      <p:cBhvr>
                                        <p:cTn id="17" dur="500"/>
                                        <p:tgtEl>
                                          <p:spTgt spid="10445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04451">
                                            <p:txEl>
                                              <p:pRg st="3" end="3"/>
                                            </p:txEl>
                                          </p:spTgt>
                                        </p:tgtEl>
                                        <p:attrNameLst>
                                          <p:attrName>style.visibility</p:attrName>
                                        </p:attrNameLst>
                                      </p:cBhvr>
                                      <p:to>
                                        <p:strVal val="visible"/>
                                      </p:to>
                                    </p:set>
                                    <p:animEffect transition="in" filter="dissolve">
                                      <p:cBhvr>
                                        <p:cTn id="22" dur="500"/>
                                        <p:tgtEl>
                                          <p:spTgt spid="10445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mph" presetSubtype="5" nodeType="clickEffect">
                                  <p:stCondLst>
                                    <p:cond delay="0"/>
                                  </p:stCondLst>
                                  <p:childTnLst>
                                    <p:set>
                                      <p:cBhvr override="childStyle">
                                        <p:cTn id="26" dur="indefinite"/>
                                        <p:tgtEl>
                                          <p:spTgt spid="104451">
                                            <p:txEl>
                                              <p:pRg st="2" end="2"/>
                                            </p:txEl>
                                          </p:spTgt>
                                        </p:tgtEl>
                                        <p:attrNameLst>
                                          <p:attrName>style.fontStyle</p:attrName>
                                        </p:attrNameLst>
                                      </p:cBhvr>
                                      <p:to>
                                        <p:strVal val="normal"/>
                                      </p:to>
                                    </p:set>
                                    <p:set>
                                      <p:cBhvr override="childStyle">
                                        <p:cTn id="27" dur="indefinite"/>
                                        <p:tgtEl>
                                          <p:spTgt spid="104451">
                                            <p:txEl>
                                              <p:pRg st="2" end="2"/>
                                            </p:txEl>
                                          </p:spTgt>
                                        </p:tgtEl>
                                        <p:attrNameLst>
                                          <p:attrName>style.fontWeight</p:attrName>
                                        </p:attrNameLst>
                                      </p:cBhvr>
                                      <p:to>
                                        <p:strVal val="bold"/>
                                      </p:to>
                                    </p:set>
                                    <p:set>
                                      <p:cBhvr override="childStyle">
                                        <p:cTn id="28"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dos frutos quiere para los tesalonicenses ?</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Encaminarse y buen corazón</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Dirección y paciencia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Paciencia y amor</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1988805032"/>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150938" y="366713"/>
            <a:ext cx="7793037" cy="1462087"/>
          </a:xfrm>
        </p:spPr>
        <p:txBody>
          <a:bodyPr/>
          <a:lstStyle/>
          <a:p>
            <a:r>
              <a:rPr lang="es-PR" altLang="es-PR" sz="4000" dirty="0"/>
              <a:t>Cómo relacionarse con los indisciplinados y desobedientes </a:t>
            </a:r>
            <a:br>
              <a:rPr lang="es-PR" altLang="es-PR" sz="4000" dirty="0"/>
            </a:br>
            <a:r>
              <a:rPr lang="es-PR" altLang="es-PR" sz="4000" dirty="0"/>
              <a:t>(</a:t>
            </a:r>
            <a:r>
              <a:rPr lang="es-PR" altLang="es-PR" sz="4000" dirty="0">
                <a:solidFill>
                  <a:srgbClr val="FF0000"/>
                </a:solidFill>
              </a:rPr>
              <a:t>2 Tesalonicenses 3.6-15</a:t>
            </a:r>
            <a:r>
              <a:rPr lang="es-PR" altLang="es-PR" sz="4000" dirty="0"/>
              <a:t>)</a:t>
            </a:r>
          </a:p>
        </p:txBody>
      </p:sp>
      <p:sp>
        <p:nvSpPr>
          <p:cNvPr id="4" name="TextBox 3"/>
          <p:cNvSpPr txBox="1"/>
          <p:nvPr/>
        </p:nvSpPr>
        <p:spPr>
          <a:xfrm>
            <a:off x="169024" y="2041507"/>
            <a:ext cx="8805952" cy="3914918"/>
          </a:xfrm>
          <a:prstGeom prst="rect">
            <a:avLst/>
          </a:prstGeom>
          <a:noFill/>
        </p:spPr>
        <p:txBody>
          <a:bodyPr vert="horz" wrap="square" rtlCol="0">
            <a:spAutoFit/>
          </a:bodyPr>
          <a:lstStyle/>
          <a:p>
            <a:pPr marL="0" marR="0">
              <a:lnSpc>
                <a:spcPct val="115000"/>
              </a:lnSpc>
              <a:spcBef>
                <a:spcPts val="0"/>
              </a:spcBef>
              <a:spcAft>
                <a:spcPts val="1000"/>
              </a:spcAft>
            </a:pPr>
            <a:r>
              <a:rPr lang="es-PR" sz="2400" b="0" dirty="0">
                <a:latin typeface="Calibri" panose="020F0502020204030204" pitchFamily="34" charset="0"/>
              </a:rPr>
              <a:t>“</a:t>
            </a:r>
            <a:r>
              <a:rPr lang="es-PR" sz="2400" b="0" i="1" dirty="0">
                <a:latin typeface="Calibri" panose="020F0502020204030204" pitchFamily="34" charset="0"/>
              </a:rPr>
              <a:t>Pero os ordenamos, hermanos, en el nombre de nuestro Señor Jesucristo, que os apartéis de todo hermano que ande desordenadamente, y no según la enseñanza que recibisteis de nosotros. Porque vosotros mismos sabéis de qué manera debéis imitarnos; pues nosotros no anduvimos desordenadamente entre vosotros, ni comimos de balde el pan de nadie, sino que trabajamos con afán y fatiga día y noche, para no ser gravosos a ninguno de vosotros; no porque no tuviésemos derecho, sino por daros nosotros mismos un ejemplo para que nos imitaseis…</a:t>
            </a:r>
            <a:endParaRPr lang="es-PR" sz="2400" b="0" dirty="0">
              <a:effectLst/>
              <a:latin typeface="Calibri" panose="020F0502020204030204" pitchFamily="34" charset="0"/>
            </a:endParaRPr>
          </a:p>
        </p:txBody>
      </p:sp>
    </p:spTree>
    <p:extLst>
      <p:ext uri="{BB962C8B-B14F-4D97-AF65-F5344CB8AC3E}">
        <p14:creationId xmlns:p14="http://schemas.microsoft.com/office/powerpoint/2010/main" val="694161993"/>
      </p:ext>
    </p:extLst>
  </p:cSld>
  <p:clrMapOvr>
    <a:masterClrMapping/>
  </p:clrMapOvr>
  <p:transition spd="med">
    <p:cov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150938" y="366713"/>
            <a:ext cx="7793037" cy="1462087"/>
          </a:xfrm>
        </p:spPr>
        <p:txBody>
          <a:bodyPr/>
          <a:lstStyle/>
          <a:p>
            <a:r>
              <a:rPr lang="es-PR" altLang="es-PR" sz="4000" dirty="0"/>
              <a:t>Cómo relacionarse con los indisciplinados y desobedientes </a:t>
            </a:r>
            <a:br>
              <a:rPr lang="es-PR" altLang="es-PR" sz="4000" dirty="0"/>
            </a:br>
            <a:r>
              <a:rPr lang="es-PR" altLang="es-PR" sz="4000" dirty="0"/>
              <a:t>(</a:t>
            </a:r>
            <a:r>
              <a:rPr lang="es-PR" altLang="es-PR" sz="4000" dirty="0">
                <a:solidFill>
                  <a:srgbClr val="FF0000"/>
                </a:solidFill>
              </a:rPr>
              <a:t>2 Tesalonicenses 3.6-15</a:t>
            </a:r>
            <a:r>
              <a:rPr lang="es-PR" altLang="es-PR" sz="4000" dirty="0"/>
              <a:t>)</a:t>
            </a:r>
          </a:p>
        </p:txBody>
      </p:sp>
      <p:sp>
        <p:nvSpPr>
          <p:cNvPr id="4" name="TextBox 3"/>
          <p:cNvSpPr txBox="1"/>
          <p:nvPr/>
        </p:nvSpPr>
        <p:spPr>
          <a:xfrm>
            <a:off x="169024" y="2041507"/>
            <a:ext cx="8805952" cy="4339650"/>
          </a:xfrm>
          <a:prstGeom prst="rect">
            <a:avLst/>
          </a:prstGeom>
          <a:noFill/>
        </p:spPr>
        <p:txBody>
          <a:bodyPr vert="horz" wrap="square" rtlCol="0">
            <a:spAutoFit/>
          </a:bodyPr>
          <a:lstStyle/>
          <a:p>
            <a:pPr marL="0" marR="0">
              <a:lnSpc>
                <a:spcPct val="115000"/>
              </a:lnSpc>
              <a:spcBef>
                <a:spcPts val="0"/>
              </a:spcBef>
              <a:spcAft>
                <a:spcPts val="1000"/>
              </a:spcAft>
            </a:pPr>
            <a:r>
              <a:rPr lang="es-PR" sz="2400" b="0" dirty="0">
                <a:latin typeface="Calibri" panose="020F0502020204030204" pitchFamily="34" charset="0"/>
              </a:rPr>
              <a:t>“</a:t>
            </a:r>
            <a:r>
              <a:rPr lang="es-PR" sz="2400" b="0" i="1" dirty="0">
                <a:latin typeface="Calibri" panose="020F0502020204030204" pitchFamily="34" charset="0"/>
              </a:rPr>
              <a:t>… Porque también cuando estábamos con vosotros, os ordenábamos esto: Si alguno no quiere trabajar, tampoco coma. Porque oímos que algunos de entre vosotros andan desordenadamente, no trabajando en nada, sino entremetiéndose en lo ajeno. A los tales mandamos y exhortamos por nuestro Señor Jesucristo, que trabajando sosegadamente, coman su propio pan. Y vosotros, hermanos, no os canséis de hacer bien. Si alguno no obedece a lo que decimos por medio de esta carta, a ése señaladlo, y no os juntéis con él, para que se avergüence. Mas no lo tengáis por enemigo, sino amonestadle como a hermano.</a:t>
            </a:r>
            <a:r>
              <a:rPr lang="es-PR" sz="2400" b="0" dirty="0">
                <a:latin typeface="Calibri" panose="020F0502020204030204" pitchFamily="34" charset="0"/>
              </a:rPr>
              <a:t>” (2 Tesalonicenses 3.6–15, RVR60) </a:t>
            </a:r>
            <a:endParaRPr lang="es-PR" sz="2400" b="0" dirty="0">
              <a:effectLst/>
              <a:latin typeface="Calibri" panose="020F0502020204030204" pitchFamily="34" charset="0"/>
            </a:endParaRPr>
          </a:p>
        </p:txBody>
      </p:sp>
    </p:spTree>
    <p:extLst>
      <p:ext uri="{BB962C8B-B14F-4D97-AF65-F5344CB8AC3E}">
        <p14:creationId xmlns:p14="http://schemas.microsoft.com/office/powerpoint/2010/main" val="2678569199"/>
      </p:ext>
    </p:extLst>
  </p:cSld>
  <p:clrMapOvr>
    <a:masterClrMapping/>
  </p:clrMapOvr>
  <p:transition spd="med">
    <p:cove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¿Quiénes eran los “desordenados”?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Hermanos que no querían trabajar</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El gobierno de la ciudad</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Los vecinos de enfrente de la iglesia</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2977735980"/>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1" end="1"/>
                                            </p:txEl>
                                          </p:spTgt>
                                        </p:tgtEl>
                                        <p:attrNameLst>
                                          <p:attrName>style.fontStyle</p:attrName>
                                        </p:attrNameLst>
                                      </p:cBhvr>
                                      <p:to>
                                        <p:strVal val="normal"/>
                                      </p:to>
                                    </p:set>
                                    <p:set>
                                      <p:cBhvr override="childStyle">
                                        <p:cTn id="21" dur="indefinite"/>
                                        <p:tgtEl>
                                          <p:spTgt spid="104451">
                                            <p:txEl>
                                              <p:pRg st="1" end="1"/>
                                            </p:txEl>
                                          </p:spTgt>
                                        </p:tgtEl>
                                        <p:attrNameLst>
                                          <p:attrName>style.fontWeight</p:attrName>
                                        </p:attrNameLst>
                                      </p:cBhvr>
                                      <p:to>
                                        <p:strVal val="bold"/>
                                      </p:to>
                                    </p:set>
                                    <p:set>
                                      <p:cBhvr override="childStyle">
                                        <p:cTn id="22" dur="indefinite"/>
                                        <p:tgtEl>
                                          <p:spTgt spid="10445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¿Cuál era el motivo de su desorden?</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querían descansar</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eran unos listos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creían que Cristo venía ya mismo</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2165388905"/>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manda Pablo?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los visiten</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se aparten de ellos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les hagan una fiesta</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1166641830"/>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quién deberían imitar los tesalonicenses? ¿Por qué?</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la iglesia de Corinto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Pablo y sus colaboradores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los de </a:t>
            </a:r>
            <a:r>
              <a:rPr kumimoji="0" lang="es-ES" altLang="es-PR" sz="2800" b="0" i="0" u="none" strike="noStrike" kern="1200" cap="none" spc="0" normalizeH="0" baseline="0" noProof="0" dirty="0" err="1">
                <a:ln>
                  <a:noFill/>
                </a:ln>
                <a:solidFill>
                  <a:srgbClr val="000000"/>
                </a:solidFill>
                <a:effectLst/>
                <a:uLnTx/>
                <a:uFillTx/>
                <a:latin typeface="Tahoma" panose="020B0604030504040204" pitchFamily="34" charset="0"/>
                <a:ea typeface="+mn-ea"/>
                <a:cs typeface="Arial" panose="020B0604020202020204" pitchFamily="34" charset="0"/>
              </a:rPr>
              <a:t>Berea</a:t>
            </a:r>
            <a:endPar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3078543053"/>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143000" y="838200"/>
            <a:ext cx="7848600" cy="838200"/>
          </a:xfrm>
        </p:spPr>
        <p:txBody>
          <a:bodyPr/>
          <a:lstStyle/>
          <a:p>
            <a:pPr eaLnBrk="1" hangingPunct="1"/>
            <a:r>
              <a:rPr lang="es-PR" altLang="en-US" dirty="0"/>
              <a:t>Texto Básico</a:t>
            </a:r>
          </a:p>
        </p:txBody>
      </p:sp>
      <p:sp>
        <p:nvSpPr>
          <p:cNvPr id="5123" name="Rectangle 3"/>
          <p:cNvSpPr>
            <a:spLocks noGrp="1" noChangeArrowheads="1"/>
          </p:cNvSpPr>
          <p:nvPr>
            <p:ph type="body" sz="half" idx="1"/>
          </p:nvPr>
        </p:nvSpPr>
        <p:spPr>
          <a:xfrm>
            <a:off x="304800" y="2133600"/>
            <a:ext cx="4267200" cy="2362200"/>
          </a:xfrm>
        </p:spPr>
        <p:txBody>
          <a:bodyPr/>
          <a:lstStyle/>
          <a:p>
            <a:pPr eaLnBrk="1" hangingPunct="1"/>
            <a:r>
              <a:rPr lang="fr-FR" altLang="en-US" dirty="0"/>
              <a:t>2Tesalonisenses 3:1-18</a:t>
            </a:r>
          </a:p>
        </p:txBody>
      </p:sp>
      <p:pic>
        <p:nvPicPr>
          <p:cNvPr id="5" name="Picture 4" descr="vkc02_1024x768.jpg"/>
          <p:cNvPicPr>
            <a:picLocks noChangeAspect="1"/>
          </p:cNvPicPr>
          <p:nvPr/>
        </p:nvPicPr>
        <p:blipFill>
          <a:blip r:embed="rId3">
            <a:lum bright="3000" contrast="2000"/>
          </a:blip>
          <a:srcRect l="10000" t="12222" r="8333" b="14444"/>
          <a:stretch>
            <a:fillRect/>
          </a:stretch>
        </p:blipFill>
        <p:spPr>
          <a:xfrm>
            <a:off x="4346127" y="2209351"/>
            <a:ext cx="4646370" cy="3128748"/>
          </a:xfrm>
          <a:prstGeom prst="rect">
            <a:avLst/>
          </a:prstGeom>
          <a:effectLst>
            <a:softEdge rad="63500"/>
          </a:effectLst>
        </p:spPr>
      </p:pic>
    </p:spTree>
    <p:extLst>
      <p:ext uri="{BB962C8B-B14F-4D97-AF65-F5344CB8AC3E}">
        <p14:creationId xmlns:p14="http://schemas.microsoft.com/office/powerpoint/2010/main" val="26610701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es lo moralmente correcto respecto al sostén ?</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si alguien quiere comer, le pida a su hermano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si alguien quiere trabajar, busque la forma de no hacerlo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si alguno quiere comer, debe trabajar</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27671190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hacía Pablo para sostenerse?</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Trabajaba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Mandaba sobres pidiendo ayuda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Comía poquito</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168026195"/>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1" end="1"/>
                                            </p:txEl>
                                          </p:spTgt>
                                        </p:tgtEl>
                                        <p:attrNameLst>
                                          <p:attrName>style.fontStyle</p:attrName>
                                        </p:attrNameLst>
                                      </p:cBhvr>
                                      <p:to>
                                        <p:strVal val="normal"/>
                                      </p:to>
                                    </p:set>
                                    <p:set>
                                      <p:cBhvr override="childStyle">
                                        <p:cTn id="21" dur="indefinite"/>
                                        <p:tgtEl>
                                          <p:spTgt spid="104451">
                                            <p:txEl>
                                              <p:pRg st="1" end="1"/>
                                            </p:txEl>
                                          </p:spTgt>
                                        </p:tgtEl>
                                        <p:attrNameLst>
                                          <p:attrName>style.fontWeight</p:attrName>
                                        </p:attrNameLst>
                                      </p:cBhvr>
                                      <p:to>
                                        <p:strVal val="bold"/>
                                      </p:to>
                                    </p:set>
                                    <p:set>
                                      <p:cBhvr override="childStyle">
                                        <p:cTn id="22" dur="indefinite"/>
                                        <p:tgtEl>
                                          <p:spTgt spid="10445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19812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les exhorta Pablo a los ociosos ?</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trabajar tranquilamente para ganar su sustento</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seguir así, porque “un vago bien cuidado dura cien años”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buscar otros hermanos que los apoyen</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1859345566"/>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1" end="1"/>
                                            </p:txEl>
                                          </p:spTgt>
                                        </p:tgtEl>
                                        <p:attrNameLst>
                                          <p:attrName>style.fontStyle</p:attrName>
                                        </p:attrNameLst>
                                      </p:cBhvr>
                                      <p:to>
                                        <p:strVal val="normal"/>
                                      </p:to>
                                    </p:set>
                                    <p:set>
                                      <p:cBhvr override="childStyle">
                                        <p:cTn id="21" dur="indefinite"/>
                                        <p:tgtEl>
                                          <p:spTgt spid="104451">
                                            <p:txEl>
                                              <p:pRg st="1" end="1"/>
                                            </p:txEl>
                                          </p:spTgt>
                                        </p:tgtEl>
                                        <p:attrNameLst>
                                          <p:attrName>style.fontWeight</p:attrName>
                                        </p:attrNameLst>
                                      </p:cBhvr>
                                      <p:to>
                                        <p:strVal val="bold"/>
                                      </p:to>
                                    </p:set>
                                    <p:set>
                                      <p:cBhvr override="childStyle">
                                        <p:cTn id="22" dur="indefinite"/>
                                        <p:tgtEl>
                                          <p:spTgt spid="10445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se ordena se haga con los desobedientes?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Hacerse el indiferente</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Decírselo a dos o tres hermanos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Notificarlo públicamente en la iglesia y no juntarse con él</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2674300014"/>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Examinando bien el contexto, ¿cuál era en realidad la raíz de la actitud ociosa?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tenían anemia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Un error doctrinal</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era la cultura</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603096604"/>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304800" y="2133600"/>
            <a:ext cx="8382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¿Cuál era el error doctrinal?</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eran de la “Súper Fe”</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adoraban ídolos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creían que Cristo vendría inmediatamente</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endPar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2560921534"/>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aclaración se hace en el v. 15 respecto al trato con los hermanos que están en un error?</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Darle una oportunidad</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Dejarlo sin corrección y esperar</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Amarlo y amonestarlo como a un hermano</a:t>
            </a:r>
          </a:p>
        </p:txBody>
      </p:sp>
      <p:sp>
        <p:nvSpPr>
          <p:cNvPr id="4" name="Rectangle 2"/>
          <p:cNvSpPr txBox="1">
            <a:spLocks noChangeArrowheads="1"/>
          </p:cNvSpPr>
          <p:nvPr/>
        </p:nvSpPr>
        <p:spPr>
          <a:xfrm>
            <a:off x="1150938" y="-76200"/>
            <a:ext cx="7793037"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a:ln>
                  <a:noFill/>
                </a:ln>
                <a:solidFill>
                  <a:srgbClr val="333399"/>
                </a:solidFill>
                <a:effectLst/>
                <a:uLnTx/>
                <a:uFillTx/>
                <a:latin typeface="Tahoma"/>
                <a:ea typeface="+mn-ea"/>
                <a:cs typeface="Arial"/>
              </a:rPr>
              <a:t>Cómo relacionarse con los indisciplinados y desobedientes </a:t>
            </a:r>
            <a:br>
              <a:rPr kumimoji="0" lang="es-PR" sz="4000" b="0" i="0" u="none" strike="noStrike" kern="0" cap="none" spc="0" normalizeH="0" baseline="0" noProof="0">
                <a:ln>
                  <a:noFill/>
                </a:ln>
                <a:solidFill>
                  <a:srgbClr val="333399"/>
                </a:solidFill>
                <a:effectLst/>
                <a:uLnTx/>
                <a:uFillTx/>
                <a:latin typeface="Tahoma"/>
                <a:ea typeface="+mn-ea"/>
                <a:cs typeface="Arial"/>
              </a:rPr>
            </a:br>
            <a:r>
              <a:rPr kumimoji="0" lang="es-PR" sz="4000" b="0" i="0" u="none" strike="noStrike" kern="0" cap="none" spc="0" normalizeH="0" baseline="0" noProof="0">
                <a:ln>
                  <a:noFill/>
                </a:ln>
                <a:solidFill>
                  <a:srgbClr val="333399"/>
                </a:solidFill>
                <a:effectLst/>
                <a:uLnTx/>
                <a:uFillTx/>
                <a:latin typeface="Tahoma"/>
                <a:ea typeface="+mn-ea"/>
                <a:cs typeface="Arial"/>
              </a:rPr>
              <a:t>(</a:t>
            </a:r>
            <a:r>
              <a:rPr kumimoji="0" lang="es-PR" sz="4000" b="0" i="0" u="none" strike="noStrike" kern="0" cap="none" spc="0" normalizeH="0" baseline="0" noProof="0">
                <a:ln>
                  <a:noFill/>
                </a:ln>
                <a:solidFill>
                  <a:srgbClr val="FF0000"/>
                </a:solidFill>
                <a:effectLst/>
                <a:uLnTx/>
                <a:uFillTx/>
                <a:latin typeface="Tahoma"/>
                <a:ea typeface="+mn-ea"/>
                <a:cs typeface="Arial"/>
              </a:rPr>
              <a:t>2 Tesalonicenses 3.6-15</a:t>
            </a:r>
            <a:r>
              <a:rPr kumimoji="0" lang="es-PR" sz="4000" b="0" i="0" u="none" strike="noStrike" kern="0" cap="none" spc="0" normalizeH="0" baseline="0" noProof="0">
                <a:ln>
                  <a:noFill/>
                </a:ln>
                <a:solidFill>
                  <a:srgbClr val="333399"/>
                </a:solidFill>
                <a:effectLst/>
                <a:uLnTx/>
                <a:uFillTx/>
                <a:latin typeface="Tahoma"/>
                <a:ea typeface="+mn-ea"/>
                <a:cs typeface="Arial"/>
              </a:rPr>
              <a:t>)</a:t>
            </a:r>
            <a:endParaRPr kumimoji="0" lang="es-PR" sz="4000" b="0" i="0" u="none" strike="noStrike" kern="0" cap="none" spc="0" normalizeH="0" baseline="0" noProof="0" dirty="0">
              <a:ln>
                <a:noFill/>
              </a:ln>
              <a:solidFill>
                <a:srgbClr val="333399"/>
              </a:solidFill>
              <a:effectLst/>
              <a:uLnTx/>
              <a:uFillTx/>
              <a:latin typeface="Tahoma"/>
              <a:ea typeface="+mn-ea"/>
              <a:cs typeface="Arial"/>
            </a:endParaRPr>
          </a:p>
        </p:txBody>
      </p:sp>
    </p:spTree>
    <p:extLst>
      <p:ext uri="{BB962C8B-B14F-4D97-AF65-F5344CB8AC3E}">
        <p14:creationId xmlns:p14="http://schemas.microsoft.com/office/powerpoint/2010/main" val="3279673552"/>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1"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fals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150938" y="304800"/>
            <a:ext cx="7793037" cy="1462088"/>
          </a:xfrm>
        </p:spPr>
        <p:txBody>
          <a:bodyPr/>
          <a:lstStyle/>
          <a:p>
            <a:r>
              <a:rPr lang="es-PR" altLang="es-PR" sz="4000" dirty="0"/>
              <a:t>Oración final y saludos </a:t>
            </a:r>
            <a:br>
              <a:rPr lang="es-PR" altLang="es-PR" sz="4000" dirty="0"/>
            </a:br>
            <a:r>
              <a:rPr lang="es-PR" altLang="es-PR" sz="4000" dirty="0"/>
              <a:t>(</a:t>
            </a:r>
            <a:r>
              <a:rPr lang="es-PR" altLang="es-PR" sz="4000" dirty="0">
                <a:solidFill>
                  <a:srgbClr val="FF0000"/>
                </a:solidFill>
              </a:rPr>
              <a:t>2 Tesalonicenses 3.16-18</a:t>
            </a:r>
            <a:r>
              <a:rPr lang="es-PR" altLang="es-PR" sz="4000" dirty="0"/>
              <a:t>)</a:t>
            </a:r>
          </a:p>
        </p:txBody>
      </p:sp>
      <p:sp>
        <p:nvSpPr>
          <p:cNvPr id="4" name="TextBox 3"/>
          <p:cNvSpPr txBox="1"/>
          <p:nvPr/>
        </p:nvSpPr>
        <p:spPr>
          <a:xfrm>
            <a:off x="198407" y="2052375"/>
            <a:ext cx="8745567" cy="2805063"/>
          </a:xfrm>
          <a:prstGeom prst="rect">
            <a:avLst/>
          </a:prstGeom>
          <a:noFill/>
        </p:spPr>
        <p:txBody>
          <a:bodyPr vert="horz" wrap="square" rtlCol="0">
            <a:spAutoFit/>
          </a:bodyPr>
          <a:lstStyle/>
          <a:p>
            <a:pPr marL="0" marR="0">
              <a:lnSpc>
                <a:spcPct val="150000"/>
              </a:lnSpc>
              <a:spcBef>
                <a:spcPts val="0"/>
              </a:spcBef>
              <a:spcAft>
                <a:spcPts val="1000"/>
              </a:spcAft>
            </a:pPr>
            <a:r>
              <a:rPr lang="es-PR" sz="2400" b="0" dirty="0">
                <a:latin typeface="Calibri" panose="020F0502020204030204" pitchFamily="34" charset="0"/>
              </a:rPr>
              <a:t>“</a:t>
            </a:r>
            <a:r>
              <a:rPr lang="es-PR" sz="2400" b="0" i="1" dirty="0">
                <a:latin typeface="Calibri" panose="020F0502020204030204" pitchFamily="34" charset="0"/>
              </a:rPr>
              <a:t>Y el mismo Señor de paz os dé siempre paz en toda manera. El Señor sea con todos vosotros. La salutación es de mi propia mano, de Pablo, que es el signo en toda carta mía; así escribo. La gracia de nuestro Señor Jesucristo sea con todos vosotros. Amén.</a:t>
            </a:r>
            <a:r>
              <a:rPr lang="es-PR" sz="2400" b="0" dirty="0">
                <a:latin typeface="Calibri" panose="020F0502020204030204" pitchFamily="34" charset="0"/>
              </a:rPr>
              <a:t>” (2 Tesalonicenses 3.16–18, RVR60) </a:t>
            </a:r>
            <a:endParaRPr lang="es-PR" sz="2400" b="0" dirty="0">
              <a:effectLst/>
              <a:latin typeface="Calibri" panose="020F0502020204030204" pitchFamily="34" charset="0"/>
            </a:endParaRPr>
          </a:p>
        </p:txBody>
      </p:sp>
    </p:spTree>
    <p:extLst>
      <p:ext uri="{BB962C8B-B14F-4D97-AF65-F5344CB8AC3E}">
        <p14:creationId xmlns:p14="http://schemas.microsoft.com/office/powerpoint/2010/main" val="264111794"/>
      </p:ext>
    </p:extLst>
  </p:cSld>
  <p:clrMapOvr>
    <a:masterClrMapping/>
  </p:clrMapOvr>
  <p:transition spd="med">
    <p:cove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¿Quién produce la paz?</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Las Naciones Unidas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El Espíritu Santo de Dios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El dinero en el bolsillo</a:t>
            </a:r>
          </a:p>
        </p:txBody>
      </p:sp>
      <p:sp>
        <p:nvSpPr>
          <p:cNvPr id="5" name="Rectangle 2"/>
          <p:cNvSpPr txBox="1">
            <a:spLocks noChangeArrowheads="1"/>
          </p:cNvSpPr>
          <p:nvPr/>
        </p:nvSpPr>
        <p:spPr>
          <a:xfrm>
            <a:off x="1150938" y="442913"/>
            <a:ext cx="7793037" cy="1462087"/>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Oración final y saludos </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3.16-18</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1709803488"/>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produce la paz?</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Ganas de dormir</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Sosiego, fe y confianza en Dios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Un premio </a:t>
            </a:r>
            <a:r>
              <a:rPr kumimoji="0" lang="es-ES" altLang="es-PR" sz="2800" b="0" i="0" u="none" strike="noStrike" kern="1200" cap="none" spc="0" normalizeH="0" baseline="0" noProof="0" dirty="0" err="1">
                <a:ln>
                  <a:noFill/>
                </a:ln>
                <a:solidFill>
                  <a:srgbClr val="000000"/>
                </a:solidFill>
                <a:effectLst/>
                <a:uLnTx/>
                <a:uFillTx/>
                <a:latin typeface="Tahoma" panose="020B0604030504040204" pitchFamily="34" charset="0"/>
                <a:ea typeface="+mn-ea"/>
                <a:cs typeface="Arial" panose="020B0604020202020204" pitchFamily="34" charset="0"/>
              </a:rPr>
              <a:t>Nóbel</a:t>
            </a:r>
            <a:endPar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p:txBody>
      </p:sp>
      <p:sp>
        <p:nvSpPr>
          <p:cNvPr id="5" name="Rectangle 2"/>
          <p:cNvSpPr txBox="1">
            <a:spLocks noChangeArrowheads="1"/>
          </p:cNvSpPr>
          <p:nvPr/>
        </p:nvSpPr>
        <p:spPr>
          <a:xfrm>
            <a:off x="1150938" y="442913"/>
            <a:ext cx="7793037" cy="1462087"/>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Oración final y saludos </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3.16-18</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2052580729"/>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llos"/>
          <p:cNvPicPr>
            <a:picLocks noGrp="1" noChangeAspect="1" noChangeArrowheads="1"/>
          </p:cNvPicPr>
          <p:nvPr>
            <p:ph sz="half" idx="4294967295"/>
          </p:nvPr>
        </p:nvPicPr>
        <p:blipFill>
          <a:blip r:embed="rId3">
            <a:lum bright="10000" contrast="2000"/>
            <a:extLst>
              <a:ext uri="{28A0092B-C50C-407E-A947-70E740481C1C}">
                <a14:useLocalDpi xmlns:a14="http://schemas.microsoft.com/office/drawing/2010/main" val="0"/>
              </a:ext>
            </a:extLst>
          </a:blip>
          <a:srcRect/>
          <a:stretch>
            <a:fillRect/>
          </a:stretch>
        </p:blipFill>
        <p:spPr>
          <a:xfrm>
            <a:off x="0" y="0"/>
            <a:ext cx="9144000" cy="6858000"/>
          </a:xfrm>
        </p:spPr>
      </p:pic>
      <p:sp>
        <p:nvSpPr>
          <p:cNvPr id="6147" name="Rectangle 3"/>
          <p:cNvSpPr>
            <a:spLocks noGrp="1" noChangeArrowheads="1"/>
          </p:cNvSpPr>
          <p:nvPr>
            <p:ph type="title"/>
          </p:nvPr>
        </p:nvSpPr>
        <p:spPr>
          <a:xfrm>
            <a:off x="2293938" y="214313"/>
            <a:ext cx="5326062" cy="1462087"/>
          </a:xfrm>
        </p:spPr>
        <p:txBody>
          <a:bodyPr/>
          <a:lstStyle/>
          <a:p>
            <a:pPr eaLnBrk="1" hangingPunct="1"/>
            <a:r>
              <a:rPr lang="es-PR" altLang="en-US" dirty="0"/>
              <a:t>Versículo Clave:</a:t>
            </a:r>
          </a:p>
        </p:txBody>
      </p:sp>
      <p:sp>
        <p:nvSpPr>
          <p:cNvPr id="6148" name="Rectangle 4"/>
          <p:cNvSpPr>
            <a:spLocks noGrp="1" noChangeArrowheads="1"/>
          </p:cNvSpPr>
          <p:nvPr>
            <p:ph type="body" idx="1"/>
          </p:nvPr>
        </p:nvSpPr>
        <p:spPr>
          <a:xfrm>
            <a:off x="2185988" y="2217738"/>
            <a:ext cx="6653212" cy="4335462"/>
          </a:xfrm>
        </p:spPr>
        <p:txBody>
          <a:bodyPr/>
          <a:lstStyle/>
          <a:p>
            <a:r>
              <a:rPr lang="es-PR" altLang="en-US" dirty="0">
                <a:solidFill>
                  <a:srgbClr val="000000"/>
                </a:solidFill>
              </a:rPr>
              <a:t>(</a:t>
            </a:r>
            <a:r>
              <a:rPr lang="es-PR" altLang="en-US" dirty="0">
                <a:solidFill>
                  <a:srgbClr val="FF0000"/>
                </a:solidFill>
              </a:rPr>
              <a:t>2Tesalonisenses 3:10 , RVR60</a:t>
            </a:r>
            <a:r>
              <a:rPr lang="es-PR" altLang="en-US" dirty="0">
                <a:solidFill>
                  <a:srgbClr val="000000"/>
                </a:solidFill>
              </a:rPr>
              <a:t>)</a:t>
            </a:r>
          </a:p>
          <a:p>
            <a:r>
              <a:rPr lang="es-PR" altLang="en-US" dirty="0">
                <a:solidFill>
                  <a:srgbClr val="000000"/>
                </a:solidFill>
              </a:rPr>
              <a:t>"Porque también cuando estábamos con vosotros, os ordenábamos esto: Si alguno no quiere trabajar, tampoco coma.”</a:t>
            </a:r>
          </a:p>
        </p:txBody>
      </p:sp>
    </p:spTree>
    <p:extLst>
      <p:ext uri="{BB962C8B-B14F-4D97-AF65-F5344CB8AC3E}">
        <p14:creationId xmlns:p14="http://schemas.microsoft.com/office/powerpoint/2010/main" val="3600549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¿Cómo opera en los creyentes la gracia de Dios?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Impartiendo bendiciones por la misericordia de Dios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endPar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Impartiendo bendiciones por méritos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endPar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endParaRP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Impartiendo lo que necesitamos</a:t>
            </a:r>
          </a:p>
        </p:txBody>
      </p:sp>
      <p:sp>
        <p:nvSpPr>
          <p:cNvPr id="5" name="Rectangle 2"/>
          <p:cNvSpPr txBox="1">
            <a:spLocks noChangeArrowheads="1"/>
          </p:cNvSpPr>
          <p:nvPr/>
        </p:nvSpPr>
        <p:spPr>
          <a:xfrm>
            <a:off x="1150938" y="442913"/>
            <a:ext cx="7793037" cy="1462087"/>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Oración final y saludos </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3.16-18</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4153958722"/>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3" end="3"/>
                                            </p:txEl>
                                          </p:spTgt>
                                        </p:tgtEl>
                                        <p:attrNameLst>
                                          <p:attrName>style.visibility</p:attrName>
                                        </p:attrNameLst>
                                      </p:cBhvr>
                                      <p:to>
                                        <p:strVal val="visible"/>
                                      </p:to>
                                    </p:set>
                                    <p:animEffect transition="in" filter="dissolve">
                                      <p:cBhvr>
                                        <p:cTn id="13" dur="500"/>
                                        <p:tgtEl>
                                          <p:spTgt spid="104451">
                                            <p:txEl>
                                              <p:pRg st="3" end="3"/>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5" end="5"/>
                                            </p:txEl>
                                          </p:spTgt>
                                        </p:tgtEl>
                                        <p:attrNameLst>
                                          <p:attrName>style.visibility</p:attrName>
                                        </p:attrNameLst>
                                      </p:cBhvr>
                                      <p:to>
                                        <p:strVal val="visible"/>
                                      </p:to>
                                    </p:set>
                                    <p:animEffect transition="in" filter="dissolve">
                                      <p:cBhvr>
                                        <p:cTn id="16" dur="500"/>
                                        <p:tgtEl>
                                          <p:spTgt spid="104451">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1" end="1"/>
                                            </p:txEl>
                                          </p:spTgt>
                                        </p:tgtEl>
                                        <p:attrNameLst>
                                          <p:attrName>style.fontStyle</p:attrName>
                                        </p:attrNameLst>
                                      </p:cBhvr>
                                      <p:to>
                                        <p:strVal val="normal"/>
                                      </p:to>
                                    </p:set>
                                    <p:set>
                                      <p:cBhvr override="childStyle">
                                        <p:cTn id="21" dur="indefinite"/>
                                        <p:tgtEl>
                                          <p:spTgt spid="104451">
                                            <p:txEl>
                                              <p:pRg st="1" end="1"/>
                                            </p:txEl>
                                          </p:spTgt>
                                        </p:tgtEl>
                                        <p:attrNameLst>
                                          <p:attrName>style.fontWeight</p:attrName>
                                        </p:attrNameLst>
                                      </p:cBhvr>
                                      <p:to>
                                        <p:strVal val="bold"/>
                                      </p:to>
                                    </p:set>
                                    <p:set>
                                      <p:cBhvr override="childStyle">
                                        <p:cTn id="22" dur="indefinite"/>
                                        <p:tgtEl>
                                          <p:spTgt spid="104451">
                                            <p:txEl>
                                              <p:pRg st="1" end="1"/>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1150938" y="231565"/>
            <a:ext cx="7793037" cy="1462087"/>
          </a:xfrm>
        </p:spPr>
        <p:txBody>
          <a:bodyPr/>
          <a:lstStyle/>
          <a:p>
            <a:pPr eaLnBrk="1" hangingPunct="1"/>
            <a:r>
              <a:rPr lang="es-PR" altLang="es-PR" dirty="0"/>
              <a:t>Aplicaciones</a:t>
            </a:r>
          </a:p>
        </p:txBody>
      </p:sp>
      <p:sp>
        <p:nvSpPr>
          <p:cNvPr id="104451" name="Rectangle 3"/>
          <p:cNvSpPr>
            <a:spLocks noGrp="1" noChangeArrowheads="1"/>
          </p:cNvSpPr>
          <p:nvPr>
            <p:ph type="body" idx="1"/>
          </p:nvPr>
        </p:nvSpPr>
        <p:spPr>
          <a:xfrm>
            <a:off x="457200" y="1981200"/>
            <a:ext cx="8497888" cy="4648200"/>
          </a:xfrm>
        </p:spPr>
        <p:txBody>
          <a:bodyPr/>
          <a:lstStyle/>
          <a:p>
            <a:pPr marL="609600" indent="-609600" eaLnBrk="1" hangingPunct="1">
              <a:buSzPct val="85000"/>
              <a:tabLst>
                <a:tab pos="1257300" algn="l"/>
              </a:tabLst>
            </a:pPr>
            <a:r>
              <a:rPr lang="es-PR" altLang="es-PR" sz="3600" dirty="0"/>
              <a:t>Dios es la única fuente de progreso en la vida espiritual (vv. 1-5).</a:t>
            </a:r>
          </a:p>
          <a:p>
            <a:pPr marL="1009650" lvl="1" indent="-609600" eaLnBrk="1" hangingPunct="1">
              <a:buSzPct val="85000"/>
              <a:tabLst>
                <a:tab pos="1257300" algn="l"/>
              </a:tabLst>
            </a:pPr>
            <a:r>
              <a:rPr lang="es-PR" altLang="es-PR" dirty="0"/>
              <a:t>Debemos mirar a Él para nuestro crecimiento (v. 5), y por lo tanto, podemos ser optimistas acerca de nuestro futuro (v. 3).</a:t>
            </a:r>
          </a:p>
          <a:p>
            <a:pPr marL="1009650" lvl="1" indent="-609600" eaLnBrk="1" hangingPunct="1">
              <a:buSzPct val="85000"/>
              <a:tabLst>
                <a:tab pos="1257300" algn="l"/>
              </a:tabLst>
            </a:pPr>
            <a:r>
              <a:rPr lang="es-PR" altLang="es-PR" dirty="0"/>
              <a:t>A la vez, debemos desarrollar una disciplina de intercesión a favor del progreso de la palabra de Dios entre otros y en toda la tierra (vv. 1, 2).</a:t>
            </a:r>
          </a:p>
        </p:txBody>
      </p:sp>
    </p:spTree>
    <p:extLst>
      <p:ext uri="{BB962C8B-B14F-4D97-AF65-F5344CB8AC3E}">
        <p14:creationId xmlns:p14="http://schemas.microsoft.com/office/powerpoint/2010/main" val="2114101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150938" y="222939"/>
            <a:ext cx="7793037" cy="1462087"/>
          </a:xfrm>
        </p:spPr>
        <p:txBody>
          <a:bodyPr/>
          <a:lstStyle/>
          <a:p>
            <a:pPr eaLnBrk="1" hangingPunct="1"/>
            <a:r>
              <a:rPr lang="es-PR" altLang="es-PR"/>
              <a:t>Aplicaciones</a:t>
            </a:r>
          </a:p>
        </p:txBody>
      </p:sp>
      <p:sp>
        <p:nvSpPr>
          <p:cNvPr id="104451" name="Rectangle 3"/>
          <p:cNvSpPr>
            <a:spLocks noGrp="1" noChangeArrowheads="1"/>
          </p:cNvSpPr>
          <p:nvPr>
            <p:ph type="body" idx="1"/>
          </p:nvPr>
        </p:nvSpPr>
        <p:spPr>
          <a:xfrm>
            <a:off x="457200" y="1981200"/>
            <a:ext cx="8497888" cy="4648200"/>
          </a:xfrm>
        </p:spPr>
        <p:txBody>
          <a:bodyPr/>
          <a:lstStyle/>
          <a:p>
            <a:pPr marL="609600" indent="-609600" eaLnBrk="1" hangingPunct="1">
              <a:buSzPct val="85000"/>
              <a:tabLst>
                <a:tab pos="1257300" algn="l"/>
              </a:tabLst>
            </a:pPr>
            <a:r>
              <a:rPr lang="es-PR" altLang="es-PR" sz="3600"/>
              <a:t>Aprendemos y enseñamos más por ejemplo que por precepto (v. 7).</a:t>
            </a:r>
          </a:p>
          <a:p>
            <a:pPr marL="1009650" lvl="1" indent="-609600" eaLnBrk="1" hangingPunct="1">
              <a:buSzPct val="85000"/>
              <a:tabLst>
                <a:tab pos="1257300" algn="l"/>
              </a:tabLst>
            </a:pPr>
            <a:r>
              <a:rPr lang="es-PR" altLang="es-PR"/>
              <a:t>Cada maestro de la iglesia, consejero, o dirigente debe esforzarse para que su propia vida sea un modelo digno. </a:t>
            </a:r>
          </a:p>
          <a:p>
            <a:pPr marL="1009650" lvl="1" indent="-609600" eaLnBrk="1" hangingPunct="1">
              <a:buSzPct val="85000"/>
              <a:tabLst>
                <a:tab pos="1257300" algn="l"/>
              </a:tabLst>
            </a:pPr>
            <a:r>
              <a:rPr lang="es-PR" altLang="es-PR"/>
              <a:t>También debemos escoger los mejores modelos para seguir en nuestro desarrollo personal.</a:t>
            </a:r>
          </a:p>
        </p:txBody>
      </p:sp>
    </p:spTree>
    <p:extLst>
      <p:ext uri="{BB962C8B-B14F-4D97-AF65-F5344CB8AC3E}">
        <p14:creationId xmlns:p14="http://schemas.microsoft.com/office/powerpoint/2010/main" val="246848133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idx="4294967295"/>
          </p:nvPr>
        </p:nvSpPr>
        <p:spPr/>
        <p:txBody>
          <a:bodyPr/>
          <a:lstStyle/>
          <a:p>
            <a:pPr eaLnBrk="1" hangingPunct="1"/>
            <a:r>
              <a:rPr lang="es-PR" altLang="es-PR"/>
              <a:t>Aplicaciones</a:t>
            </a:r>
          </a:p>
        </p:txBody>
      </p:sp>
      <p:sp>
        <p:nvSpPr>
          <p:cNvPr id="104451" name="Rectangle 3"/>
          <p:cNvSpPr>
            <a:spLocks noGrp="1" noChangeArrowheads="1"/>
          </p:cNvSpPr>
          <p:nvPr>
            <p:ph type="body" idx="4294967295"/>
          </p:nvPr>
        </p:nvSpPr>
        <p:spPr>
          <a:xfrm>
            <a:off x="457200" y="1981200"/>
            <a:ext cx="8686800" cy="4648200"/>
          </a:xfrm>
        </p:spPr>
        <p:txBody>
          <a:bodyPr/>
          <a:lstStyle/>
          <a:p>
            <a:pPr marL="609600" indent="-609600" eaLnBrk="1" hangingPunct="1">
              <a:buSzPct val="85000"/>
              <a:tabLst>
                <a:tab pos="1257300" algn="l"/>
              </a:tabLst>
            </a:pPr>
            <a:r>
              <a:rPr lang="es-PR" altLang="es-PR" sz="3600"/>
              <a:t>No debemos permitir que los malos ejemplos nos afecten negativamente (v. 13).</a:t>
            </a:r>
          </a:p>
          <a:p>
            <a:pPr marL="1009650" lvl="1" indent="-609600" eaLnBrk="1" hangingPunct="1">
              <a:buSzPct val="85000"/>
              <a:tabLst>
                <a:tab pos="1257300" algn="l"/>
              </a:tabLst>
            </a:pPr>
            <a:r>
              <a:rPr lang="es-PR" altLang="es-PR"/>
              <a:t>Siempre que vemos que algunos no responden a la dirección de Dios, somos tentados a decir:”Si él no cumple, yo tampoco”.</a:t>
            </a:r>
          </a:p>
          <a:p>
            <a:pPr marL="1009650" lvl="1" indent="-609600" eaLnBrk="1" hangingPunct="1">
              <a:buSzPct val="85000"/>
              <a:tabLst>
                <a:tab pos="1257300" algn="l"/>
              </a:tabLst>
            </a:pPr>
            <a:r>
              <a:rPr lang="es-PR" altLang="es-PR"/>
              <a:t>No debemos permitir que las debilidades de otros sean pretextos para no confesar y superar, en el poder de Dios, nuestros errores.</a:t>
            </a:r>
          </a:p>
        </p:txBody>
      </p:sp>
    </p:spTree>
    <p:extLst>
      <p:ext uri="{BB962C8B-B14F-4D97-AF65-F5344CB8AC3E}">
        <p14:creationId xmlns:p14="http://schemas.microsoft.com/office/powerpoint/2010/main" val="629019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381000"/>
            <a:ext cx="9144000" cy="6096000"/>
          </a:xfrm>
          <a:prstGeom prst="rect">
            <a:avLst/>
          </a:prstGeom>
        </p:spPr>
      </p:pic>
      <p:sp>
        <p:nvSpPr>
          <p:cNvPr id="4" name="Rectangle 4"/>
          <p:cNvSpPr>
            <a:spLocks noGrp="1" noChangeArrowheads="1"/>
          </p:cNvSpPr>
          <p:nvPr>
            <p:ph type="ctrTitle" idx="4294967295"/>
          </p:nvPr>
        </p:nvSpPr>
        <p:spPr>
          <a:xfrm>
            <a:off x="685800" y="1143000"/>
            <a:ext cx="7772400" cy="1219200"/>
          </a:xfrm>
          <a:solidFill>
            <a:srgbClr val="666699">
              <a:alpha val="39999"/>
            </a:srgbClr>
          </a:solidFill>
        </p:spPr>
        <p:txBody>
          <a:bodyPr anchor="ctr" anchorCtr="1"/>
          <a:lstStyle/>
          <a:p>
            <a:pPr algn="ctr"/>
            <a:r>
              <a:rPr lang="es-PR" altLang="en-US" sz="3600" dirty="0">
                <a:solidFill>
                  <a:schemeClr val="bg1"/>
                </a:solidFill>
                <a:effectLst>
                  <a:outerShdw blurRad="38100" dist="38100" dir="2700000" algn="tl">
                    <a:srgbClr val="000000"/>
                  </a:outerShdw>
                </a:effectLst>
                <a:latin typeface="+mn-lt"/>
                <a:ea typeface="+mn-ea"/>
                <a:cs typeface="+mn-cs"/>
              </a:rPr>
              <a:t>Unidad 3:Iglesia con autoridad</a:t>
            </a:r>
            <a:endParaRPr lang="en-US" altLang="en-US" sz="3600" dirty="0">
              <a:solidFill>
                <a:schemeClr val="bg1"/>
              </a:solidFill>
              <a:effectLst>
                <a:outerShdw blurRad="38100" dist="38100" dir="2700000" algn="tl">
                  <a:srgbClr val="000000"/>
                </a:outerShdw>
              </a:effectLst>
              <a:latin typeface="+mn-lt"/>
              <a:ea typeface="+mn-ea"/>
              <a:cs typeface="+mn-cs"/>
            </a:endParaRPr>
          </a:p>
        </p:txBody>
      </p:sp>
      <p:sp>
        <p:nvSpPr>
          <p:cNvPr id="5" name="Rectangle 5"/>
          <p:cNvSpPr>
            <a:spLocks noGrp="1" noChangeArrowheads="1"/>
          </p:cNvSpPr>
          <p:nvPr>
            <p:ph type="subTitle" idx="4294967295"/>
          </p:nvPr>
        </p:nvSpPr>
        <p:spPr>
          <a:xfrm>
            <a:off x="1066800" y="2667000"/>
            <a:ext cx="6705600" cy="2819400"/>
          </a:xfrm>
          <a:solidFill>
            <a:srgbClr val="666699">
              <a:alpha val="39999"/>
            </a:srgbClr>
          </a:solidFill>
        </p:spPr>
        <p:txBody>
          <a:bodyPr anchor="ctr"/>
          <a:lstStyle/>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Estudio 8: El único evangelio</a:t>
            </a:r>
          </a:p>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Gálatas 1: 1-24</a:t>
            </a:r>
          </a:p>
          <a:p>
            <a:pPr marL="0" indent="0" algn="ctr">
              <a:lnSpc>
                <a:spcPct val="90000"/>
              </a:lnSpc>
              <a:buFont typeface="Wingdings" panose="05000000000000000000" pitchFamily="2" charset="2"/>
              <a:buNone/>
            </a:pPr>
            <a:r>
              <a:rPr lang="es-PR" altLang="en-US" sz="3600" dirty="0">
                <a:solidFill>
                  <a:schemeClr val="bg1"/>
                </a:solidFill>
                <a:effectLst>
                  <a:outerShdw blurRad="38100" dist="38100" dir="2700000" algn="tl">
                    <a:srgbClr val="000000"/>
                  </a:outerShdw>
                </a:effectLst>
              </a:rPr>
              <a:t>28 de febrero de 2017</a:t>
            </a:r>
          </a:p>
        </p:txBody>
      </p:sp>
      <p:sp>
        <p:nvSpPr>
          <p:cNvPr id="6" name="Text Box 5"/>
          <p:cNvSpPr txBox="1">
            <a:spLocks noChangeArrowheads="1"/>
          </p:cNvSpPr>
          <p:nvPr/>
        </p:nvSpPr>
        <p:spPr bwMode="auto">
          <a:xfrm>
            <a:off x="0" y="6505367"/>
            <a:ext cx="3907766" cy="338554"/>
          </a:xfrm>
          <a:prstGeom prst="rect">
            <a:avLst/>
          </a:prstGeom>
          <a:noFill/>
          <a:ln w="9525">
            <a:noFill/>
            <a:miter lim="800000"/>
            <a:headEnd/>
            <a:tailEnd/>
          </a:ln>
          <a:effectLst/>
        </p:spPr>
        <p:txBody>
          <a:bodyPr wrap="square">
            <a:spAutoFit/>
          </a:bodyPr>
          <a:lstStyle/>
          <a:p>
            <a:pPr algn="ctr">
              <a:spcBef>
                <a:spcPct val="50000"/>
              </a:spcBef>
              <a:defRPr/>
            </a:pPr>
            <a:r>
              <a:rPr lang="es-PR" sz="1600" b="0" dirty="0">
                <a:effectLst>
                  <a:outerShdw blurRad="38100" dist="38100" dir="2700000" algn="tl">
                    <a:srgbClr val="C0C0C0"/>
                  </a:outerShdw>
                </a:effectLst>
                <a:latin typeface="Arial" charset="0"/>
                <a:cs typeface="Arial" charset="0"/>
              </a:rPr>
              <a:t>Iglesia Bíblica Bautista de Aguadilla</a:t>
            </a:r>
          </a:p>
        </p:txBody>
      </p:sp>
      <p:pic>
        <p:nvPicPr>
          <p:cNvPr id="7" name="Picture 6" descr="jesus_fish_lg_clr"/>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4866" y="6532534"/>
            <a:ext cx="685800"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 Box 7"/>
          <p:cNvSpPr txBox="1">
            <a:spLocks noChangeArrowheads="1"/>
          </p:cNvSpPr>
          <p:nvPr/>
        </p:nvSpPr>
        <p:spPr bwMode="auto">
          <a:xfrm>
            <a:off x="5791200" y="6491288"/>
            <a:ext cx="3352800" cy="366712"/>
          </a:xfrm>
          <a:prstGeom prst="rect">
            <a:avLst/>
          </a:prstGeom>
          <a:noFill/>
          <a:ln w="9525">
            <a:noFill/>
            <a:miter lim="800000"/>
            <a:headEnd/>
            <a:tailEnd/>
          </a:ln>
          <a:effectLst/>
        </p:spPr>
        <p:txBody>
          <a:bodyPr>
            <a:spAutoFit/>
          </a:bodyPr>
          <a:lstStyle/>
          <a:p>
            <a:pPr>
              <a:spcBef>
                <a:spcPct val="50000"/>
              </a:spcBef>
              <a:defRPr/>
            </a:pPr>
            <a:r>
              <a:rPr lang="es-PR" b="0" i="1" dirty="0">
                <a:effectLst>
                  <a:outerShdw blurRad="38100" dist="38100" dir="2700000" algn="tl">
                    <a:srgbClr val="C0C0C0"/>
                  </a:outerShdw>
                </a:effectLst>
                <a:latin typeface="Arial" charset="0"/>
                <a:cs typeface="Arial" charset="0"/>
              </a:rPr>
              <a:t>La Biblia Libro por Libro, CBP</a:t>
            </a:r>
            <a:r>
              <a:rPr lang="en-US" b="0" i="1" baseline="30000" dirty="0">
                <a:effectLst>
                  <a:outerShdw blurRad="38100" dist="38100" dir="2700000" algn="tl">
                    <a:srgbClr val="C0C0C0"/>
                  </a:outerShdw>
                </a:effectLst>
                <a:latin typeface="Arial" charset="0"/>
                <a:cs typeface="Arial" charset="0"/>
              </a:rPr>
              <a:t>®</a:t>
            </a:r>
            <a:endParaRPr lang="en-US" b="0" dirty="0">
              <a:effectLst>
                <a:outerShdw blurRad="38100" dist="38100" dir="2700000" algn="tl">
                  <a:srgbClr val="C0C0C0"/>
                </a:outerShdw>
              </a:effectLst>
              <a:latin typeface="Arial" charset="0"/>
              <a:cs typeface="Arial" charset="0"/>
            </a:endParaRPr>
          </a:p>
        </p:txBody>
      </p:sp>
    </p:spTree>
    <p:extLst>
      <p:ext uri="{BB962C8B-B14F-4D97-AF65-F5344CB8AC3E}">
        <p14:creationId xmlns:p14="http://schemas.microsoft.com/office/powerpoint/2010/main" val="878031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20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20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
                                            <p:bg/>
                                          </p:spTgt>
                                        </p:tgtEl>
                                        <p:attrNameLst>
                                          <p:attrName>style.visibility</p:attrName>
                                        </p:attrNameLst>
                                      </p:cBhvr>
                                      <p:to>
                                        <p:strVal val="visible"/>
                                      </p:to>
                                    </p:set>
                                    <p:animEffect transition="in" filter="fade">
                                      <p:cBhvr>
                                        <p:cTn id="16" dur="2000"/>
                                        <p:tgtEl>
                                          <p:spTgt spid="5">
                                            <p:bg/>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fade">
                                      <p:cBhvr>
                                        <p:cTn id="19" dur="20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5">
                                            <p:txEl>
                                              <p:pRg st="1" end="1"/>
                                            </p:txEl>
                                          </p:spTgt>
                                        </p:tgtEl>
                                        <p:attrNameLst>
                                          <p:attrName>style.visibility</p:attrName>
                                        </p:attrNameLst>
                                      </p:cBhvr>
                                      <p:to>
                                        <p:strVal val="visible"/>
                                      </p:to>
                                    </p:set>
                                    <p:animEffect transition="in" filter="fade">
                                      <p:cBhvr>
                                        <p:cTn id="24" dur="2000"/>
                                        <p:tgtEl>
                                          <p:spTgt spid="5">
                                            <p:txEl>
                                              <p:pRg st="1" end="1"/>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2000"/>
                                        <p:tgtEl>
                                          <p:spTgt spid="5">
                                            <p:txEl>
                                              <p:pRg st="2" end="2"/>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fade">
                                      <p:cBhvr>
                                        <p:cTn id="3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build="p" animBg="1"/>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p:nvPr>
        </p:nvSpPr>
        <p:spPr/>
        <p:txBody>
          <a:bodyPr/>
          <a:lstStyle/>
          <a:p>
            <a:pPr eaLnBrk="1" hangingPunct="1"/>
            <a:r>
              <a:rPr lang="es-PR" altLang="es-PR"/>
              <a:t>Verdad Central</a:t>
            </a:r>
          </a:p>
        </p:txBody>
      </p:sp>
      <p:sp>
        <p:nvSpPr>
          <p:cNvPr id="6148" name="Rectangle 3"/>
          <p:cNvSpPr>
            <a:spLocks noGrp="1" noChangeArrowheads="1"/>
          </p:cNvSpPr>
          <p:nvPr>
            <p:ph type="body" sz="half" idx="1"/>
          </p:nvPr>
        </p:nvSpPr>
        <p:spPr>
          <a:xfrm>
            <a:off x="533400" y="2209800"/>
            <a:ext cx="4343400" cy="3810000"/>
          </a:xfrm>
        </p:spPr>
        <p:txBody>
          <a:bodyPr/>
          <a:lstStyle/>
          <a:p>
            <a:pPr eaLnBrk="1" hangingPunct="1"/>
            <a:r>
              <a:rPr lang="es-PR" altLang="es-PR"/>
              <a:t>El consejo de Pablo sobre las relaciones responsables revela que cada creyente debe contribuir para la buena marcha de todo el cuerpo de Cristo que es la iglesia.</a:t>
            </a:r>
          </a:p>
        </p:txBody>
      </p:sp>
    </p:spTree>
    <p:extLst>
      <p:ext uri="{BB962C8B-B14F-4D97-AF65-F5344CB8AC3E}">
        <p14:creationId xmlns:p14="http://schemas.microsoft.com/office/powerpoint/2010/main" val="507965166"/>
      </p:ext>
    </p:extLst>
  </p:cSld>
  <p:clrMapOvr>
    <a:masterClrMapping/>
  </p:clrMapOvr>
  <p:transition spd="med">
    <p:blinds dir="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00975"/>
            <a:ext cx="9144000" cy="6096000"/>
          </a:xfrm>
          <a:prstGeom prst="rect">
            <a:avLst/>
          </a:prstGeom>
        </p:spPr>
      </p:pic>
      <p:sp>
        <p:nvSpPr>
          <p:cNvPr id="12291" name="Rectangle 3"/>
          <p:cNvSpPr>
            <a:spLocks noGrp="1" noChangeArrowheads="1"/>
          </p:cNvSpPr>
          <p:nvPr>
            <p:ph type="title" idx="4294967295"/>
          </p:nvPr>
        </p:nvSpPr>
        <p:spPr>
          <a:xfrm>
            <a:off x="193675" y="400974"/>
            <a:ext cx="5749925" cy="756313"/>
          </a:xfrm>
          <a:solidFill>
            <a:schemeClr val="folHlink">
              <a:alpha val="60001"/>
            </a:schemeClr>
          </a:solidFill>
        </p:spPr>
        <p:txBody>
          <a:bodyPr/>
          <a:lstStyle/>
          <a:p>
            <a:pPr eaLnBrk="1" hangingPunct="1">
              <a:defRPr/>
            </a:pPr>
            <a:r>
              <a:rPr lang="es-PR">
                <a:solidFill>
                  <a:schemeClr val="bg1"/>
                </a:solidFill>
                <a:effectLst>
                  <a:outerShdw blurRad="38100" dist="38100" dir="2700000" algn="tl">
                    <a:srgbClr val="1C1C1C"/>
                  </a:outerShdw>
                </a:effectLst>
              </a:rPr>
              <a:t>Metas de Aprendizaje</a:t>
            </a:r>
          </a:p>
        </p:txBody>
      </p:sp>
      <p:sp>
        <p:nvSpPr>
          <p:cNvPr id="12292" name="Rectangle 4"/>
          <p:cNvSpPr>
            <a:spLocks noGrp="1" noChangeArrowheads="1"/>
          </p:cNvSpPr>
          <p:nvPr>
            <p:ph type="body" sz="half" idx="4294967295"/>
          </p:nvPr>
        </p:nvSpPr>
        <p:spPr>
          <a:xfrm>
            <a:off x="2676525" y="3215612"/>
            <a:ext cx="6467475" cy="3281363"/>
          </a:xfrm>
          <a:solidFill>
            <a:srgbClr val="003366">
              <a:alpha val="70000"/>
            </a:srgbClr>
          </a:solidFill>
        </p:spPr>
        <p:txBody>
          <a:bodyPr>
            <a:spAutoFit/>
          </a:bodyPr>
          <a:lstStyle/>
          <a:p>
            <a:pPr marL="609600" indent="-609600" eaLnBrk="1" hangingPunct="1">
              <a:buSzPct val="105000"/>
              <a:buFont typeface="Wingdings" panose="05000000000000000000" pitchFamily="2" charset="2"/>
              <a:buNone/>
              <a:defRPr/>
            </a:pPr>
            <a:r>
              <a:rPr lang="es-PR" sz="2800" dirty="0">
                <a:solidFill>
                  <a:schemeClr val="bg1"/>
                </a:solidFill>
                <a:effectLst>
                  <a:outerShdw blurRad="38100" dist="38100" dir="2700000" algn="tl">
                    <a:srgbClr val="000000"/>
                  </a:outerShdw>
                </a:effectLst>
              </a:rPr>
              <a:t>Que el alumno demuestre:</a:t>
            </a:r>
          </a:p>
          <a:p>
            <a:pPr marL="609600" indent="-609600" eaLnBrk="1" hangingPunct="1">
              <a:defRPr/>
            </a:pPr>
            <a:r>
              <a:rPr lang="es-PR" sz="2800" dirty="0">
                <a:solidFill>
                  <a:schemeClr val="bg1"/>
                </a:solidFill>
              </a:rPr>
              <a:t>su conocimiento de las enseñanzas de Pablo acerca de las relaciones responsables, </a:t>
            </a:r>
          </a:p>
          <a:p>
            <a:pPr marL="609600" indent="-609600" eaLnBrk="1" hangingPunct="1">
              <a:defRPr/>
            </a:pPr>
            <a:r>
              <a:rPr lang="es-PR" sz="2800" dirty="0">
                <a:solidFill>
                  <a:schemeClr val="bg1"/>
                </a:solidFill>
              </a:rPr>
              <a:t>Y su actitud por identificar maneras en las que él puede contribuir para la buena marcha de su iglesia.</a:t>
            </a:r>
          </a:p>
        </p:txBody>
      </p:sp>
    </p:spTree>
    <p:extLst>
      <p:ext uri="{BB962C8B-B14F-4D97-AF65-F5344CB8AC3E}">
        <p14:creationId xmlns:p14="http://schemas.microsoft.com/office/powerpoint/2010/main" val="228800893"/>
      </p:ext>
    </p:extLst>
  </p:cSld>
  <p:clrMapOvr>
    <a:masterClrMapping/>
  </p:clrMapOvr>
  <p:transition spd="med">
    <p:cover dir="rd"/>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2291"/>
                                        </p:tgtEl>
                                        <p:attrNameLst>
                                          <p:attrName>style.visibility</p:attrName>
                                        </p:attrNameLst>
                                      </p:cBhvr>
                                      <p:to>
                                        <p:strVal val="visible"/>
                                      </p:to>
                                    </p:set>
                                    <p:animEffect transition="in" filter="fade">
                                      <p:cBhvr>
                                        <p:cTn id="7" dur="1000"/>
                                        <p:tgtEl>
                                          <p:spTgt spid="12291"/>
                                        </p:tgtEl>
                                      </p:cBhvr>
                                    </p:animEffect>
                                    <p:anim calcmode="lin" valueType="num">
                                      <p:cBhvr>
                                        <p:cTn id="8" dur="1000" fill="hold"/>
                                        <p:tgtEl>
                                          <p:spTgt spid="12291"/>
                                        </p:tgtEl>
                                        <p:attrNameLst>
                                          <p:attrName>ppt_x</p:attrName>
                                        </p:attrNameLst>
                                      </p:cBhvr>
                                      <p:tavLst>
                                        <p:tav tm="0">
                                          <p:val>
                                            <p:strVal val="#ppt_x"/>
                                          </p:val>
                                        </p:tav>
                                        <p:tav tm="100000">
                                          <p:val>
                                            <p:strVal val="#ppt_x"/>
                                          </p:val>
                                        </p:tav>
                                      </p:tavLst>
                                    </p:anim>
                                    <p:anim calcmode="lin" valueType="num">
                                      <p:cBhvr>
                                        <p:cTn id="9" dur="1000" fill="hold"/>
                                        <p:tgtEl>
                                          <p:spTgt spid="12291"/>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12292">
                                            <p:bg/>
                                          </p:spTgt>
                                        </p:tgtEl>
                                        <p:attrNameLst>
                                          <p:attrName>style.visibility</p:attrName>
                                        </p:attrNameLst>
                                      </p:cBhvr>
                                      <p:to>
                                        <p:strVal val="visible"/>
                                      </p:to>
                                    </p:set>
                                    <p:animEffect transition="in" filter="fade">
                                      <p:cBhvr>
                                        <p:cTn id="12" dur="1000"/>
                                        <p:tgtEl>
                                          <p:spTgt spid="12292">
                                            <p:bg/>
                                          </p:spTgt>
                                        </p:tgtEl>
                                      </p:cBhvr>
                                    </p:animEffect>
                                    <p:anim calcmode="lin" valueType="num">
                                      <p:cBhvr>
                                        <p:cTn id="13" dur="1000" fill="hold"/>
                                        <p:tgtEl>
                                          <p:spTgt spid="12292">
                                            <p:bg/>
                                          </p:spTgt>
                                        </p:tgtEl>
                                        <p:attrNameLst>
                                          <p:attrName>ppt_x</p:attrName>
                                        </p:attrNameLst>
                                      </p:cBhvr>
                                      <p:tavLst>
                                        <p:tav tm="0">
                                          <p:val>
                                            <p:strVal val="#ppt_x"/>
                                          </p:val>
                                        </p:tav>
                                        <p:tav tm="100000">
                                          <p:val>
                                            <p:strVal val="#ppt_x"/>
                                          </p:val>
                                        </p:tav>
                                      </p:tavLst>
                                    </p:anim>
                                    <p:anim calcmode="lin" valueType="num">
                                      <p:cBhvr>
                                        <p:cTn id="14" dur="1000" fill="hold"/>
                                        <p:tgtEl>
                                          <p:spTgt spid="12292">
                                            <p:bg/>
                                          </p:spTgt>
                                        </p:tgtEl>
                                        <p:attrNameLst>
                                          <p:attrName>ppt_y</p:attrName>
                                        </p:attrNameLst>
                                      </p:cBhvr>
                                      <p:tavLst>
                                        <p:tav tm="0">
                                          <p:val>
                                            <p:strVal val="#ppt_y-.1"/>
                                          </p:val>
                                        </p:tav>
                                        <p:tav tm="100000">
                                          <p:val>
                                            <p:strVal val="#ppt_y"/>
                                          </p:val>
                                        </p:tav>
                                      </p:tavLst>
                                    </p:anim>
                                  </p:childTnLst>
                                </p:cTn>
                              </p:par>
                              <p:par>
                                <p:cTn id="15" presetID="47" presetClass="entr" presetSubtype="0" fill="hold" grpId="0" nodeType="withEffect">
                                  <p:stCondLst>
                                    <p:cond delay="0"/>
                                  </p:stCondLst>
                                  <p:childTnLst>
                                    <p:set>
                                      <p:cBhvr>
                                        <p:cTn id="16" dur="1" fill="hold">
                                          <p:stCondLst>
                                            <p:cond delay="0"/>
                                          </p:stCondLst>
                                        </p:cTn>
                                        <p:tgtEl>
                                          <p:spTgt spid="12292">
                                            <p:txEl>
                                              <p:pRg st="0" end="0"/>
                                            </p:txEl>
                                          </p:spTgt>
                                        </p:tgtEl>
                                        <p:attrNameLst>
                                          <p:attrName>style.visibility</p:attrName>
                                        </p:attrNameLst>
                                      </p:cBhvr>
                                      <p:to>
                                        <p:strVal val="visible"/>
                                      </p:to>
                                    </p:set>
                                    <p:animEffect transition="in" filter="fade">
                                      <p:cBhvr>
                                        <p:cTn id="17" dur="1000"/>
                                        <p:tgtEl>
                                          <p:spTgt spid="12292">
                                            <p:txEl>
                                              <p:pRg st="0" end="0"/>
                                            </p:txEl>
                                          </p:spTgt>
                                        </p:tgtEl>
                                      </p:cBhvr>
                                    </p:animEffect>
                                    <p:anim calcmode="lin" valueType="num">
                                      <p:cBhvr>
                                        <p:cTn id="18" dur="1000" fill="hold"/>
                                        <p:tgtEl>
                                          <p:spTgt spid="12292">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2292">
                                            <p:txEl>
                                              <p:pRg st="0" end="0"/>
                                            </p:txEl>
                                          </p:spTgt>
                                        </p:tgtEl>
                                        <p:attrNameLst>
                                          <p:attrName>ppt_y</p:attrName>
                                        </p:attrNameLst>
                                      </p:cBhvr>
                                      <p:tavLst>
                                        <p:tav tm="0">
                                          <p:val>
                                            <p:strVal val="#ppt_y-.1"/>
                                          </p:val>
                                        </p:tav>
                                        <p:tav tm="100000">
                                          <p:val>
                                            <p:strVal val="#ppt_y"/>
                                          </p:val>
                                        </p:tav>
                                      </p:tavLst>
                                    </p:anim>
                                  </p:childTnLst>
                                </p:cTn>
                              </p:par>
                              <p:par>
                                <p:cTn id="20" presetID="10" presetClass="entr" presetSubtype="0" fill="hold" nodeType="withEffect">
                                  <p:stCondLst>
                                    <p:cond delay="0"/>
                                  </p:stCondLst>
                                  <p:childTnLst>
                                    <p:set>
                                      <p:cBhvr>
                                        <p:cTn id="21" dur="1" fill="hold">
                                          <p:stCondLst>
                                            <p:cond delay="0"/>
                                          </p:stCondLst>
                                        </p:cTn>
                                        <p:tgtEl>
                                          <p:spTgt spid="12292">
                                            <p:txEl>
                                              <p:pRg st="1" end="1"/>
                                            </p:txEl>
                                          </p:spTgt>
                                        </p:tgtEl>
                                        <p:attrNameLst>
                                          <p:attrName>style.visibility</p:attrName>
                                        </p:attrNameLst>
                                      </p:cBhvr>
                                      <p:to>
                                        <p:strVal val="visible"/>
                                      </p:to>
                                    </p:set>
                                    <p:animEffect transition="in" filter="fade">
                                      <p:cBhvr>
                                        <p:cTn id="22" dur="2000"/>
                                        <p:tgtEl>
                                          <p:spTgt spid="12292">
                                            <p:txEl>
                                              <p:pRg st="1" end="1"/>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2292">
                                            <p:txEl>
                                              <p:pRg st="2" end="2"/>
                                            </p:txEl>
                                          </p:spTgt>
                                        </p:tgtEl>
                                        <p:attrNameLst>
                                          <p:attrName>style.visibility</p:attrName>
                                        </p:attrNameLst>
                                      </p:cBhvr>
                                      <p:to>
                                        <p:strVal val="visible"/>
                                      </p:to>
                                    </p:set>
                                    <p:animEffect transition="in" filter="fade">
                                      <p:cBhvr>
                                        <p:cTn id="25" dur="2000"/>
                                        <p:tgtEl>
                                          <p:spTgt spid="1229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animBg="1"/>
      <p:bldP spid="12292" grpId="0" build="p"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150938" y="838200"/>
            <a:ext cx="7793037" cy="838200"/>
          </a:xfrm>
        </p:spPr>
        <p:txBody>
          <a:bodyPr/>
          <a:lstStyle/>
          <a:p>
            <a:r>
              <a:rPr lang="es-PR" altLang="es-PR"/>
              <a:t>Bosquejo</a:t>
            </a:r>
          </a:p>
        </p:txBody>
      </p:sp>
      <p:sp>
        <p:nvSpPr>
          <p:cNvPr id="18435" name="Rectangle 3"/>
          <p:cNvSpPr>
            <a:spLocks noGrp="1" noChangeArrowheads="1"/>
          </p:cNvSpPr>
          <p:nvPr>
            <p:ph type="body" idx="1"/>
          </p:nvPr>
        </p:nvSpPr>
        <p:spPr>
          <a:xfrm>
            <a:off x="533400" y="1981200"/>
            <a:ext cx="8229600" cy="3886200"/>
          </a:xfrm>
        </p:spPr>
        <p:txBody>
          <a:bodyPr/>
          <a:lstStyle/>
          <a:p>
            <a:pPr>
              <a:buSzPct val="79000"/>
            </a:pPr>
            <a:r>
              <a:rPr lang="es-PR" altLang="es-PR" sz="2800" dirty="0"/>
              <a:t>La confianza de Pablo en los tesalonicenses</a:t>
            </a:r>
          </a:p>
          <a:p>
            <a:pPr marL="609600" indent="-609600">
              <a:buSzPct val="79000"/>
              <a:buFont typeface="Wingdings" panose="05000000000000000000" pitchFamily="2" charset="2"/>
              <a:buNone/>
            </a:pPr>
            <a:r>
              <a:rPr lang="es-PR" altLang="es-PR" sz="2800" dirty="0"/>
              <a:t>	(</a:t>
            </a:r>
            <a:r>
              <a:rPr lang="es-PR" altLang="es-PR" sz="2800" dirty="0">
                <a:solidFill>
                  <a:srgbClr val="FF0000"/>
                </a:solidFill>
              </a:rPr>
              <a:t>2 Tesalonicenses 3.1-5</a:t>
            </a:r>
            <a:r>
              <a:rPr lang="es-PR" altLang="es-PR" sz="2800" dirty="0"/>
              <a:t>)</a:t>
            </a:r>
          </a:p>
          <a:p>
            <a:pPr>
              <a:buSzPct val="79000"/>
            </a:pPr>
            <a:r>
              <a:rPr lang="es-PR" altLang="es-PR" sz="2800" dirty="0"/>
              <a:t>Cómo relacionarse con los indisciplinados y desobedientes </a:t>
            </a:r>
          </a:p>
          <a:p>
            <a:pPr marL="609600" indent="-609600">
              <a:buSzPct val="79000"/>
              <a:buFont typeface="Wingdings" panose="05000000000000000000" pitchFamily="2" charset="2"/>
              <a:buNone/>
            </a:pPr>
            <a:r>
              <a:rPr lang="es-PR" altLang="es-PR" sz="2800" dirty="0"/>
              <a:t>	(</a:t>
            </a:r>
            <a:r>
              <a:rPr lang="es-PR" altLang="es-PR" sz="2800" dirty="0">
                <a:solidFill>
                  <a:srgbClr val="FF0000"/>
                </a:solidFill>
              </a:rPr>
              <a:t>2 Tesalonicenses 3.6-15</a:t>
            </a:r>
            <a:r>
              <a:rPr lang="es-PR" altLang="es-PR" sz="2800" dirty="0"/>
              <a:t>)</a:t>
            </a:r>
          </a:p>
          <a:p>
            <a:pPr>
              <a:buSzPct val="79000"/>
            </a:pPr>
            <a:r>
              <a:rPr lang="es-PR" altLang="es-PR" sz="2800" dirty="0"/>
              <a:t>Oración final y saludos </a:t>
            </a:r>
          </a:p>
          <a:p>
            <a:pPr marL="609600" indent="-609600">
              <a:buSzPct val="79000"/>
              <a:buFont typeface="Wingdings" panose="05000000000000000000" pitchFamily="2" charset="2"/>
              <a:buNone/>
            </a:pPr>
            <a:r>
              <a:rPr lang="es-PR" altLang="es-PR" sz="2800" dirty="0"/>
              <a:t>	(</a:t>
            </a:r>
            <a:r>
              <a:rPr lang="es-PR" altLang="es-PR" sz="2800" dirty="0">
                <a:solidFill>
                  <a:srgbClr val="FF0000"/>
                </a:solidFill>
              </a:rPr>
              <a:t>2 Tesalonicenses 3.16-18</a:t>
            </a:r>
            <a:r>
              <a:rPr lang="es-PR" altLang="es-PR" sz="2800" dirty="0"/>
              <a:t>)</a:t>
            </a:r>
          </a:p>
        </p:txBody>
      </p:sp>
    </p:spTree>
    <p:extLst>
      <p:ext uri="{BB962C8B-B14F-4D97-AF65-F5344CB8AC3E}">
        <p14:creationId xmlns:p14="http://schemas.microsoft.com/office/powerpoint/2010/main" val="2531440562"/>
      </p:ext>
    </p:extLst>
  </p:cSld>
  <p:clrMapOvr>
    <a:masterClrMapping/>
  </p:clrMapOvr>
  <p:transition>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Effect transition="in" filter="fade">
                                      <p:cBhvr>
                                        <p:cTn id="7" dur="2000"/>
                                        <p:tgtEl>
                                          <p:spTgt spid="18434"/>
                                        </p:tgtEl>
                                      </p:cBhvr>
                                    </p:animEffect>
                                  </p:childTnLst>
                                </p:cTn>
                              </p:par>
                            </p:childTnLst>
                          </p:cTn>
                        </p:par>
                        <p:par>
                          <p:cTn id="8" fill="hold" nodeType="afterGroup">
                            <p:stCondLst>
                              <p:cond delay="2000"/>
                            </p:stCondLst>
                            <p:childTnLst>
                              <p:par>
                                <p:cTn id="9" presetID="10" presetClass="entr" presetSubtype="0" fill="hold" grpId="0" nodeType="afterEffect">
                                  <p:stCondLst>
                                    <p:cond delay="0"/>
                                  </p:stCondLst>
                                  <p:childTnLst>
                                    <p:set>
                                      <p:cBhvr>
                                        <p:cTn id="10" dur="1" fill="hold">
                                          <p:stCondLst>
                                            <p:cond delay="0"/>
                                          </p:stCondLst>
                                        </p:cTn>
                                        <p:tgtEl>
                                          <p:spTgt spid="18435">
                                            <p:txEl>
                                              <p:pRg st="0" end="0"/>
                                            </p:txEl>
                                          </p:spTgt>
                                        </p:tgtEl>
                                        <p:attrNameLst>
                                          <p:attrName>style.visibility</p:attrName>
                                        </p:attrNameLst>
                                      </p:cBhvr>
                                      <p:to>
                                        <p:strVal val="visible"/>
                                      </p:to>
                                    </p:set>
                                    <p:animEffect transition="in" filter="fade">
                                      <p:cBhvr>
                                        <p:cTn id="11" dur="2000"/>
                                        <p:tgtEl>
                                          <p:spTgt spid="18435">
                                            <p:txEl>
                                              <p:pRg st="0" end="0"/>
                                            </p:txEl>
                                          </p:spTgt>
                                        </p:tgtEl>
                                      </p:cBhvr>
                                    </p:animEffect>
                                  </p:childTnLst>
                                </p:cTn>
                              </p:par>
                            </p:childTnLst>
                          </p:cTn>
                        </p:par>
                        <p:par>
                          <p:cTn id="12" fill="hold" nodeType="afterGroup">
                            <p:stCondLst>
                              <p:cond delay="4000"/>
                            </p:stCondLst>
                            <p:childTnLst>
                              <p:par>
                                <p:cTn id="13" presetID="10" presetClass="entr" presetSubtype="0" fill="hold" grpId="0" nodeType="afterEffect">
                                  <p:stCondLst>
                                    <p:cond delay="0"/>
                                  </p:stCondLst>
                                  <p:childTnLst>
                                    <p:set>
                                      <p:cBhvr>
                                        <p:cTn id="14" dur="1" fill="hold">
                                          <p:stCondLst>
                                            <p:cond delay="0"/>
                                          </p:stCondLst>
                                        </p:cTn>
                                        <p:tgtEl>
                                          <p:spTgt spid="18435">
                                            <p:txEl>
                                              <p:pRg st="1" end="1"/>
                                            </p:txEl>
                                          </p:spTgt>
                                        </p:tgtEl>
                                        <p:attrNameLst>
                                          <p:attrName>style.visibility</p:attrName>
                                        </p:attrNameLst>
                                      </p:cBhvr>
                                      <p:to>
                                        <p:strVal val="visible"/>
                                      </p:to>
                                    </p:set>
                                    <p:animEffect transition="in" filter="fade">
                                      <p:cBhvr>
                                        <p:cTn id="15" dur="2000"/>
                                        <p:tgtEl>
                                          <p:spTgt spid="18435">
                                            <p:txEl>
                                              <p:pRg st="1" end="1"/>
                                            </p:txEl>
                                          </p:spTgt>
                                        </p:tgtEl>
                                      </p:cBhvr>
                                    </p:animEffect>
                                  </p:childTnLst>
                                </p:cTn>
                              </p:par>
                            </p:childTnLst>
                          </p:cTn>
                        </p:par>
                        <p:par>
                          <p:cTn id="16" fill="hold" nodeType="afterGroup">
                            <p:stCondLst>
                              <p:cond delay="6000"/>
                            </p:stCondLst>
                            <p:childTnLst>
                              <p:par>
                                <p:cTn id="17" presetID="10" presetClass="entr" presetSubtype="0" fill="hold" nodeType="afterEffect">
                                  <p:stCondLst>
                                    <p:cond delay="0"/>
                                  </p:stCondLst>
                                  <p:childTnLst>
                                    <p:set>
                                      <p:cBhvr>
                                        <p:cTn id="18" dur="1" fill="hold">
                                          <p:stCondLst>
                                            <p:cond delay="0"/>
                                          </p:stCondLst>
                                        </p:cTn>
                                        <p:tgtEl>
                                          <p:spTgt spid="18435">
                                            <p:txEl>
                                              <p:pRg st="2" end="2"/>
                                            </p:txEl>
                                          </p:spTgt>
                                        </p:tgtEl>
                                        <p:attrNameLst>
                                          <p:attrName>style.visibility</p:attrName>
                                        </p:attrNameLst>
                                      </p:cBhvr>
                                      <p:to>
                                        <p:strVal val="visible"/>
                                      </p:to>
                                    </p:set>
                                    <p:animEffect transition="in" filter="fade">
                                      <p:cBhvr>
                                        <p:cTn id="19" dur="2000"/>
                                        <p:tgtEl>
                                          <p:spTgt spid="18435">
                                            <p:txEl>
                                              <p:pRg st="2" end="2"/>
                                            </p:txEl>
                                          </p:spTgt>
                                        </p:tgtEl>
                                      </p:cBhvr>
                                    </p:animEffect>
                                  </p:childTnLst>
                                </p:cTn>
                              </p:par>
                            </p:childTnLst>
                          </p:cTn>
                        </p:par>
                        <p:par>
                          <p:cTn id="20" fill="hold" nodeType="afterGroup">
                            <p:stCondLst>
                              <p:cond delay="8000"/>
                            </p:stCondLst>
                            <p:childTnLst>
                              <p:par>
                                <p:cTn id="21" presetID="10" presetClass="entr" presetSubtype="0" fill="hold" nodeType="afterEffect">
                                  <p:stCondLst>
                                    <p:cond delay="0"/>
                                  </p:stCondLst>
                                  <p:childTnLst>
                                    <p:set>
                                      <p:cBhvr>
                                        <p:cTn id="22" dur="1" fill="hold">
                                          <p:stCondLst>
                                            <p:cond delay="0"/>
                                          </p:stCondLst>
                                        </p:cTn>
                                        <p:tgtEl>
                                          <p:spTgt spid="18435">
                                            <p:txEl>
                                              <p:pRg st="3" end="3"/>
                                            </p:txEl>
                                          </p:spTgt>
                                        </p:tgtEl>
                                        <p:attrNameLst>
                                          <p:attrName>style.visibility</p:attrName>
                                        </p:attrNameLst>
                                      </p:cBhvr>
                                      <p:to>
                                        <p:strVal val="visible"/>
                                      </p:to>
                                    </p:set>
                                    <p:animEffect transition="in" filter="fade">
                                      <p:cBhvr>
                                        <p:cTn id="23" dur="2000"/>
                                        <p:tgtEl>
                                          <p:spTgt spid="18435">
                                            <p:txEl>
                                              <p:pRg st="3" end="3"/>
                                            </p:txEl>
                                          </p:spTgt>
                                        </p:tgtEl>
                                      </p:cBhvr>
                                    </p:animEffect>
                                  </p:childTnLst>
                                </p:cTn>
                              </p:par>
                            </p:childTnLst>
                          </p:cTn>
                        </p:par>
                        <p:par>
                          <p:cTn id="24" fill="hold" nodeType="afterGroup">
                            <p:stCondLst>
                              <p:cond delay="10000"/>
                            </p:stCondLst>
                            <p:childTnLst>
                              <p:par>
                                <p:cTn id="25" presetID="10" presetClass="entr" presetSubtype="0" fill="hold" nodeType="afterEffect">
                                  <p:stCondLst>
                                    <p:cond delay="0"/>
                                  </p:stCondLst>
                                  <p:childTnLst>
                                    <p:set>
                                      <p:cBhvr>
                                        <p:cTn id="26" dur="1" fill="hold">
                                          <p:stCondLst>
                                            <p:cond delay="0"/>
                                          </p:stCondLst>
                                        </p:cTn>
                                        <p:tgtEl>
                                          <p:spTgt spid="18435">
                                            <p:txEl>
                                              <p:pRg st="4" end="4"/>
                                            </p:txEl>
                                          </p:spTgt>
                                        </p:tgtEl>
                                        <p:attrNameLst>
                                          <p:attrName>style.visibility</p:attrName>
                                        </p:attrNameLst>
                                      </p:cBhvr>
                                      <p:to>
                                        <p:strVal val="visible"/>
                                      </p:to>
                                    </p:set>
                                    <p:animEffect transition="in" filter="fade">
                                      <p:cBhvr>
                                        <p:cTn id="27" dur="2000"/>
                                        <p:tgtEl>
                                          <p:spTgt spid="18435">
                                            <p:txEl>
                                              <p:pRg st="4" end="4"/>
                                            </p:txEl>
                                          </p:spTgt>
                                        </p:tgtEl>
                                      </p:cBhvr>
                                    </p:animEffect>
                                  </p:childTnLst>
                                </p:cTn>
                              </p:par>
                            </p:childTnLst>
                          </p:cTn>
                        </p:par>
                        <p:par>
                          <p:cTn id="28" fill="hold" nodeType="afterGroup">
                            <p:stCondLst>
                              <p:cond delay="12000"/>
                            </p:stCondLst>
                            <p:childTnLst>
                              <p:par>
                                <p:cTn id="29" presetID="10" presetClass="entr" presetSubtype="0" fill="hold" nodeType="afterEffect">
                                  <p:stCondLst>
                                    <p:cond delay="0"/>
                                  </p:stCondLst>
                                  <p:childTnLst>
                                    <p:set>
                                      <p:cBhvr>
                                        <p:cTn id="30" dur="1" fill="hold">
                                          <p:stCondLst>
                                            <p:cond delay="0"/>
                                          </p:stCondLst>
                                        </p:cTn>
                                        <p:tgtEl>
                                          <p:spTgt spid="18435">
                                            <p:txEl>
                                              <p:pRg st="5" end="5"/>
                                            </p:txEl>
                                          </p:spTgt>
                                        </p:tgtEl>
                                        <p:attrNameLst>
                                          <p:attrName>style.visibility</p:attrName>
                                        </p:attrNameLst>
                                      </p:cBhvr>
                                      <p:to>
                                        <p:strVal val="visible"/>
                                      </p:to>
                                    </p:set>
                                    <p:animEffect transition="in" filter="fade">
                                      <p:cBhvr>
                                        <p:cTn id="31" dur="2000"/>
                                        <p:tgtEl>
                                          <p:spTgt spid="1843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animBg="1"/>
      <p:bldP spid="18435"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50938" y="366713"/>
            <a:ext cx="7793037" cy="1462087"/>
          </a:xfrm>
        </p:spPr>
        <p:txBody>
          <a:bodyPr/>
          <a:lstStyle/>
          <a:p>
            <a:r>
              <a:rPr lang="es-PR" altLang="es-PR" sz="4000" dirty="0"/>
              <a:t>La confianza de Pablo en los tesalonicenses</a:t>
            </a:r>
            <a:br>
              <a:rPr lang="es-PR" altLang="es-PR" sz="4000" dirty="0"/>
            </a:br>
            <a:r>
              <a:rPr lang="es-PR" altLang="es-PR" sz="4000" dirty="0"/>
              <a:t>(</a:t>
            </a:r>
            <a:r>
              <a:rPr lang="es-PR" altLang="es-PR" sz="4000" dirty="0">
                <a:solidFill>
                  <a:srgbClr val="FF0000"/>
                </a:solidFill>
              </a:rPr>
              <a:t>2 Tesalonicenses 3.1-5</a:t>
            </a:r>
            <a:r>
              <a:rPr lang="es-PR" altLang="es-PR" sz="4000" dirty="0"/>
              <a:t>)</a:t>
            </a:r>
          </a:p>
        </p:txBody>
      </p:sp>
      <p:sp>
        <p:nvSpPr>
          <p:cNvPr id="4" name="TextBox 3"/>
          <p:cNvSpPr txBox="1"/>
          <p:nvPr/>
        </p:nvSpPr>
        <p:spPr>
          <a:xfrm>
            <a:off x="284671" y="2118000"/>
            <a:ext cx="8583283" cy="3276282"/>
          </a:xfrm>
          <a:prstGeom prst="rect">
            <a:avLst/>
          </a:prstGeom>
          <a:noFill/>
        </p:spPr>
        <p:txBody>
          <a:bodyPr vert="horz" wrap="square" rtlCol="0">
            <a:spAutoFit/>
          </a:bodyPr>
          <a:lstStyle/>
          <a:p>
            <a:pPr marL="0" marR="0">
              <a:lnSpc>
                <a:spcPct val="150000"/>
              </a:lnSpc>
              <a:spcBef>
                <a:spcPts val="0"/>
              </a:spcBef>
              <a:spcAft>
                <a:spcPts val="1000"/>
              </a:spcAft>
            </a:pPr>
            <a:r>
              <a:rPr lang="es-PR" sz="2000" b="0" dirty="0">
                <a:latin typeface="Calibri" panose="020F0502020204030204" pitchFamily="34" charset="0"/>
              </a:rPr>
              <a:t>“</a:t>
            </a:r>
            <a:r>
              <a:rPr lang="es-PR" sz="2000" b="0" i="1" dirty="0">
                <a:latin typeface="Calibri" panose="020F0502020204030204" pitchFamily="34" charset="0"/>
              </a:rPr>
              <a:t>Por lo demás, hermanos, orad por nosotros, para que la palabra del Señor corra y sea glorificada, así como lo fue entre vosotros ,y para que seamos librados de hombres perversos y malos; porque no es de todos la fe. Pero fiel es el Señor, que os afirmará y guardará del mal. Y tenemos confianza respecto a vosotros en el Señor, en que hacéis y haréis lo que os hemos mandado. Y el Señor encamine vuestros corazones al amor de Dios, y a la paciencia de Cristo.</a:t>
            </a:r>
            <a:r>
              <a:rPr lang="es-PR" sz="2000" b="0" dirty="0">
                <a:latin typeface="Calibri" panose="020F0502020204030204" pitchFamily="34" charset="0"/>
              </a:rPr>
              <a:t>” (2 Tesalonicenses 3.1–5, RVR60) </a:t>
            </a:r>
            <a:endParaRPr lang="es-PR" sz="2000" b="0" dirty="0">
              <a:effectLst/>
              <a:latin typeface="Calibri" panose="020F0502020204030204" pitchFamily="34" charset="0"/>
            </a:endParaRPr>
          </a:p>
        </p:txBody>
      </p:sp>
    </p:spTree>
    <p:extLst>
      <p:ext uri="{BB962C8B-B14F-4D97-AF65-F5344CB8AC3E}">
        <p14:creationId xmlns:p14="http://schemas.microsoft.com/office/powerpoint/2010/main" val="2536314888"/>
      </p:ext>
    </p:extLst>
  </p:cSld>
  <p:clrMapOvr>
    <a:masterClrMapping/>
  </p:clrMapOvr>
  <p:transition spd="med">
    <p:cov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¿Qué pide Pablo a los tesalonicenses?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Ayuda financiera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Oración por él y sus colaboradores</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Que se comporten</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1446633347"/>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2" end="2"/>
                                            </p:txEl>
                                          </p:spTgt>
                                        </p:tgtEl>
                                        <p:attrNameLst>
                                          <p:attrName>style.fontStyle</p:attrName>
                                        </p:attrNameLst>
                                      </p:cBhvr>
                                      <p:to>
                                        <p:strVal val="normal"/>
                                      </p:to>
                                    </p:set>
                                    <p:set>
                                      <p:cBhvr override="childStyle">
                                        <p:cTn id="21" dur="indefinite"/>
                                        <p:tgtEl>
                                          <p:spTgt spid="104451">
                                            <p:txEl>
                                              <p:pRg st="2" end="2"/>
                                            </p:txEl>
                                          </p:spTgt>
                                        </p:tgtEl>
                                        <p:attrNameLst>
                                          <p:attrName>style.fontWeight</p:attrName>
                                        </p:attrNameLst>
                                      </p:cBhvr>
                                      <p:to>
                                        <p:strVal val="bold"/>
                                      </p:to>
                                    </p:set>
                                    <p:set>
                                      <p:cBhvr override="childStyle">
                                        <p:cTn id="22" dur="indefinite"/>
                                        <p:tgtEl>
                                          <p:spTgt spid="104451">
                                            <p:txEl>
                                              <p:pRg st="2" end="2"/>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1" name="Rectangle 3"/>
          <p:cNvSpPr>
            <a:spLocks noChangeArrowheads="1"/>
          </p:cNvSpPr>
          <p:nvPr/>
        </p:nvSpPr>
        <p:spPr bwMode="auto">
          <a:xfrm>
            <a:off x="457200" y="2133600"/>
            <a:ext cx="8497888"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609600" indent="-609600" eaLnBrk="0" hangingPunct="0">
              <a:tabLst>
                <a:tab pos="1257300" algn="l"/>
              </a:tabLst>
              <a:defRPr>
                <a:solidFill>
                  <a:schemeClr val="tx1"/>
                </a:solidFill>
                <a:latin typeface="Tahoma" panose="020B0604030504040204" pitchFamily="34" charset="0"/>
                <a:cs typeface="Arial" panose="020B0604020202020204" pitchFamily="34" charset="0"/>
              </a:defRPr>
            </a:lvl1pPr>
            <a:lvl2pPr marL="1009650" indent="-609600" eaLnBrk="0" hangingPunct="0">
              <a:tabLst>
                <a:tab pos="1257300" algn="l"/>
              </a:tabLst>
              <a:defRPr>
                <a:solidFill>
                  <a:schemeClr val="tx1"/>
                </a:solidFill>
                <a:latin typeface="Tahoma" panose="020B0604030504040204" pitchFamily="34" charset="0"/>
                <a:cs typeface="Arial" panose="020B0604020202020204" pitchFamily="34" charset="0"/>
              </a:defRPr>
            </a:lvl2pPr>
            <a:lvl3pPr marL="1143000" indent="-228600" eaLnBrk="0" hangingPunct="0">
              <a:tabLst>
                <a:tab pos="1257300" algn="l"/>
              </a:tabLst>
              <a:defRPr>
                <a:solidFill>
                  <a:schemeClr val="tx1"/>
                </a:solidFill>
                <a:latin typeface="Tahoma" panose="020B0604030504040204" pitchFamily="34" charset="0"/>
                <a:cs typeface="Arial" panose="020B0604020202020204" pitchFamily="34" charset="0"/>
              </a:defRPr>
            </a:lvl3pPr>
            <a:lvl4pPr marL="1600200" indent="-228600" eaLnBrk="0" hangingPunct="0">
              <a:tabLst>
                <a:tab pos="1257300" algn="l"/>
              </a:tabLst>
              <a:defRPr>
                <a:solidFill>
                  <a:schemeClr val="tx1"/>
                </a:solidFill>
                <a:latin typeface="Tahoma" panose="020B0604030504040204" pitchFamily="34" charset="0"/>
                <a:cs typeface="Arial" panose="020B0604020202020204" pitchFamily="34" charset="0"/>
              </a:defRPr>
            </a:lvl4pPr>
            <a:lvl5pPr marL="2057400" indent="-228600" eaLnBrk="0" hangingPunct="0">
              <a:tabLst>
                <a:tab pos="1257300" algn="l"/>
              </a:tabLst>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tabLst>
                <a:tab pos="1257300" algn="l"/>
              </a:tabLst>
              <a:defRPr>
                <a:solidFill>
                  <a:schemeClr val="tx1"/>
                </a:solidFill>
                <a:latin typeface="Tahoma" panose="020B0604030504040204" pitchFamily="34" charset="0"/>
                <a:cs typeface="Arial" panose="020B0604020202020204" pitchFamily="34" charset="0"/>
              </a:defRPr>
            </a:lvl9pPr>
          </a:lstStyle>
          <a:p>
            <a:pPr marL="0" marR="0" lvl="0" indent="0" algn="l" defTabSz="914400" rtl="0" eaLnBrk="0" fontAlgn="base" latinLnBrk="0" hangingPunct="0">
              <a:lnSpc>
                <a:spcPct val="100000"/>
              </a:lnSpc>
              <a:spcBef>
                <a:spcPct val="20000"/>
              </a:spcBef>
              <a:spcAft>
                <a:spcPct val="0"/>
              </a:spcAft>
              <a:buClr>
                <a:srgbClr val="3333CC"/>
              </a:buClr>
              <a:buSzPct val="60000"/>
              <a:tabLst>
                <a:tab pos="1257300" algn="l"/>
              </a:tabLst>
              <a:defRPr/>
            </a:pPr>
            <a:r>
              <a:rPr kumimoji="0" lang="es-ES" altLang="es-PR" sz="32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qué área geográfica se refería?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Roma</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el barrio Aguacate</a:t>
            </a:r>
          </a:p>
          <a:p>
            <a:pPr marL="1009650" marR="0" lvl="1" indent="-609600" algn="l" defTabSz="914400" rtl="0" eaLnBrk="0" fontAlgn="base" latinLnBrk="0" hangingPunct="0">
              <a:lnSpc>
                <a:spcPct val="100000"/>
              </a:lnSpc>
              <a:spcBef>
                <a:spcPct val="20000"/>
              </a:spcBef>
              <a:spcAft>
                <a:spcPct val="0"/>
              </a:spcAft>
              <a:buClr>
                <a:srgbClr val="FF0000"/>
              </a:buClr>
              <a:buSzPct val="55000"/>
              <a:buFont typeface="Wingdings" panose="05000000000000000000" pitchFamily="2" charset="2"/>
              <a:buAutoNum type="alphaLcParenR"/>
              <a:tabLst>
                <a:tab pos="1257300" algn="l"/>
              </a:tabLst>
              <a:defRPr/>
            </a:pPr>
            <a:r>
              <a:rPr kumimoji="0" lang="es-ES" altLang="es-PR" sz="2800" b="0" i="0" u="none" strike="noStrike" kern="1200" cap="none" spc="0" normalizeH="0" baseline="0" noProof="0" dirty="0">
                <a:ln>
                  <a:noFill/>
                </a:ln>
                <a:solidFill>
                  <a:srgbClr val="000000"/>
                </a:solidFill>
                <a:effectLst/>
                <a:uLnTx/>
                <a:uFillTx/>
                <a:latin typeface="Tahoma" panose="020B0604030504040204" pitchFamily="34" charset="0"/>
                <a:ea typeface="+mn-ea"/>
                <a:cs typeface="Arial" panose="020B0604020202020204" pitchFamily="34" charset="0"/>
              </a:rPr>
              <a:t>A Corinto</a:t>
            </a:r>
          </a:p>
        </p:txBody>
      </p:sp>
      <p:sp>
        <p:nvSpPr>
          <p:cNvPr id="5" name="Rectangle 2"/>
          <p:cNvSpPr txBox="1">
            <a:spLocks noChangeArrowheads="1"/>
          </p:cNvSpPr>
          <p:nvPr/>
        </p:nvSpPr>
        <p:spPr>
          <a:xfrm>
            <a:off x="990600" y="-76200"/>
            <a:ext cx="7793038" cy="1462088"/>
          </a:xfrm>
          <a:prstGeom prst="rect">
            <a:avLst/>
          </a:prstGeom>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PR" sz="4000" b="0" i="0" u="none" strike="noStrike" kern="0" cap="none" spc="0" normalizeH="0" baseline="0" noProof="0" dirty="0">
                <a:ln>
                  <a:noFill/>
                </a:ln>
                <a:solidFill>
                  <a:srgbClr val="333399"/>
                </a:solidFill>
                <a:effectLst/>
                <a:uLnTx/>
                <a:uFillTx/>
                <a:latin typeface="Tahoma"/>
                <a:ea typeface="+mn-ea"/>
                <a:cs typeface="Arial"/>
              </a:rPr>
              <a:t>La confianza de Pablo en los tesalonicenses</a:t>
            </a:r>
            <a:br>
              <a:rPr kumimoji="0" lang="es-PR" sz="4000" b="0" i="0" u="none" strike="noStrike" kern="0" cap="none" spc="0" normalizeH="0" baseline="0" noProof="0" dirty="0">
                <a:ln>
                  <a:noFill/>
                </a:ln>
                <a:solidFill>
                  <a:srgbClr val="333399"/>
                </a:solidFill>
                <a:effectLst/>
                <a:uLnTx/>
                <a:uFillTx/>
                <a:latin typeface="Tahoma"/>
                <a:ea typeface="+mn-ea"/>
                <a:cs typeface="Arial"/>
              </a:rPr>
            </a:br>
            <a:r>
              <a:rPr kumimoji="0" lang="es-PR" sz="4000" b="0" i="0" u="none" strike="noStrike" kern="0" cap="none" spc="0" normalizeH="0" baseline="0" noProof="0" dirty="0">
                <a:ln>
                  <a:noFill/>
                </a:ln>
                <a:solidFill>
                  <a:srgbClr val="333399"/>
                </a:solidFill>
                <a:effectLst/>
                <a:uLnTx/>
                <a:uFillTx/>
                <a:latin typeface="Tahoma"/>
                <a:ea typeface="+mn-ea"/>
                <a:cs typeface="Arial"/>
              </a:rPr>
              <a:t>(</a:t>
            </a:r>
            <a:r>
              <a:rPr kumimoji="0" lang="es-PR" sz="4000" b="0" i="0" u="none" strike="noStrike" kern="0" cap="none" spc="0" normalizeH="0" baseline="0" noProof="0" dirty="0">
                <a:ln>
                  <a:noFill/>
                </a:ln>
                <a:solidFill>
                  <a:srgbClr val="FF0000"/>
                </a:solidFill>
                <a:effectLst/>
                <a:uLnTx/>
                <a:uFillTx/>
                <a:latin typeface="Tahoma"/>
                <a:ea typeface="+mn-ea"/>
                <a:cs typeface="Arial"/>
              </a:rPr>
              <a:t>2 Tesalonicenses 3.1-5</a:t>
            </a:r>
            <a:r>
              <a:rPr kumimoji="0" lang="es-PR" sz="4000" b="0" i="0" u="none" strike="noStrike" kern="0" cap="none" spc="0" normalizeH="0" baseline="0" noProof="0" dirty="0">
                <a:ln>
                  <a:noFill/>
                </a:ln>
                <a:solidFill>
                  <a:srgbClr val="333399"/>
                </a:solidFill>
                <a:effectLst/>
                <a:uLnTx/>
                <a:uFillTx/>
                <a:latin typeface="Tahoma"/>
                <a:ea typeface="+mn-ea"/>
                <a:cs typeface="Arial"/>
              </a:rPr>
              <a:t>)</a:t>
            </a:r>
          </a:p>
        </p:txBody>
      </p:sp>
    </p:spTree>
    <p:extLst>
      <p:ext uri="{BB962C8B-B14F-4D97-AF65-F5344CB8AC3E}">
        <p14:creationId xmlns:p14="http://schemas.microsoft.com/office/powerpoint/2010/main" val="2394637825"/>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104451">
                                            <p:txEl>
                                              <p:pRg st="0" end="0"/>
                                            </p:txEl>
                                          </p:spTgt>
                                        </p:tgtEl>
                                        <p:attrNameLst>
                                          <p:attrName>style.visibility</p:attrName>
                                        </p:attrNameLst>
                                      </p:cBhvr>
                                      <p:to>
                                        <p:strVal val="visible"/>
                                      </p:to>
                                    </p:set>
                                    <p:animEffect transition="in" filter="dissolve">
                                      <p:cBhvr>
                                        <p:cTn id="7" dur="500"/>
                                        <p:tgtEl>
                                          <p:spTgt spid="104451">
                                            <p:txEl>
                                              <p:pRg st="0" end="0"/>
                                            </p:txEl>
                                          </p:spTgt>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4451">
                                            <p:txEl>
                                              <p:pRg st="1" end="1"/>
                                            </p:txEl>
                                          </p:spTgt>
                                        </p:tgtEl>
                                        <p:attrNameLst>
                                          <p:attrName>style.visibility</p:attrName>
                                        </p:attrNameLst>
                                      </p:cBhvr>
                                      <p:to>
                                        <p:strVal val="visible"/>
                                      </p:to>
                                    </p:set>
                                    <p:animEffect transition="in" filter="dissolve">
                                      <p:cBhvr>
                                        <p:cTn id="10" dur="500"/>
                                        <p:tgtEl>
                                          <p:spTgt spid="104451">
                                            <p:txEl>
                                              <p:pRg st="1" end="1"/>
                                            </p:txEl>
                                          </p:spTgt>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104451">
                                            <p:txEl>
                                              <p:pRg st="2" end="2"/>
                                            </p:txEl>
                                          </p:spTgt>
                                        </p:tgtEl>
                                        <p:attrNameLst>
                                          <p:attrName>style.visibility</p:attrName>
                                        </p:attrNameLst>
                                      </p:cBhvr>
                                      <p:to>
                                        <p:strVal val="visible"/>
                                      </p:to>
                                    </p:set>
                                    <p:animEffect transition="in" filter="dissolve">
                                      <p:cBhvr>
                                        <p:cTn id="13" dur="500"/>
                                        <p:tgtEl>
                                          <p:spTgt spid="104451">
                                            <p:txEl>
                                              <p:pRg st="2" end="2"/>
                                            </p:txEl>
                                          </p:spTgt>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104451">
                                            <p:txEl>
                                              <p:pRg st="3" end="3"/>
                                            </p:txEl>
                                          </p:spTgt>
                                        </p:tgtEl>
                                        <p:attrNameLst>
                                          <p:attrName>style.visibility</p:attrName>
                                        </p:attrNameLst>
                                      </p:cBhvr>
                                      <p:to>
                                        <p:strVal val="visible"/>
                                      </p:to>
                                    </p:set>
                                    <p:animEffect transition="in" filter="dissolve">
                                      <p:cBhvr>
                                        <p:cTn id="16" dur="500"/>
                                        <p:tgtEl>
                                          <p:spTgt spid="104451">
                                            <p:txEl>
                                              <p:pRg st="3" end="3"/>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 presetClass="emph" presetSubtype="5" nodeType="clickEffect">
                                  <p:stCondLst>
                                    <p:cond delay="0"/>
                                  </p:stCondLst>
                                  <p:childTnLst>
                                    <p:set>
                                      <p:cBhvr override="childStyle">
                                        <p:cTn id="20" dur="indefinite"/>
                                        <p:tgtEl>
                                          <p:spTgt spid="104451">
                                            <p:txEl>
                                              <p:pRg st="3" end="3"/>
                                            </p:txEl>
                                          </p:spTgt>
                                        </p:tgtEl>
                                        <p:attrNameLst>
                                          <p:attrName>style.fontStyle</p:attrName>
                                        </p:attrNameLst>
                                      </p:cBhvr>
                                      <p:to>
                                        <p:strVal val="normal"/>
                                      </p:to>
                                    </p:set>
                                    <p:set>
                                      <p:cBhvr override="childStyle">
                                        <p:cTn id="21" dur="indefinite"/>
                                        <p:tgtEl>
                                          <p:spTgt spid="104451">
                                            <p:txEl>
                                              <p:pRg st="3" end="3"/>
                                            </p:txEl>
                                          </p:spTgt>
                                        </p:tgtEl>
                                        <p:attrNameLst>
                                          <p:attrName>style.fontWeight</p:attrName>
                                        </p:attrNameLst>
                                      </p:cBhvr>
                                      <p:to>
                                        <p:strVal val="bold"/>
                                      </p:to>
                                    </p:set>
                                    <p:set>
                                      <p:cBhvr override="childStyle">
                                        <p:cTn id="22" dur="indefinite"/>
                                        <p:tgtEl>
                                          <p:spTgt spid="104451">
                                            <p:txEl>
                                              <p:pRg st="3" end="3"/>
                                            </p:txEl>
                                          </p:spTgt>
                                        </p:tgtEl>
                                        <p:attrNameLst>
                                          <p:attrName>style.textDecorationUnderline</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1" grpId="0" build="p"/>
    </p:bldLst>
  </p:timing>
</p:sld>
</file>

<file path=ppt/theme/theme1.xml><?xml version="1.0" encoding="utf-8"?>
<a:theme xmlns:a="http://schemas.openxmlformats.org/drawingml/2006/main" name="Iglesia">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Iglesia" id="{56CE8188-82CC-4931-9ED5-DD07D9ED0A6A}" vid="{E20D5675-EC1B-48E7-91C0-817E3EF7A08B}"/>
    </a:ext>
  </a:extLst>
</a:theme>
</file>

<file path=ppt/theme/theme2.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Iglesia</Template>
  <TotalTime>383</TotalTime>
  <Words>1457</Words>
  <Application>Microsoft Office PowerPoint</Application>
  <PresentationFormat>On-screen Show (4:3)</PresentationFormat>
  <Paragraphs>183</Paragraphs>
  <Slides>34</Slides>
  <Notes>32</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34</vt:i4>
      </vt:variant>
    </vt:vector>
  </HeadingPairs>
  <TitlesOfParts>
    <vt:vector size="40" baseType="lpstr">
      <vt:lpstr>Arial</vt:lpstr>
      <vt:lpstr>Calibri</vt:lpstr>
      <vt:lpstr>Tahoma</vt:lpstr>
      <vt:lpstr>Wingdings</vt:lpstr>
      <vt:lpstr>Iglesia</vt:lpstr>
      <vt:lpstr>Blends</vt:lpstr>
      <vt:lpstr>Unidad 2:Iglesia en conflicto</vt:lpstr>
      <vt:lpstr>Texto Básico</vt:lpstr>
      <vt:lpstr>Versículo Clave:</vt:lpstr>
      <vt:lpstr>Verdad Central</vt:lpstr>
      <vt:lpstr>Metas de Aprendizaje</vt:lpstr>
      <vt:lpstr>Bosquejo</vt:lpstr>
      <vt:lpstr>La confianza de Pablo en los tesalonicenses (2 Tesalonicenses 3.1-5)</vt:lpstr>
      <vt:lpstr>PowerPoint Presentation</vt:lpstr>
      <vt:lpstr>PowerPoint Presentation</vt:lpstr>
      <vt:lpstr>PowerPoint Presentation</vt:lpstr>
      <vt:lpstr>PowerPoint Presentation</vt:lpstr>
      <vt:lpstr>PowerPoint Presentation</vt:lpstr>
      <vt:lpstr>PowerPoint Presentation</vt:lpstr>
      <vt:lpstr>Cómo relacionarse con los indisciplinados y desobedientes  (2 Tesalonicenses 3.6-15)</vt:lpstr>
      <vt:lpstr>Cómo relacionarse con los indisciplinados y desobedientes  (2 Tesalonicenses 3.6-15)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Oración final y saludos  (2 Tesalonicenses 3.16-18)</vt:lpstr>
      <vt:lpstr>PowerPoint Presentation</vt:lpstr>
      <vt:lpstr>PowerPoint Presentation</vt:lpstr>
      <vt:lpstr>PowerPoint Presentation</vt:lpstr>
      <vt:lpstr>Aplicaciones</vt:lpstr>
      <vt:lpstr>Aplicaciones</vt:lpstr>
      <vt:lpstr>Aplicaciones</vt:lpstr>
      <vt:lpstr>Unidad 3:Iglesia con autoridad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7_cristianos_responsables</dc:title>
  <dc:creator>Josue Rivera</dc:creator>
  <cp:lastModifiedBy>Tito Ortega</cp:lastModifiedBy>
  <cp:revision>17</cp:revision>
  <cp:lastPrinted>2017-02-21T21:38:20Z</cp:lastPrinted>
  <dcterms:created xsi:type="dcterms:W3CDTF">2017-02-16T00:17:29Z</dcterms:created>
  <dcterms:modified xsi:type="dcterms:W3CDTF">2017-02-25T02:44:55Z</dcterms:modified>
</cp:coreProperties>
</file>