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720" r:id="rId2"/>
    <p:sldMasterId id="2147483773" r:id="rId3"/>
  </p:sldMasterIdLst>
  <p:notesMasterIdLst>
    <p:notesMasterId r:id="rId60"/>
  </p:notesMasterIdLst>
  <p:handoutMasterIdLst>
    <p:handoutMasterId r:id="rId61"/>
  </p:handoutMasterIdLst>
  <p:sldIdLst>
    <p:sldId id="621" r:id="rId4"/>
    <p:sldId id="620" r:id="rId5"/>
    <p:sldId id="277" r:id="rId6"/>
    <p:sldId id="638" r:id="rId7"/>
    <p:sldId id="622" r:id="rId8"/>
    <p:sldId id="999" r:id="rId9"/>
    <p:sldId id="1000" r:id="rId10"/>
    <p:sldId id="1001" r:id="rId11"/>
    <p:sldId id="1002" r:id="rId12"/>
    <p:sldId id="1003" r:id="rId13"/>
    <p:sldId id="1004" r:id="rId14"/>
    <p:sldId id="1005" r:id="rId15"/>
    <p:sldId id="626" r:id="rId16"/>
    <p:sldId id="701" r:id="rId17"/>
    <p:sldId id="1018" r:id="rId18"/>
    <p:sldId id="1019" r:id="rId19"/>
    <p:sldId id="1020" r:id="rId20"/>
    <p:sldId id="604" r:id="rId21"/>
    <p:sldId id="627" r:id="rId22"/>
    <p:sldId id="1021" r:id="rId23"/>
    <p:sldId id="1022" r:id="rId24"/>
    <p:sldId id="1023" r:id="rId25"/>
    <p:sldId id="1024" r:id="rId26"/>
    <p:sldId id="1025" r:id="rId27"/>
    <p:sldId id="628" r:id="rId28"/>
    <p:sldId id="605" r:id="rId29"/>
    <p:sldId id="1026" r:id="rId30"/>
    <p:sldId id="1027" r:id="rId31"/>
    <p:sldId id="1028" r:id="rId32"/>
    <p:sldId id="1029" r:id="rId33"/>
    <p:sldId id="1037" r:id="rId34"/>
    <p:sldId id="1030" r:id="rId35"/>
    <p:sldId id="1031" r:id="rId36"/>
    <p:sldId id="1032" r:id="rId37"/>
    <p:sldId id="1033" r:id="rId38"/>
    <p:sldId id="1034" r:id="rId39"/>
    <p:sldId id="1035" r:id="rId40"/>
    <p:sldId id="1036" r:id="rId41"/>
    <p:sldId id="1006" r:id="rId42"/>
    <p:sldId id="1007" r:id="rId43"/>
    <p:sldId id="1008" r:id="rId44"/>
    <p:sldId id="1009" r:id="rId45"/>
    <p:sldId id="1010" r:id="rId46"/>
    <p:sldId id="1011" r:id="rId47"/>
    <p:sldId id="1012" r:id="rId48"/>
    <p:sldId id="1013" r:id="rId49"/>
    <p:sldId id="1014" r:id="rId50"/>
    <p:sldId id="1015" r:id="rId51"/>
    <p:sldId id="1016" r:id="rId52"/>
    <p:sldId id="1017" r:id="rId53"/>
    <p:sldId id="930" r:id="rId54"/>
    <p:sldId id="931" r:id="rId55"/>
    <p:sldId id="932" r:id="rId56"/>
    <p:sldId id="623" r:id="rId57"/>
    <p:sldId id="624" r:id="rId58"/>
    <p:sldId id="625" r:id="rId59"/>
  </p:sldIdLst>
  <p:sldSz cx="9144000" cy="6858000" type="screen4x3"/>
  <p:notesSz cx="7010400" cy="9296400"/>
  <p:defaultTextStyle>
    <a:defPPr>
      <a:defRPr lang="es-PR"/>
    </a:defPPr>
    <a:lvl1pPr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9900"/>
    <a:srgbClr val="0000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629" autoAdjust="0"/>
    <p:restoredTop sz="92290" autoAdjust="0"/>
  </p:normalViewPr>
  <p:slideViewPr>
    <p:cSldViewPr>
      <p:cViewPr varScale="1">
        <p:scale>
          <a:sx n="116" d="100"/>
          <a:sy n="116" d="100"/>
        </p:scale>
        <p:origin x="1524" y="108"/>
      </p:cViewPr>
      <p:guideLst>
        <p:guide orient="horz" pos="2160"/>
        <p:guide pos="2880"/>
      </p:guideLst>
    </p:cSldViewPr>
  </p:slideViewPr>
  <p:outlineViewPr>
    <p:cViewPr>
      <p:scale>
        <a:sx n="33" d="100"/>
        <a:sy n="33" d="100"/>
      </p:scale>
      <p:origin x="0" y="-14724"/>
    </p:cViewPr>
  </p:outlineViewPr>
  <p:notesTextViewPr>
    <p:cViewPr>
      <p:scale>
        <a:sx n="100" d="100"/>
        <a:sy n="100" d="100"/>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handoutMaster" Target="handoutMasters/handout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7858" name="Rectangle 2"/>
          <p:cNvSpPr>
            <a:spLocks noGrp="1" noChangeArrowheads="1"/>
          </p:cNvSpPr>
          <p:nvPr>
            <p:ph type="hdr" sz="quarter"/>
          </p:nvPr>
        </p:nvSpPr>
        <p:spPr bwMode="auto">
          <a:xfrm>
            <a:off x="1"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59" name="Rectangle 3"/>
          <p:cNvSpPr>
            <a:spLocks noGrp="1" noChangeArrowheads="1"/>
          </p:cNvSpPr>
          <p:nvPr>
            <p:ph type="dt" sz="quarter"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377860" name="Rectangle 4"/>
          <p:cNvSpPr>
            <a:spLocks noGrp="1" noChangeArrowheads="1"/>
          </p:cNvSpPr>
          <p:nvPr>
            <p:ph type="ftr" sz="quarter" idx="2"/>
          </p:nvPr>
        </p:nvSpPr>
        <p:spPr bwMode="auto">
          <a:xfrm>
            <a:off x="1"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61" name="Rectangle 5"/>
          <p:cNvSpPr>
            <a:spLocks noGrp="1" noChangeArrowheads="1"/>
          </p:cNvSpPr>
          <p:nvPr>
            <p:ph type="sldNum" sz="quarter" idx="3"/>
          </p:nvPr>
        </p:nvSpPr>
        <p:spPr bwMode="auto">
          <a:xfrm>
            <a:off x="3970939"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lgn="r">
              <a:defRPr sz="1200" i="0">
                <a:latin typeface="Arial" panose="020B0604020202020204" pitchFamily="34" charset="0"/>
              </a:defRPr>
            </a:lvl1pPr>
          </a:lstStyle>
          <a:p>
            <a:fld id="{00F95429-DE5D-4EBC-ACF9-F9C5662236BC}" type="slidenum">
              <a:rPr lang="es-PR" altLang="en-US"/>
              <a:pPr/>
              <a:t>‹#›</a:t>
            </a:fld>
            <a:endParaRPr lang="es-PR" altLang="en-US"/>
          </a:p>
        </p:txBody>
      </p:sp>
    </p:spTree>
    <p:extLst>
      <p:ext uri="{BB962C8B-B14F-4D97-AF65-F5344CB8AC3E}">
        <p14:creationId xmlns:p14="http://schemas.microsoft.com/office/powerpoint/2010/main" val="678062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1"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5" name="Rectangle 3"/>
          <p:cNvSpPr>
            <a:spLocks noGrp="1" noChangeArrowheads="1"/>
          </p:cNvSpPr>
          <p:nvPr>
            <p:ph type="dt"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177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7157"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177158" name="Rectangle 6"/>
          <p:cNvSpPr>
            <a:spLocks noGrp="1" noChangeArrowheads="1"/>
          </p:cNvSpPr>
          <p:nvPr>
            <p:ph type="ftr" sz="quarter" idx="4"/>
          </p:nvPr>
        </p:nvSpPr>
        <p:spPr bwMode="auto">
          <a:xfrm>
            <a:off x="1"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9" name="Rectangle 7"/>
          <p:cNvSpPr>
            <a:spLocks noGrp="1" noChangeArrowheads="1"/>
          </p:cNvSpPr>
          <p:nvPr>
            <p:ph type="sldNum" sz="quarter" idx="5"/>
          </p:nvPr>
        </p:nvSpPr>
        <p:spPr bwMode="auto">
          <a:xfrm>
            <a:off x="3970939"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lgn="r">
              <a:defRPr sz="1200" i="0">
                <a:latin typeface="Arial" panose="020B0604020202020204" pitchFamily="34" charset="0"/>
              </a:defRPr>
            </a:lvl1pPr>
          </a:lstStyle>
          <a:p>
            <a:fld id="{2D018915-2F3D-4842-9BDF-98071C70EB46}" type="slidenum">
              <a:rPr lang="es-PR" altLang="en-US"/>
              <a:pPr/>
              <a:t>‹#›</a:t>
            </a:fld>
            <a:endParaRPr lang="es-PR" altLang="en-US"/>
          </a:p>
        </p:txBody>
      </p:sp>
    </p:spTree>
    <p:extLst>
      <p:ext uri="{BB962C8B-B14F-4D97-AF65-F5344CB8AC3E}">
        <p14:creationId xmlns:p14="http://schemas.microsoft.com/office/powerpoint/2010/main" val="6306692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87951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BD2E62-7058-4188-9C11-75C2F04D87F1}" type="slidenum">
              <a:rPr lang="es-PR" altLang="en-US">
                <a:solidFill>
                  <a:srgbClr val="000000"/>
                </a:solidFill>
              </a:rPr>
              <a:pPr/>
              <a:t>11</a:t>
            </a:fld>
            <a:endParaRPr lang="es-PR" altLang="en-US">
              <a:solidFill>
                <a:srgbClr val="000000"/>
              </a:solidFill>
            </a:endParaRPr>
          </a:p>
        </p:txBody>
      </p:sp>
      <p:sp>
        <p:nvSpPr>
          <p:cNvPr id="1288194" name="Rectangle 2"/>
          <p:cNvSpPr>
            <a:spLocks noRot="1" noChangeArrowheads="1" noTextEdit="1"/>
          </p:cNvSpPr>
          <p:nvPr>
            <p:ph type="sldImg"/>
          </p:nvPr>
        </p:nvSpPr>
        <p:spPr>
          <a:ln/>
        </p:spPr>
      </p:sp>
      <p:sp>
        <p:nvSpPr>
          <p:cNvPr id="128819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20644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EBA954-DEEC-4ACF-8856-40F844DB8574}" type="slidenum">
              <a:rPr lang="es-PR" altLang="en-US">
                <a:solidFill>
                  <a:srgbClr val="000000"/>
                </a:solidFill>
              </a:rPr>
              <a:pPr/>
              <a:t>12</a:t>
            </a:fld>
            <a:endParaRPr lang="es-PR" altLang="en-US">
              <a:solidFill>
                <a:srgbClr val="000000"/>
              </a:solidFill>
            </a:endParaRPr>
          </a:p>
        </p:txBody>
      </p:sp>
      <p:sp>
        <p:nvSpPr>
          <p:cNvPr id="1290242" name="Rectangle 2"/>
          <p:cNvSpPr>
            <a:spLocks noRot="1" noChangeArrowheads="1" noTextEdit="1"/>
          </p:cNvSpPr>
          <p:nvPr>
            <p:ph type="sldImg"/>
          </p:nvPr>
        </p:nvSpPr>
        <p:spPr>
          <a:ln/>
        </p:spPr>
      </p:sp>
      <p:sp>
        <p:nvSpPr>
          <p:cNvPr id="129024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77597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13</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82262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14</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99068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15</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20608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16</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44472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17</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59978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18</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80653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19</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76292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20</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533146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890327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21</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257889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22</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44056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72604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24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722536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25</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06155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567909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956844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747813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29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190307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85017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4691DC-E801-4F89-A3C9-7BAEB860E98E}" type="slidenum">
              <a:rPr lang="es-PR" altLang="en-US"/>
              <a:pPr/>
              <a:t>3</a:t>
            </a:fld>
            <a:endParaRPr lang="es-PR" alt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6889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31</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6162747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32</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596059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33</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35067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34</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400372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35</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153675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463934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779230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38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078330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9A6836-73C2-4927-A42B-BAACCEBE4DCC}" type="slidenum">
              <a:rPr lang="es-PR" altLang="en-US"/>
              <a:pPr/>
              <a:t>39</a:t>
            </a:fld>
            <a:endParaRPr lang="es-PR" altLang="en-US"/>
          </a:p>
        </p:txBody>
      </p:sp>
      <p:sp>
        <p:nvSpPr>
          <p:cNvPr id="1271810" name="Rectangle 2"/>
          <p:cNvSpPr>
            <a:spLocks noRot="1" noChangeArrowheads="1" noTextEdit="1"/>
          </p:cNvSpPr>
          <p:nvPr>
            <p:ph type="sldImg"/>
          </p:nvPr>
        </p:nvSpPr>
        <p:spPr>
          <a:ln/>
        </p:spPr>
      </p:sp>
      <p:sp>
        <p:nvSpPr>
          <p:cNvPr id="127181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881294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B0BA74-53BE-48ED-ABA4-B6A4DBA06160}" type="slidenum">
              <a:rPr lang="es-PR" altLang="en-US"/>
              <a:pPr/>
              <a:t>40</a:t>
            </a:fld>
            <a:endParaRPr lang="es-PR" altLang="en-US"/>
          </a:p>
        </p:txBody>
      </p:sp>
      <p:sp>
        <p:nvSpPr>
          <p:cNvPr id="1273858" name="Rectangle 2"/>
          <p:cNvSpPr>
            <a:spLocks noRot="1" noChangeArrowheads="1" noTextEdit="1"/>
          </p:cNvSpPr>
          <p:nvPr>
            <p:ph type="sldImg"/>
          </p:nvPr>
        </p:nvSpPr>
        <p:spPr>
          <a:ln/>
        </p:spPr>
      </p:sp>
      <p:sp>
        <p:nvSpPr>
          <p:cNvPr id="12738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07531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5</a:t>
            </a:fld>
            <a:endParaRPr lang="en-US">
              <a:solidFill>
                <a:srgbClr val="000000"/>
              </a:solidFill>
            </a:endParaRPr>
          </a:p>
        </p:txBody>
      </p:sp>
    </p:spTree>
    <p:extLst>
      <p:ext uri="{BB962C8B-B14F-4D97-AF65-F5344CB8AC3E}">
        <p14:creationId xmlns:p14="http://schemas.microsoft.com/office/powerpoint/2010/main" val="2375831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F19615-7FC3-4BBC-8B7D-64A62A2BA017}" type="slidenum">
              <a:rPr lang="es-PR" altLang="en-US"/>
              <a:pPr/>
              <a:t>41</a:t>
            </a:fld>
            <a:endParaRPr lang="es-PR" altLang="en-US"/>
          </a:p>
        </p:txBody>
      </p:sp>
      <p:sp>
        <p:nvSpPr>
          <p:cNvPr id="1275906" name="Rectangle 2"/>
          <p:cNvSpPr>
            <a:spLocks noRot="1" noChangeArrowheads="1" noTextEdit="1"/>
          </p:cNvSpPr>
          <p:nvPr>
            <p:ph type="sldImg"/>
          </p:nvPr>
        </p:nvSpPr>
        <p:spPr>
          <a:ln/>
        </p:spPr>
      </p:sp>
      <p:sp>
        <p:nvSpPr>
          <p:cNvPr id="127590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954123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0AF251-6CDE-460B-A0D7-9F8B25F5739D}" type="slidenum">
              <a:rPr lang="es-PR" altLang="en-US"/>
              <a:pPr/>
              <a:t>42</a:t>
            </a:fld>
            <a:endParaRPr lang="es-PR" altLang="en-US"/>
          </a:p>
        </p:txBody>
      </p:sp>
      <p:sp>
        <p:nvSpPr>
          <p:cNvPr id="183298" name="Rectangle 2"/>
          <p:cNvSpPr>
            <a:spLocks noRot="1" noChangeArrowheads="1" noTextEdit="1"/>
          </p:cNvSpPr>
          <p:nvPr>
            <p:ph type="sldImg"/>
          </p:nvPr>
        </p:nvSpPr>
        <p:spPr>
          <a:ln/>
        </p:spPr>
      </p:sp>
      <p:sp>
        <p:nvSpPr>
          <p:cNvPr id="18329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4320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D848DD-A456-44C6-BEDF-B3D4BF41C6A8}" type="slidenum">
              <a:rPr lang="es-PR" altLang="en-US"/>
              <a:pPr/>
              <a:t>43</a:t>
            </a:fld>
            <a:endParaRPr lang="es-PR" altLang="en-US"/>
          </a:p>
        </p:txBody>
      </p:sp>
      <p:sp>
        <p:nvSpPr>
          <p:cNvPr id="1259522" name="Rectangle 2"/>
          <p:cNvSpPr>
            <a:spLocks noRot="1" noChangeArrowheads="1" noTextEdit="1"/>
          </p:cNvSpPr>
          <p:nvPr>
            <p:ph type="sldImg"/>
          </p:nvPr>
        </p:nvSpPr>
        <p:spPr>
          <a:ln/>
        </p:spPr>
      </p:sp>
      <p:sp>
        <p:nvSpPr>
          <p:cNvPr id="12595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827920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CF184C-00DC-4079-826F-9243DC67FCA5}" type="slidenum">
              <a:rPr lang="es-PR" altLang="en-US"/>
              <a:pPr/>
              <a:t>44</a:t>
            </a:fld>
            <a:endParaRPr lang="es-PR" altLang="en-US"/>
          </a:p>
        </p:txBody>
      </p:sp>
      <p:sp>
        <p:nvSpPr>
          <p:cNvPr id="1277954" name="Rectangle 2"/>
          <p:cNvSpPr>
            <a:spLocks noRot="1" noChangeArrowheads="1" noTextEdit="1"/>
          </p:cNvSpPr>
          <p:nvPr>
            <p:ph type="sldImg"/>
          </p:nvPr>
        </p:nvSpPr>
        <p:spPr>
          <a:ln/>
        </p:spPr>
      </p:sp>
      <p:sp>
        <p:nvSpPr>
          <p:cNvPr id="12779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215177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0981E4-C55A-48A9-8353-DCA9BF9EC9FE}" type="slidenum">
              <a:rPr lang="es-PR" altLang="en-US"/>
              <a:pPr/>
              <a:t>45</a:t>
            </a:fld>
            <a:endParaRPr lang="es-PR" altLang="en-US"/>
          </a:p>
        </p:txBody>
      </p:sp>
      <p:sp>
        <p:nvSpPr>
          <p:cNvPr id="1280002" name="Rectangle 2"/>
          <p:cNvSpPr>
            <a:spLocks noRot="1" noChangeArrowheads="1" noTextEdit="1"/>
          </p:cNvSpPr>
          <p:nvPr>
            <p:ph type="sldImg"/>
          </p:nvPr>
        </p:nvSpPr>
        <p:spPr>
          <a:ln/>
        </p:spPr>
      </p:sp>
      <p:sp>
        <p:nvSpPr>
          <p:cNvPr id="12800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923018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734D9F-8518-4D27-92DD-A51C8B1E6371}" type="slidenum">
              <a:rPr lang="es-PR" altLang="en-US"/>
              <a:pPr/>
              <a:t>46</a:t>
            </a:fld>
            <a:endParaRPr lang="es-PR" altLang="en-US"/>
          </a:p>
        </p:txBody>
      </p:sp>
      <p:sp>
        <p:nvSpPr>
          <p:cNvPr id="1261570" name="Rectangle 2"/>
          <p:cNvSpPr>
            <a:spLocks noRot="1" noChangeArrowheads="1" noTextEdit="1"/>
          </p:cNvSpPr>
          <p:nvPr>
            <p:ph type="sldImg"/>
          </p:nvPr>
        </p:nvSpPr>
        <p:spPr>
          <a:ln/>
        </p:spPr>
      </p:sp>
      <p:sp>
        <p:nvSpPr>
          <p:cNvPr id="126157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012639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3D4E50-B561-4D93-ABEA-D65570F9C1C3}" type="slidenum">
              <a:rPr lang="es-PR" altLang="en-US"/>
              <a:pPr/>
              <a:t>47</a:t>
            </a:fld>
            <a:endParaRPr lang="es-PR" altLang="en-US"/>
          </a:p>
        </p:txBody>
      </p:sp>
      <p:sp>
        <p:nvSpPr>
          <p:cNvPr id="1226754" name="Rectangle 2"/>
          <p:cNvSpPr>
            <a:spLocks noRot="1" noChangeArrowheads="1" noTextEdit="1"/>
          </p:cNvSpPr>
          <p:nvPr>
            <p:ph type="sldImg"/>
          </p:nvPr>
        </p:nvSpPr>
        <p:spPr>
          <a:ln/>
        </p:spPr>
      </p:sp>
      <p:sp>
        <p:nvSpPr>
          <p:cNvPr id="12267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673314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79D467-ACB4-4CCC-BD1C-FA2F6AA61625}" type="slidenum">
              <a:rPr lang="es-PR" altLang="en-US"/>
              <a:pPr/>
              <a:t>48</a:t>
            </a:fld>
            <a:endParaRPr lang="es-PR" altLang="en-US"/>
          </a:p>
        </p:txBody>
      </p:sp>
      <p:sp>
        <p:nvSpPr>
          <p:cNvPr id="1228802" name="Rectangle 2"/>
          <p:cNvSpPr>
            <a:spLocks noRot="1" noChangeArrowheads="1" noTextEdit="1"/>
          </p:cNvSpPr>
          <p:nvPr>
            <p:ph type="sldImg"/>
          </p:nvPr>
        </p:nvSpPr>
        <p:spPr>
          <a:ln/>
        </p:spPr>
      </p:sp>
      <p:sp>
        <p:nvSpPr>
          <p:cNvPr id="12288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220698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C7C191-B9C4-4254-B271-FBD7B619D563}" type="slidenum">
              <a:rPr lang="es-PR" altLang="en-US"/>
              <a:pPr/>
              <a:t>49</a:t>
            </a:fld>
            <a:endParaRPr lang="es-PR" altLang="en-US"/>
          </a:p>
        </p:txBody>
      </p:sp>
      <p:sp>
        <p:nvSpPr>
          <p:cNvPr id="1230850" name="Rectangle 2"/>
          <p:cNvSpPr>
            <a:spLocks noRot="1" noChangeArrowheads="1" noTextEdit="1"/>
          </p:cNvSpPr>
          <p:nvPr>
            <p:ph type="sldImg"/>
          </p:nvPr>
        </p:nvSpPr>
        <p:spPr>
          <a:ln/>
        </p:spPr>
      </p:sp>
      <p:sp>
        <p:nvSpPr>
          <p:cNvPr id="123085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272798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F905B2-3279-4294-90BB-C9C6FE58A4E6}" type="slidenum">
              <a:rPr lang="es-PR" altLang="en-US"/>
              <a:pPr/>
              <a:t>50</a:t>
            </a:fld>
            <a:endParaRPr lang="es-PR" altLang="en-US"/>
          </a:p>
        </p:txBody>
      </p:sp>
      <p:sp>
        <p:nvSpPr>
          <p:cNvPr id="1282050" name="Rectangle 2"/>
          <p:cNvSpPr>
            <a:spLocks noRot="1" noChangeArrowheads="1" noTextEdit="1"/>
          </p:cNvSpPr>
          <p:nvPr>
            <p:ph type="sldImg"/>
          </p:nvPr>
        </p:nvSpPr>
        <p:spPr>
          <a:ln/>
        </p:spPr>
      </p:sp>
      <p:sp>
        <p:nvSpPr>
          <p:cNvPr id="128205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11288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9D0DD3-7009-4BFD-8C45-464BFB09D28F}" type="slidenum">
              <a:rPr lang="es-PR" altLang="en-US">
                <a:solidFill>
                  <a:srgbClr val="000000"/>
                </a:solidFill>
              </a:rPr>
              <a:pPr/>
              <a:t>6</a:t>
            </a:fld>
            <a:endParaRPr lang="es-PR" altLang="en-US">
              <a:solidFill>
                <a:srgbClr val="000000"/>
              </a:solidFill>
            </a:endParaRPr>
          </a:p>
        </p:txBody>
      </p:sp>
      <p:sp>
        <p:nvSpPr>
          <p:cNvPr id="979970" name="Rectangle 2"/>
          <p:cNvSpPr>
            <a:spLocks noRot="1" noChangeArrowheads="1" noTextEdit="1"/>
          </p:cNvSpPr>
          <p:nvPr>
            <p:ph type="sldImg"/>
          </p:nvPr>
        </p:nvSpPr>
        <p:spPr>
          <a:ln/>
        </p:spPr>
      </p:sp>
      <p:sp>
        <p:nvSpPr>
          <p:cNvPr id="97997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182577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F60862-4D1D-45BC-83A8-A91E350DE7F4}" type="slidenum">
              <a:rPr lang="es-PR" altLang="en-US">
                <a:solidFill>
                  <a:srgbClr val="000000"/>
                </a:solidFill>
              </a:rPr>
              <a:pPr/>
              <a:t>51</a:t>
            </a:fld>
            <a:endParaRPr lang="es-PR" altLang="en-US">
              <a:solidFill>
                <a:srgbClr val="000000"/>
              </a:solidFill>
            </a:endParaRPr>
          </a:p>
        </p:txBody>
      </p:sp>
      <p:sp>
        <p:nvSpPr>
          <p:cNvPr id="1131522" name="Rectangle 2"/>
          <p:cNvSpPr>
            <a:spLocks noGrp="1" noRot="1" noChangeAspect="1" noChangeArrowheads="1" noTextEdit="1"/>
          </p:cNvSpPr>
          <p:nvPr>
            <p:ph type="sldImg"/>
          </p:nvPr>
        </p:nvSpPr>
        <p:spPr>
          <a:ln/>
        </p:spPr>
      </p:sp>
      <p:sp>
        <p:nvSpPr>
          <p:cNvPr id="11315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650293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9EDBCB-FE63-495B-8A87-A4BEE640077C}" type="slidenum">
              <a:rPr lang="es-PR" altLang="en-US">
                <a:solidFill>
                  <a:srgbClr val="000000"/>
                </a:solidFill>
              </a:rPr>
              <a:pPr/>
              <a:t>52</a:t>
            </a:fld>
            <a:endParaRPr lang="es-PR" altLang="en-US">
              <a:solidFill>
                <a:srgbClr val="000000"/>
              </a:solidFill>
            </a:endParaRPr>
          </a:p>
        </p:txBody>
      </p:sp>
      <p:sp>
        <p:nvSpPr>
          <p:cNvPr id="942082" name="Rectangle 2"/>
          <p:cNvSpPr>
            <a:spLocks noGrp="1" noRot="1" noChangeAspect="1" noChangeArrowheads="1" noTextEdit="1"/>
          </p:cNvSpPr>
          <p:nvPr>
            <p:ph type="sldImg"/>
          </p:nvPr>
        </p:nvSpPr>
        <p:spPr>
          <a:ln/>
        </p:spPr>
      </p:sp>
      <p:sp>
        <p:nvSpPr>
          <p:cNvPr id="94208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172570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6140FE-5F2C-4933-B448-0DE84FC45821}" type="slidenum">
              <a:rPr lang="es-PR" altLang="en-US">
                <a:solidFill>
                  <a:srgbClr val="000000"/>
                </a:solidFill>
              </a:rPr>
              <a:pPr/>
              <a:t>53</a:t>
            </a:fld>
            <a:endParaRPr lang="es-PR" altLang="en-US">
              <a:solidFill>
                <a:srgbClr val="000000"/>
              </a:solidFill>
            </a:endParaRPr>
          </a:p>
        </p:txBody>
      </p:sp>
      <p:sp>
        <p:nvSpPr>
          <p:cNvPr id="843778" name="Rectangle 2"/>
          <p:cNvSpPr>
            <a:spLocks noGrp="1" noRot="1" noChangeAspect="1" noChangeArrowheads="1" noTextEdit="1"/>
          </p:cNvSpPr>
          <p:nvPr>
            <p:ph type="sldImg"/>
          </p:nvPr>
        </p:nvSpPr>
        <p:spPr>
          <a:ln/>
        </p:spPr>
      </p:sp>
      <p:sp>
        <p:nvSpPr>
          <p:cNvPr id="84377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694022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097788" y="9041372"/>
            <a:ext cx="3134883" cy="476121"/>
          </a:xfrm>
          <a:prstGeom prst="rect">
            <a:avLst/>
          </a:prstGeom>
          <a:noFill/>
          <a:ln w="9525">
            <a:noFill/>
            <a:miter lim="800000"/>
            <a:headEnd/>
            <a:tailEnd/>
          </a:ln>
        </p:spPr>
        <p:txBody>
          <a:bodyPr lIns="95698" tIns="47848" rIns="95698" bIns="47848" anchor="b"/>
          <a:lstStyle/>
          <a:p>
            <a:pPr algn="r"/>
            <a:fld id="{A81C3BFB-BBE1-4283-851A-447CDD52158C}" type="slidenum">
              <a:rPr lang="en-US" sz="1200">
                <a:solidFill>
                  <a:srgbClr val="000000"/>
                </a:solidFill>
                <a:latin typeface="Arial" charset="0"/>
              </a:rPr>
              <a:pPr algn="r"/>
              <a:t>54</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0047422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55</a:t>
            </a:fld>
            <a:endParaRPr lang="en-US" smtClean="0">
              <a:solidFill>
                <a:srgbClr val="000000"/>
              </a:solidFill>
            </a:endParaRPr>
          </a:p>
        </p:txBody>
      </p:sp>
    </p:spTree>
    <p:extLst>
      <p:ext uri="{BB962C8B-B14F-4D97-AF65-F5344CB8AC3E}">
        <p14:creationId xmlns:p14="http://schemas.microsoft.com/office/powerpoint/2010/main" val="37730291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56</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238250" y="714375"/>
            <a:ext cx="4757738" cy="3570288"/>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13869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B6BEEF-7774-4589-8194-CFD23E3DEA2D}" type="slidenum">
              <a:rPr lang="es-PR" altLang="en-US">
                <a:solidFill>
                  <a:srgbClr val="000000"/>
                </a:solidFill>
              </a:rPr>
              <a:pPr/>
              <a:t>7</a:t>
            </a:fld>
            <a:endParaRPr lang="es-PR" altLang="en-US">
              <a:solidFill>
                <a:srgbClr val="000000"/>
              </a:solidFill>
            </a:endParaRPr>
          </a:p>
        </p:txBody>
      </p:sp>
      <p:sp>
        <p:nvSpPr>
          <p:cNvPr id="1243138" name="Rectangle 2"/>
          <p:cNvSpPr>
            <a:spLocks noRot="1" noChangeArrowheads="1" noTextEdit="1"/>
          </p:cNvSpPr>
          <p:nvPr>
            <p:ph type="sldImg"/>
          </p:nvPr>
        </p:nvSpPr>
        <p:spPr>
          <a:ln/>
        </p:spPr>
      </p:sp>
      <p:sp>
        <p:nvSpPr>
          <p:cNvPr id="124313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12039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824A57-FBE8-43BC-98AA-DF48F7B22870}" type="slidenum">
              <a:rPr lang="es-PR" altLang="en-US">
                <a:solidFill>
                  <a:srgbClr val="000000"/>
                </a:solidFill>
              </a:rPr>
              <a:pPr/>
              <a:t>8</a:t>
            </a:fld>
            <a:endParaRPr lang="es-PR" altLang="en-US">
              <a:solidFill>
                <a:srgbClr val="000000"/>
              </a:solidFill>
            </a:endParaRPr>
          </a:p>
        </p:txBody>
      </p:sp>
      <p:sp>
        <p:nvSpPr>
          <p:cNvPr id="1091586" name="Rectangle 2"/>
          <p:cNvSpPr>
            <a:spLocks noRot="1" noChangeArrowheads="1" noTextEdit="1"/>
          </p:cNvSpPr>
          <p:nvPr>
            <p:ph type="sldImg"/>
          </p:nvPr>
        </p:nvSpPr>
        <p:spPr>
          <a:ln/>
        </p:spPr>
      </p:sp>
      <p:sp>
        <p:nvSpPr>
          <p:cNvPr id="10915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03057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CE3794-FADA-4DB2-8CF8-B888B952AA53}" type="slidenum">
              <a:rPr lang="es-PR" altLang="en-US">
                <a:solidFill>
                  <a:srgbClr val="000000"/>
                </a:solidFill>
              </a:rPr>
              <a:pPr/>
              <a:t>9</a:t>
            </a:fld>
            <a:endParaRPr lang="es-PR" altLang="en-US">
              <a:solidFill>
                <a:srgbClr val="000000"/>
              </a:solidFill>
            </a:endParaRPr>
          </a:p>
        </p:txBody>
      </p:sp>
      <p:sp>
        <p:nvSpPr>
          <p:cNvPr id="1239042" name="Rectangle 2"/>
          <p:cNvSpPr>
            <a:spLocks noRot="1" noChangeArrowheads="1" noTextEdit="1"/>
          </p:cNvSpPr>
          <p:nvPr>
            <p:ph type="sldImg"/>
          </p:nvPr>
        </p:nvSpPr>
        <p:spPr>
          <a:ln/>
        </p:spPr>
      </p:sp>
      <p:sp>
        <p:nvSpPr>
          <p:cNvPr id="123904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50429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D769C2-37EB-471B-BBE8-5A67A380FB4F}" type="slidenum">
              <a:rPr lang="es-PR" altLang="en-US">
                <a:solidFill>
                  <a:srgbClr val="000000"/>
                </a:solidFill>
              </a:rPr>
              <a:pPr/>
              <a:t>10</a:t>
            </a:fld>
            <a:endParaRPr lang="es-PR" altLang="en-US">
              <a:solidFill>
                <a:srgbClr val="000000"/>
              </a:solidFill>
            </a:endParaRPr>
          </a:p>
        </p:txBody>
      </p:sp>
      <p:sp>
        <p:nvSpPr>
          <p:cNvPr id="1241090" name="Rectangle 2"/>
          <p:cNvSpPr>
            <a:spLocks noRot="1" noChangeArrowheads="1" noTextEdit="1"/>
          </p:cNvSpPr>
          <p:nvPr>
            <p:ph type="sldImg"/>
          </p:nvPr>
        </p:nvSpPr>
        <p:spPr>
          <a:ln/>
        </p:spPr>
      </p:sp>
      <p:sp>
        <p:nvSpPr>
          <p:cNvPr id="1241091"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55415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55E57814-070E-42AB-902B-49ABFDBF405C}" type="datetime4">
              <a:rPr lang="es-PR" altLang="en-US"/>
              <a:pPr/>
              <a:t>07 de diciembre de 2015</a:t>
            </a:fld>
            <a:endParaRPr lang="es-PR" altLang="en-US"/>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t>Iglesia Bíblica Bautista</a:t>
            </a:r>
          </a:p>
          <a:p>
            <a:r>
              <a:rPr lang="es-PR" altLang="en-US"/>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328EA4-51D7-4C98-84DA-5739BBD7A4ED}" type="slidenum">
              <a:rPr lang="es-PR" altLang="en-US"/>
              <a:pPr/>
              <a:t>‹#›</a:t>
            </a:fld>
            <a:endParaRPr lang="es-P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DEF88D-2699-44BC-AB88-A50695A713AA}" type="datetime4">
              <a:rPr lang="es-PR" altLang="en-US"/>
              <a:pPr/>
              <a:t>07 de diciembre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F90F0E0-B42F-45FB-A853-B9C65ADAFC61}" type="slidenum">
              <a:rPr lang="es-PR" altLang="en-US"/>
              <a:pPr/>
              <a:t>‹#›</a:t>
            </a:fld>
            <a:endParaRPr lang="es-PR" altLang="en-US"/>
          </a:p>
        </p:txBody>
      </p:sp>
    </p:spTree>
    <p:extLst>
      <p:ext uri="{BB962C8B-B14F-4D97-AF65-F5344CB8AC3E}">
        <p14:creationId xmlns:p14="http://schemas.microsoft.com/office/powerpoint/2010/main" val="99738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6943655-EEA0-4C32-8BAA-EB125FD73BC1}" type="datetime4">
              <a:rPr lang="es-PR" altLang="en-US"/>
              <a:pPr/>
              <a:t>07 de diciembre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063AF3AE-3B36-4719-8AEA-C4345CC6AB8D}" type="slidenum">
              <a:rPr lang="es-PR" altLang="en-US"/>
              <a:pPr/>
              <a:t>‹#›</a:t>
            </a:fld>
            <a:endParaRPr lang="es-PR" altLang="en-US"/>
          </a:p>
        </p:txBody>
      </p:sp>
    </p:spTree>
    <p:extLst>
      <p:ext uri="{BB962C8B-B14F-4D97-AF65-F5344CB8AC3E}">
        <p14:creationId xmlns:p14="http://schemas.microsoft.com/office/powerpoint/2010/main" val="637312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47784FB-05AB-4202-8A27-7DE98D86E2F0}" type="slidenum">
              <a:rPr lang="es-PR" altLang="en-US"/>
              <a:pPr/>
              <a:t>‹#›</a:t>
            </a:fld>
            <a:endParaRPr lang="es-PR" altLang="en-US"/>
          </a:p>
        </p:txBody>
      </p:sp>
    </p:spTree>
    <p:extLst>
      <p:ext uri="{BB962C8B-B14F-4D97-AF65-F5344CB8AC3E}">
        <p14:creationId xmlns:p14="http://schemas.microsoft.com/office/powerpoint/2010/main" val="2146066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871E468F-26E7-405C-95D5-B683061CD7F3}" type="datetime4">
              <a:rPr lang="es-PR" altLang="en-US"/>
              <a:pPr/>
              <a:t>07 de diciembre de 2015</a:t>
            </a:fld>
            <a:endParaRPr lang="es-PR"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t>Iglesia Bíblica Bautista</a:t>
            </a:r>
          </a:p>
          <a:p>
            <a:r>
              <a:rPr lang="es-PR" altLang="en-US"/>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225B8877-07F3-41FE-A0F0-93AB6E02377B}" type="slidenum">
              <a:rPr lang="es-PR" altLang="en-US"/>
              <a:pPr/>
              <a:t>‹#›</a:t>
            </a:fld>
            <a:endParaRPr lang="es-PR" altLang="en-US"/>
          </a:p>
        </p:txBody>
      </p:sp>
    </p:spTree>
    <p:extLst>
      <p:ext uri="{BB962C8B-B14F-4D97-AF65-F5344CB8AC3E}">
        <p14:creationId xmlns:p14="http://schemas.microsoft.com/office/powerpoint/2010/main" val="908886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FE004CE7-F0AE-48E1-973E-9443423B4D5C}" type="datetime4">
              <a:rPr lang="es-PR" altLang="en-US"/>
              <a:pPr/>
              <a:t>07 de diciembre de 2015</a:t>
            </a:fld>
            <a:endParaRPr lang="es-PR" alt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B72C0B40-F488-4FA3-9D06-A5DBB772B254}" type="slidenum">
              <a:rPr lang="es-PR" altLang="en-US"/>
              <a:pPr/>
              <a:t>‹#›</a:t>
            </a:fld>
            <a:endParaRPr lang="es-PR" altLang="en-US"/>
          </a:p>
        </p:txBody>
      </p:sp>
    </p:spTree>
    <p:extLst>
      <p:ext uri="{BB962C8B-B14F-4D97-AF65-F5344CB8AC3E}">
        <p14:creationId xmlns:p14="http://schemas.microsoft.com/office/powerpoint/2010/main" val="2304909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F696F5BF-8BAB-49A4-890C-2963253E5091}" type="datetime4">
              <a:rPr lang="es-PR" altLang="en-US">
                <a:solidFill>
                  <a:srgbClr val="1C1C1C"/>
                </a:solidFill>
              </a:rPr>
              <a:pPr/>
              <a:t>07 de diciembre de 2015</a:t>
            </a:fld>
            <a:endParaRPr lang="es-PR" altLang="en-US">
              <a:solidFill>
                <a:srgbClr val="1C1C1C"/>
              </a:solidFill>
            </a:endParaRPr>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solidFill>
                  <a:srgbClr val="1C1C1C"/>
                </a:solidFill>
              </a:rPr>
              <a:t>Iglesia Bíblica Bautista</a:t>
            </a:r>
          </a:p>
          <a:p>
            <a:r>
              <a:rPr lang="es-PR" altLang="en-US">
                <a:solidFill>
                  <a:srgbClr val="1C1C1C"/>
                </a:solidFill>
              </a:rPr>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8A9088F0-FEEA-4506-A8A0-C6105A4E40A5}" type="slidenum">
              <a:rPr lang="es-PR" altLang="en-US">
                <a:solidFill>
                  <a:srgbClr val="1C1C1C"/>
                </a:solidFill>
              </a:rPr>
              <a:pPr/>
              <a:t>‹#›</a:t>
            </a:fld>
            <a:endParaRPr lang="es-PR" altLang="en-US">
              <a:solidFill>
                <a:srgbClr val="1C1C1C"/>
              </a:solidFill>
            </a:endParaRPr>
          </a:p>
        </p:txBody>
      </p:sp>
    </p:spTree>
    <p:extLst>
      <p:ext uri="{BB962C8B-B14F-4D97-AF65-F5344CB8AC3E}">
        <p14:creationId xmlns:p14="http://schemas.microsoft.com/office/powerpoint/2010/main" val="409152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E74F3F3-4886-4C65-A897-63AF5E067D8D}" type="datetime4">
              <a:rPr lang="es-PR" altLang="en-US">
                <a:solidFill>
                  <a:srgbClr val="000000"/>
                </a:solidFill>
              </a:rPr>
              <a:pPr/>
              <a:t>07 de diciembre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C9F95848-FCFF-45F8-8E14-8F8BBD5C242E}"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3229355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E9E8BDA-4AE1-4F60-BBDB-F6E5AC6EADB1}" type="datetime4">
              <a:rPr lang="es-PR" altLang="en-US">
                <a:solidFill>
                  <a:srgbClr val="000000"/>
                </a:solidFill>
              </a:rPr>
              <a:pPr/>
              <a:t>07 de diciembre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324B3080-8FEB-4F50-9337-7C113D4A323A}"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2727335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56B16FA-7149-4184-9766-AE96280FA01A}"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6CBB4914-70B1-4CD6-9705-9DC4939A0D1B}"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636654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826574C8-FD82-4DBF-A25F-8AEB8A1C9013}" type="datetime4">
              <a:rPr lang="es-PR" altLang="en-US">
                <a:solidFill>
                  <a:srgbClr val="000000"/>
                </a:solidFill>
              </a:rPr>
              <a:pPr/>
              <a:t>07 de diciembre de 2015</a:t>
            </a:fld>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9" name="Slide Number Placeholder 8"/>
          <p:cNvSpPr>
            <a:spLocks noGrp="1"/>
          </p:cNvSpPr>
          <p:nvPr>
            <p:ph type="sldNum" sz="quarter" idx="12"/>
          </p:nvPr>
        </p:nvSpPr>
        <p:spPr/>
        <p:txBody>
          <a:bodyPr/>
          <a:lstStyle>
            <a:lvl1pPr>
              <a:defRPr/>
            </a:lvl1pPr>
          </a:lstStyle>
          <a:p>
            <a:fld id="{30EB6013-643B-4E36-A645-4F4E3B71DFD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642462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CAFC666-4287-4B49-9E00-4529E1F4D7B5}" type="datetime4">
              <a:rPr lang="es-PR" altLang="en-US"/>
              <a:pPr/>
              <a:t>07 de diciembre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9838B456-0040-4733-84BA-A2C80ACFC778}" type="slidenum">
              <a:rPr lang="es-PR" altLang="en-US"/>
              <a:pPr/>
              <a:t>‹#›</a:t>
            </a:fld>
            <a:endParaRPr lang="es-PR" altLang="en-US"/>
          </a:p>
        </p:txBody>
      </p:sp>
    </p:spTree>
    <p:extLst>
      <p:ext uri="{BB962C8B-B14F-4D97-AF65-F5344CB8AC3E}">
        <p14:creationId xmlns:p14="http://schemas.microsoft.com/office/powerpoint/2010/main" val="2664786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A169716-E671-4E91-AF4C-D0E00FD4E565}" type="datetime4">
              <a:rPr lang="es-PR" altLang="en-US">
                <a:solidFill>
                  <a:srgbClr val="000000"/>
                </a:solidFill>
              </a:rPr>
              <a:pPr/>
              <a:t>07 de diciembre de 2015</a:t>
            </a:fld>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5" name="Slide Number Placeholder 4"/>
          <p:cNvSpPr>
            <a:spLocks noGrp="1"/>
          </p:cNvSpPr>
          <p:nvPr>
            <p:ph type="sldNum" sz="quarter" idx="12"/>
          </p:nvPr>
        </p:nvSpPr>
        <p:spPr/>
        <p:txBody>
          <a:bodyPr/>
          <a:lstStyle>
            <a:lvl1pPr>
              <a:defRPr/>
            </a:lvl1pPr>
          </a:lstStyle>
          <a:p>
            <a:fld id="{00FECD35-AB18-46DF-960E-C5378F9059C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0093734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BAE1595-52FA-4297-A864-C1CDD801AE7F}" type="datetime4">
              <a:rPr lang="es-PR" altLang="en-US">
                <a:solidFill>
                  <a:srgbClr val="000000"/>
                </a:solidFill>
              </a:rPr>
              <a:pPr/>
              <a:t>07 de diciembre de 2015</a:t>
            </a:fld>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4" name="Slide Number Placeholder 3"/>
          <p:cNvSpPr>
            <a:spLocks noGrp="1"/>
          </p:cNvSpPr>
          <p:nvPr>
            <p:ph type="sldNum" sz="quarter" idx="12"/>
          </p:nvPr>
        </p:nvSpPr>
        <p:spPr/>
        <p:txBody>
          <a:bodyPr/>
          <a:lstStyle>
            <a:lvl1pPr>
              <a:defRPr/>
            </a:lvl1pPr>
          </a:lstStyle>
          <a:p>
            <a:fld id="{04ACE446-9E58-4A3F-BB20-22232908C9A6}"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4083214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9DCE670-FFB9-4737-A441-E5060658E854}"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FF645F10-28BD-46B1-A1FA-B5494B6D9B27}"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374954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A03FF0-4A98-450A-BF8E-26C277639740}"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0649FC4F-46AF-4B98-A98C-EBF7538E6059}"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9838239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00B6679-F82F-4AAC-B9AD-BCA0B79EDEEB}" type="datetime4">
              <a:rPr lang="es-PR" altLang="en-US">
                <a:solidFill>
                  <a:srgbClr val="000000"/>
                </a:solidFill>
              </a:rPr>
              <a:pPr/>
              <a:t>07 de diciembre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C45F5EBC-6643-4AA5-9DFE-255C05D4437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1224656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5BB863A-8637-4C3C-AA68-FE7868D64759}" type="datetime4">
              <a:rPr lang="es-PR" altLang="en-US">
                <a:solidFill>
                  <a:srgbClr val="000000"/>
                </a:solidFill>
              </a:rPr>
              <a:pPr/>
              <a:t>07 de diciembre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4255BF36-4B4F-4967-BD26-F3F0F16940D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7221560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3A9317C7-2B88-4F13-9C42-9D05677B6602}"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5D4A5D07-B6BF-454E-B927-0C9C30E0AFB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053572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E34FBA3C-D089-42FB-AFE7-E6F9A8C15F78}"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C8ACFED-44E8-4FD2-B490-6974B4D0AD61}"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566601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600" i="0" smtClean="0">
                <a:solidFill>
                  <a:srgbClr val="000000"/>
                </a:solidFill>
              </a:endParaRPr>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AF609724-9D7D-4B28-AB84-347758E28898}" type="datetime4">
              <a:rPr lang="es-PR" altLang="en-US">
                <a:solidFill>
                  <a:srgbClr val="1C1C1C"/>
                </a:solidFill>
              </a:rPr>
              <a:pPr/>
              <a:t>07 de diciembre de 2015</a:t>
            </a:fld>
            <a:endParaRPr lang="es-PR" altLang="en-US">
              <a:solidFill>
                <a:srgbClr val="1C1C1C"/>
              </a:solidFill>
            </a:endParaRPr>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solidFill>
                  <a:srgbClr val="1C1C1C"/>
                </a:solidFill>
              </a:rPr>
              <a:t>Iglesia Bíblica Bautista</a:t>
            </a:r>
          </a:p>
          <a:p>
            <a:r>
              <a:rPr lang="es-PR" altLang="en-US">
                <a:solidFill>
                  <a:srgbClr val="1C1C1C"/>
                </a:solidFill>
              </a:rPr>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20931B9B-8889-45D2-A7D9-F972AE2BBD6E}" type="slidenum">
              <a:rPr lang="es-PR" altLang="en-US">
                <a:solidFill>
                  <a:srgbClr val="1C1C1C"/>
                </a:solidFill>
              </a:rPr>
              <a:pPr/>
              <a:t>‹#›</a:t>
            </a:fld>
            <a:endParaRPr lang="es-PR" altLang="en-US">
              <a:solidFill>
                <a:srgbClr val="1C1C1C"/>
              </a:solidFill>
            </a:endParaRPr>
          </a:p>
        </p:txBody>
      </p:sp>
    </p:spTree>
    <p:extLst>
      <p:ext uri="{BB962C8B-B14F-4D97-AF65-F5344CB8AC3E}">
        <p14:creationId xmlns:p14="http://schemas.microsoft.com/office/powerpoint/2010/main" val="7159797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072DCB-EFA5-45FA-B6B9-4915F3064B25}" type="datetime4">
              <a:rPr lang="es-PR" altLang="en-US">
                <a:solidFill>
                  <a:srgbClr val="000000"/>
                </a:solidFill>
              </a:rPr>
              <a:pPr/>
              <a:t>07 de diciembre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61FBE047-56C2-4201-B05F-F58EBA1129E6}"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644377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08F113F-42FF-4330-946A-DD0D52EF50DF}" type="datetime4">
              <a:rPr lang="es-PR" altLang="en-US"/>
              <a:pPr/>
              <a:t>07 de diciembre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4CBA4AD-EDD6-4EEA-93BC-8DCFA34BE14E}" type="slidenum">
              <a:rPr lang="es-PR" altLang="en-US"/>
              <a:pPr/>
              <a:t>‹#›</a:t>
            </a:fld>
            <a:endParaRPr lang="es-PR" altLang="en-US"/>
          </a:p>
        </p:txBody>
      </p:sp>
    </p:spTree>
    <p:extLst>
      <p:ext uri="{BB962C8B-B14F-4D97-AF65-F5344CB8AC3E}">
        <p14:creationId xmlns:p14="http://schemas.microsoft.com/office/powerpoint/2010/main" val="2961290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6F474D91-A3B4-4CB3-A5ED-B47A28F71E5A}" type="datetime4">
              <a:rPr lang="es-PR" altLang="en-US">
                <a:solidFill>
                  <a:srgbClr val="000000"/>
                </a:solidFill>
              </a:rPr>
              <a:pPr/>
              <a:t>07 de diciembre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650FD86A-B825-4320-9990-9C114748E8A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857713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9E188F6-F7D1-4A17-9E46-93E63F8725F1}"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4CCB0F72-0DB5-4718-9E1E-865D0A50EA9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763009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8F709F1B-2427-49EC-BD4D-073C35693B0E}" type="datetime4">
              <a:rPr lang="es-PR" altLang="en-US">
                <a:solidFill>
                  <a:srgbClr val="000000"/>
                </a:solidFill>
              </a:rPr>
              <a:pPr/>
              <a:t>07 de diciembre de 2015</a:t>
            </a:fld>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9" name="Slide Number Placeholder 8"/>
          <p:cNvSpPr>
            <a:spLocks noGrp="1"/>
          </p:cNvSpPr>
          <p:nvPr>
            <p:ph type="sldNum" sz="quarter" idx="12"/>
          </p:nvPr>
        </p:nvSpPr>
        <p:spPr/>
        <p:txBody>
          <a:bodyPr/>
          <a:lstStyle>
            <a:lvl1pPr>
              <a:defRPr/>
            </a:lvl1pPr>
          </a:lstStyle>
          <a:p>
            <a:fld id="{833672DC-39AD-442E-93DF-D0E3B2E29D4A}"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4063105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F2FCD974-F167-400B-86B8-B30A985B6CFC}" type="datetime4">
              <a:rPr lang="es-PR" altLang="en-US">
                <a:solidFill>
                  <a:srgbClr val="000000"/>
                </a:solidFill>
              </a:rPr>
              <a:pPr/>
              <a:t>07 de diciembre de 2015</a:t>
            </a:fld>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5" name="Slide Number Placeholder 4"/>
          <p:cNvSpPr>
            <a:spLocks noGrp="1"/>
          </p:cNvSpPr>
          <p:nvPr>
            <p:ph type="sldNum" sz="quarter" idx="12"/>
          </p:nvPr>
        </p:nvSpPr>
        <p:spPr/>
        <p:txBody>
          <a:bodyPr/>
          <a:lstStyle>
            <a:lvl1pPr>
              <a:defRPr/>
            </a:lvl1pPr>
          </a:lstStyle>
          <a:p>
            <a:fld id="{00214AE6-DCFD-45B3-8146-1B575C59ED8B}"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5922591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BF6EA33-FE52-410D-BD35-F9565B377463}" type="datetime4">
              <a:rPr lang="es-PR" altLang="en-US">
                <a:solidFill>
                  <a:srgbClr val="000000"/>
                </a:solidFill>
              </a:rPr>
              <a:pPr/>
              <a:t>07 de diciembre de 2015</a:t>
            </a:fld>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4" name="Slide Number Placeholder 3"/>
          <p:cNvSpPr>
            <a:spLocks noGrp="1"/>
          </p:cNvSpPr>
          <p:nvPr>
            <p:ph type="sldNum" sz="quarter" idx="12"/>
          </p:nvPr>
        </p:nvSpPr>
        <p:spPr/>
        <p:txBody>
          <a:bodyPr/>
          <a:lstStyle>
            <a:lvl1pPr>
              <a:defRPr/>
            </a:lvl1pPr>
          </a:lstStyle>
          <a:p>
            <a:fld id="{55F42C16-83EB-4A8F-B07E-0D3CB5E23CE4}"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344633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F065B20-0540-4CA6-B856-97B27E50C504}"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5F28EAFB-5F2C-4EF6-BA22-E0902E0D087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7775373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AC95B1-A0EE-4483-A458-D90DC1F5AD42}"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3D9E99C9-5B91-4FFA-9974-3EA7BBF62A7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9464129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BFF7D43-7F54-489A-B3E2-D151BDFC1E8A}" type="datetime4">
              <a:rPr lang="es-PR" altLang="en-US">
                <a:solidFill>
                  <a:srgbClr val="000000"/>
                </a:solidFill>
              </a:rPr>
              <a:pPr/>
              <a:t>07 de diciembre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2A014E70-9B98-45B4-A55F-6FFECF532DB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2417767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74A9B0-5631-41EC-BAF7-063E345DA716}" type="datetime4">
              <a:rPr lang="es-PR" altLang="en-US">
                <a:solidFill>
                  <a:srgbClr val="000000"/>
                </a:solidFill>
              </a:rPr>
              <a:pPr/>
              <a:t>07 de diciembre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26A20DC5-B4BB-4FA9-98B7-7CB1DF242546}"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5710580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666A0AAA-94FC-4A2E-ADF5-B8B0C6F914E8}"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66F381D3-591F-4146-90F9-29B60A76DBAC}"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453854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F473FE5-FF6E-48DE-BC74-88A5649C07E8}" type="datetime4">
              <a:rPr lang="es-PR" altLang="en-US"/>
              <a:pPr/>
              <a:t>07 de diciembre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2D23B9AE-CA87-406E-A573-BE36BB51ED52}" type="slidenum">
              <a:rPr lang="es-PR" altLang="en-US"/>
              <a:pPr/>
              <a:t>‹#›</a:t>
            </a:fld>
            <a:endParaRPr lang="es-PR" altLang="en-US"/>
          </a:p>
        </p:txBody>
      </p:sp>
    </p:spTree>
    <p:extLst>
      <p:ext uri="{BB962C8B-B14F-4D97-AF65-F5344CB8AC3E}">
        <p14:creationId xmlns:p14="http://schemas.microsoft.com/office/powerpoint/2010/main" val="38794988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FE004CE7-F0AE-48E1-973E-9443423B4D5C}" type="datetime4">
              <a:rPr lang="es-PR" altLang="en-US">
                <a:solidFill>
                  <a:srgbClr val="000000"/>
                </a:solidFill>
              </a:rPr>
              <a:pPr/>
              <a:t>07 de diciembre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B72C0B40-F488-4FA3-9D06-A5DBB772B254}"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970489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51F75444-403A-4B68-A5EB-E97666AEF1DD}" type="datetime4">
              <a:rPr lang="es-PR" altLang="en-US"/>
              <a:pPr/>
              <a:t>07 de diciembre de 2015</a:t>
            </a:fld>
            <a:endParaRPr lang="es-PR" altLang="en-US"/>
          </a:p>
        </p:txBody>
      </p:sp>
      <p:sp>
        <p:nvSpPr>
          <p:cNvPr id="8" name="Footer Placeholder 7"/>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9" name="Slide Number Placeholder 8"/>
          <p:cNvSpPr>
            <a:spLocks noGrp="1"/>
          </p:cNvSpPr>
          <p:nvPr>
            <p:ph type="sldNum" sz="quarter" idx="12"/>
          </p:nvPr>
        </p:nvSpPr>
        <p:spPr/>
        <p:txBody>
          <a:bodyPr/>
          <a:lstStyle>
            <a:lvl1pPr>
              <a:defRPr/>
            </a:lvl1pPr>
          </a:lstStyle>
          <a:p>
            <a:fld id="{8491CAE3-3A4A-4765-824B-28BBA680F4A3}" type="slidenum">
              <a:rPr lang="es-PR" altLang="en-US"/>
              <a:pPr/>
              <a:t>‹#›</a:t>
            </a:fld>
            <a:endParaRPr lang="es-PR" altLang="en-US"/>
          </a:p>
        </p:txBody>
      </p:sp>
    </p:spTree>
    <p:extLst>
      <p:ext uri="{BB962C8B-B14F-4D97-AF65-F5344CB8AC3E}">
        <p14:creationId xmlns:p14="http://schemas.microsoft.com/office/powerpoint/2010/main" val="127644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9273408-27F8-4DFD-BFC3-61BA0F32BDB5}" type="datetime4">
              <a:rPr lang="es-PR" altLang="en-US"/>
              <a:pPr/>
              <a:t>07 de diciembre de 2015</a:t>
            </a:fld>
            <a:endParaRPr lang="es-PR" altLang="en-US"/>
          </a:p>
        </p:txBody>
      </p:sp>
      <p:sp>
        <p:nvSpPr>
          <p:cNvPr id="4" name="Footer Placeholder 3"/>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5" name="Slide Number Placeholder 4"/>
          <p:cNvSpPr>
            <a:spLocks noGrp="1"/>
          </p:cNvSpPr>
          <p:nvPr>
            <p:ph type="sldNum" sz="quarter" idx="12"/>
          </p:nvPr>
        </p:nvSpPr>
        <p:spPr/>
        <p:txBody>
          <a:bodyPr/>
          <a:lstStyle>
            <a:lvl1pPr>
              <a:defRPr/>
            </a:lvl1pPr>
          </a:lstStyle>
          <a:p>
            <a:fld id="{E8351723-0CF8-4B90-B6F8-B8061B43EBA5}" type="slidenum">
              <a:rPr lang="es-PR" altLang="en-US"/>
              <a:pPr/>
              <a:t>‹#›</a:t>
            </a:fld>
            <a:endParaRPr lang="es-PR" altLang="en-US"/>
          </a:p>
        </p:txBody>
      </p:sp>
    </p:spTree>
    <p:extLst>
      <p:ext uri="{BB962C8B-B14F-4D97-AF65-F5344CB8AC3E}">
        <p14:creationId xmlns:p14="http://schemas.microsoft.com/office/powerpoint/2010/main" val="80916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E588D9C-FF89-47CE-B541-9F4BB7B51E2A}" type="datetime4">
              <a:rPr lang="es-PR" altLang="en-US"/>
              <a:pPr/>
              <a:t>07 de diciembre de 2015</a:t>
            </a:fld>
            <a:endParaRPr lang="es-PR" altLang="en-US"/>
          </a:p>
        </p:txBody>
      </p:sp>
      <p:sp>
        <p:nvSpPr>
          <p:cNvPr id="3" name="Footer Placeholder 2"/>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4" name="Slide Number Placeholder 3"/>
          <p:cNvSpPr>
            <a:spLocks noGrp="1"/>
          </p:cNvSpPr>
          <p:nvPr>
            <p:ph type="sldNum" sz="quarter" idx="12"/>
          </p:nvPr>
        </p:nvSpPr>
        <p:spPr/>
        <p:txBody>
          <a:bodyPr/>
          <a:lstStyle>
            <a:lvl1pPr>
              <a:defRPr/>
            </a:lvl1pPr>
          </a:lstStyle>
          <a:p>
            <a:fld id="{74530085-7BEE-43F2-B675-D1BB419BB2AF}" type="slidenum">
              <a:rPr lang="es-PR" altLang="en-US"/>
              <a:pPr/>
              <a:t>‹#›</a:t>
            </a:fld>
            <a:endParaRPr lang="es-PR" altLang="en-US"/>
          </a:p>
        </p:txBody>
      </p:sp>
    </p:spTree>
    <p:extLst>
      <p:ext uri="{BB962C8B-B14F-4D97-AF65-F5344CB8AC3E}">
        <p14:creationId xmlns:p14="http://schemas.microsoft.com/office/powerpoint/2010/main" val="199730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71EAA50-0FCE-453F-AB75-866DA7C94169}" type="datetime4">
              <a:rPr lang="es-PR" altLang="en-US"/>
              <a:pPr/>
              <a:t>07 de diciembre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FB630070-5E83-4DA2-A8B1-773EF8C4C4FA}" type="slidenum">
              <a:rPr lang="es-PR" altLang="en-US"/>
              <a:pPr/>
              <a:t>‹#›</a:t>
            </a:fld>
            <a:endParaRPr lang="es-PR" altLang="en-US"/>
          </a:p>
        </p:txBody>
      </p:sp>
    </p:spTree>
    <p:extLst>
      <p:ext uri="{BB962C8B-B14F-4D97-AF65-F5344CB8AC3E}">
        <p14:creationId xmlns:p14="http://schemas.microsoft.com/office/powerpoint/2010/main" val="50696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47C872F-0DCE-46B5-B903-10666E9EEA38}" type="datetime4">
              <a:rPr lang="es-PR" altLang="en-US"/>
              <a:pPr/>
              <a:t>07 de diciembre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C9F7C520-B3BA-4AAC-8BF9-06D206EB741A}" type="slidenum">
              <a:rPr lang="es-PR" altLang="en-US"/>
              <a:pPr/>
              <a:t>‹#›</a:t>
            </a:fld>
            <a:endParaRPr lang="es-PR" altLang="en-US"/>
          </a:p>
        </p:txBody>
      </p:sp>
    </p:spTree>
    <p:extLst>
      <p:ext uri="{BB962C8B-B14F-4D97-AF65-F5344CB8AC3E}">
        <p14:creationId xmlns:p14="http://schemas.microsoft.com/office/powerpoint/2010/main" val="3029385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i="0"/>
            </a:lvl1pPr>
          </a:lstStyle>
          <a:p>
            <a:fld id="{77955871-EF1C-40D9-B5E1-467A7584815B}" type="datetime4">
              <a:rPr lang="es-PR" altLang="en-US"/>
              <a:pPr/>
              <a:t>07 de diciembre de 2015</a:t>
            </a:fld>
            <a:endParaRPr lang="es-PR" altLang="en-US"/>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i="0"/>
            </a:lvl1pPr>
          </a:lstStyle>
          <a:p>
            <a:r>
              <a:rPr lang="es-PR" altLang="en-US"/>
              <a:t>Iglesia Bíblica Bautista</a:t>
            </a:r>
          </a:p>
          <a:p>
            <a:r>
              <a:rPr lang="es-PR" altLang="en-US"/>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i="0"/>
            </a:lvl1pPr>
          </a:lstStyle>
          <a:p>
            <a:fld id="{C22FEBAA-CDB1-41E8-B384-43F9507997CC}" type="slidenum">
              <a:rPr lang="es-PR" altLang="en-US"/>
              <a:pPr/>
              <a:t>‹#›</a:t>
            </a:fld>
            <a:endParaRPr lang="es-PR" alt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787" r:id="rId14"/>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400"/>
            </a:lvl1pPr>
          </a:lstStyle>
          <a:p>
            <a:fld id="{914BAF73-1EA5-47DB-84C7-5F9517969043}" type="datetime4">
              <a:rPr lang="es-PR" altLang="en-US" i="0" smtClean="0">
                <a:solidFill>
                  <a:srgbClr val="000000"/>
                </a:solidFill>
              </a:rPr>
              <a:pPr/>
              <a:t>07 de diciembre de 2015</a:t>
            </a:fld>
            <a:endParaRPr lang="es-PR" altLang="en-US" i="0" smtClean="0">
              <a:solidFill>
                <a:srgbClr val="000000"/>
              </a:solidFill>
            </a:endParaRPr>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400"/>
            </a:lvl1pPr>
          </a:lstStyle>
          <a:p>
            <a:r>
              <a:rPr lang="es-PR" altLang="en-US" i="0" smtClean="0">
                <a:solidFill>
                  <a:srgbClr val="000000"/>
                </a:solidFill>
              </a:rPr>
              <a:t>Iglesia Bíblica Bautista</a:t>
            </a:r>
          </a:p>
          <a:p>
            <a:r>
              <a:rPr lang="es-PR" altLang="en-US" i="0" smtClean="0">
                <a:solidFill>
                  <a:srgbClr val="000000"/>
                </a:solidFill>
              </a:rPr>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400"/>
            </a:lvl1pPr>
          </a:lstStyle>
          <a:p>
            <a:fld id="{944CF9D7-94E2-409B-8C30-5E89654EBD80}" type="slidenum">
              <a:rPr lang="es-PR" altLang="en-US" i="0" smtClean="0">
                <a:solidFill>
                  <a:srgbClr val="000000"/>
                </a:solidFill>
              </a:rPr>
              <a:pPr/>
              <a:t>‹#›</a:t>
            </a:fld>
            <a:endParaRPr lang="es-PR" altLang="en-US" i="0" smtClean="0">
              <a:solidFill>
                <a:srgbClr val="000000"/>
              </a:solidFill>
            </a:endParaRPr>
          </a:p>
        </p:txBody>
      </p:sp>
    </p:spTree>
    <p:extLst>
      <p:ext uri="{BB962C8B-B14F-4D97-AF65-F5344CB8AC3E}">
        <p14:creationId xmlns:p14="http://schemas.microsoft.com/office/powerpoint/2010/main" val="310138576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400"/>
            </a:lvl1pPr>
          </a:lstStyle>
          <a:p>
            <a:fld id="{C35A747F-DCC9-4C89-9C24-EFB8EF7D10BF}" type="datetime4">
              <a:rPr lang="es-PR" altLang="en-US" i="0" smtClean="0">
                <a:solidFill>
                  <a:srgbClr val="000000"/>
                </a:solidFill>
              </a:rPr>
              <a:pPr/>
              <a:t>07 de diciembre de 2015</a:t>
            </a:fld>
            <a:endParaRPr lang="es-PR" altLang="en-US" i="0" smtClean="0">
              <a:solidFill>
                <a:srgbClr val="000000"/>
              </a:solidFill>
            </a:endParaRPr>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400"/>
            </a:lvl1pPr>
          </a:lstStyle>
          <a:p>
            <a:r>
              <a:rPr lang="es-PR" altLang="en-US" i="0" smtClean="0">
                <a:solidFill>
                  <a:srgbClr val="000000"/>
                </a:solidFill>
              </a:rPr>
              <a:t>Iglesia Bíblica Bautista</a:t>
            </a:r>
          </a:p>
          <a:p>
            <a:r>
              <a:rPr lang="es-PR" altLang="en-US" i="0" smtClean="0">
                <a:solidFill>
                  <a:srgbClr val="000000"/>
                </a:solidFill>
              </a:rPr>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400"/>
            </a:lvl1pPr>
          </a:lstStyle>
          <a:p>
            <a:fld id="{592D195A-C100-4EE3-A3AD-8B8C3AC16A97}" type="slidenum">
              <a:rPr lang="es-PR" altLang="en-US" i="0" smtClean="0">
                <a:solidFill>
                  <a:srgbClr val="000000"/>
                </a:solidFill>
              </a:rPr>
              <a:pPr/>
              <a:t>‹#›</a:t>
            </a:fld>
            <a:endParaRPr lang="es-PR" altLang="en-US" i="0" smtClean="0">
              <a:solidFill>
                <a:srgbClr val="000000"/>
              </a:solidFill>
            </a:endParaRPr>
          </a:p>
        </p:txBody>
      </p:sp>
    </p:spTree>
    <p:extLst>
      <p:ext uri="{BB962C8B-B14F-4D97-AF65-F5344CB8AC3E}">
        <p14:creationId xmlns:p14="http://schemas.microsoft.com/office/powerpoint/2010/main" val="353524989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iglesiabiblicabautista.org/farsantes_creciendo_en_gracia.htm"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 Id="rId5" Type="http://schemas.openxmlformats.org/officeDocument/2006/relationships/image" Target="../media/image10.png"/><Relationship Id="rId4" Type="http://schemas.openxmlformats.org/officeDocument/2006/relationships/hyperlink" Target="http://iglesiabiblicabautista.org/archivos/estudios/estudios_sobre_sectas_y_religiones/la_nueva_era/la_nueva_era.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microsoft.com/office/2007/relationships/hdphoto" Target="../media/hdphoto3.wd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4.wdp"/></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4.wdp"/></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4.wdp"/></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4.wdp"/></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5.wdp"/></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5.wdp"/></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5.wdp"/></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5.wdp"/></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5.wdp"/></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5.wdp"/></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5.wdp"/></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9.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hyperlink" Target="http://iglesiabiblicabautista.org/archivos/estudios/estudios_sobre_sectas_y_religiones/el_gnosticismo/desmintiendo_el_codigo_davinci.pdf" TargetMode="External"/><Relationship Id="rId2" Type="http://schemas.openxmlformats.org/officeDocument/2006/relationships/notesSlide" Target="../notesSlides/notesSlide6.xml"/><Relationship Id="rId1" Type="http://schemas.openxmlformats.org/officeDocument/2006/relationships/slideLayout" Target="../slideLayouts/slideLayout39.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38596" name="Rectangle 4"/>
          <p:cNvSpPr>
            <a:spLocks noGrp="1" noChangeArrowheads="1"/>
          </p:cNvSpPr>
          <p:nvPr>
            <p:ph type="body" sz="half" idx="4294967295"/>
          </p:nvPr>
        </p:nvSpPr>
        <p:spPr>
          <a:xfrm>
            <a:off x="112379" y="198715"/>
            <a:ext cx="4509755" cy="5004077"/>
          </a:xfrm>
          <a:solidFill>
            <a:schemeClr val="tx1">
              <a:lumMod val="85000"/>
              <a:lumOff val="15000"/>
              <a:alpha val="0"/>
            </a:schemeClr>
          </a:solidFill>
          <a:ln/>
          <a:effectLst>
            <a:softEdge rad="127000"/>
          </a:effectLst>
        </p:spPr>
        <p:txBody>
          <a:bodyPr anchor="ctr">
            <a:normAutofit fontScale="92500"/>
          </a:bodyP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#49</a:t>
            </a:r>
            <a:endPar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“La </a:t>
            </a: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Pureza, Virtud Indispensable”</a:t>
            </a:r>
            <a:endParaRPr lang="es-ES"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Juan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3.1-24)</a:t>
            </a:r>
            <a:endPar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8</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diciembre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0" y="5638800"/>
            <a:ext cx="9143999" cy="397430"/>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3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14: Las Virtudes Cristianas</a:t>
            </a:r>
            <a:endPar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pic>
        <p:nvPicPr>
          <p:cNvPr id="10" name="Picture 9"/>
          <p:cNvPicPr>
            <a:picLocks noChangeAspect="1"/>
          </p:cNvPicPr>
          <p:nvPr/>
        </p:nvPicPr>
        <p:blipFill>
          <a:blip r:embed="rId4"/>
          <a:stretch>
            <a:fillRect/>
          </a:stretch>
        </p:blipFill>
        <p:spPr>
          <a:xfrm>
            <a:off x="4343400" y="0"/>
            <a:ext cx="4800600" cy="4800600"/>
          </a:xfrm>
          <a:prstGeom prst="rect">
            <a:avLst/>
          </a:prstGeom>
        </p:spPr>
      </p:pic>
    </p:spTree>
    <p:extLst>
      <p:ext uri="{BB962C8B-B14F-4D97-AF65-F5344CB8AC3E}">
        <p14:creationId xmlns:p14="http://schemas.microsoft.com/office/powerpoint/2010/main" val="2946148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29CB37E2-C165-4624-BA5B-35BFD4431BD1}" type="slidenum">
              <a:rPr lang="es-PR" altLang="en-US">
                <a:solidFill>
                  <a:srgbClr val="000000"/>
                </a:solidFill>
              </a:rPr>
              <a:pPr/>
              <a:t>10</a:t>
            </a:fld>
            <a:endParaRPr lang="es-PR" altLang="en-US">
              <a:solidFill>
                <a:srgbClr val="000000"/>
              </a:solidFill>
            </a:endParaRPr>
          </a:p>
        </p:txBody>
      </p:sp>
      <p:sp>
        <p:nvSpPr>
          <p:cNvPr id="1240066"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1240067" name="Rectangle 3"/>
          <p:cNvSpPr>
            <a:spLocks noGrp="1" noChangeArrowheads="1"/>
          </p:cNvSpPr>
          <p:nvPr>
            <p:ph type="body" sz="half" idx="1"/>
          </p:nvPr>
        </p:nvSpPr>
        <p:spPr>
          <a:xfrm>
            <a:off x="323850" y="2032000"/>
            <a:ext cx="5103813" cy="4114800"/>
          </a:xfrm>
        </p:spPr>
        <p:txBody>
          <a:bodyPr/>
          <a:lstStyle/>
          <a:p>
            <a:pPr>
              <a:lnSpc>
                <a:spcPct val="90000"/>
              </a:lnSpc>
            </a:pPr>
            <a:r>
              <a:rPr lang="es-PR" altLang="en-US" sz="2800" dirty="0">
                <a:latin typeface="Candara" panose="020E0502030303020204" pitchFamily="34" charset="0"/>
              </a:rPr>
              <a:t>Este concepto erróneo es bien similar a lo que enseña el grupo “Creciendo en Gracia” (</a:t>
            </a:r>
            <a:r>
              <a:rPr lang="es-PR" altLang="en-US" sz="2800" dirty="0">
                <a:latin typeface="Candara" panose="020E0502030303020204" pitchFamily="34" charset="0"/>
                <a:hlinkClick r:id="rId3"/>
              </a:rPr>
              <a:t>vea estudio aquí</a:t>
            </a:r>
            <a:r>
              <a:rPr lang="es-PR" altLang="en-US" sz="2800" dirty="0">
                <a:latin typeface="Candara" panose="020E0502030303020204" pitchFamily="34" charset="0"/>
              </a:rPr>
              <a:t>). </a:t>
            </a:r>
          </a:p>
          <a:p>
            <a:pPr>
              <a:lnSpc>
                <a:spcPct val="90000"/>
              </a:lnSpc>
            </a:pPr>
            <a:r>
              <a:rPr lang="es-PR" altLang="en-US" sz="2800" dirty="0">
                <a:latin typeface="Candara" panose="020E0502030303020204" pitchFamily="34" charset="0"/>
              </a:rPr>
              <a:t>Es muy probable que los </a:t>
            </a:r>
            <a:r>
              <a:rPr lang="es-PR" altLang="en-US" sz="2800" dirty="0" smtClean="0">
                <a:latin typeface="Candara" panose="020E0502030303020204" pitchFamily="34" charset="0"/>
              </a:rPr>
              <a:t>“secesionistas”, </a:t>
            </a:r>
            <a:r>
              <a:rPr lang="es-PR" altLang="en-US" sz="2800" dirty="0">
                <a:latin typeface="Candara" panose="020E0502030303020204" pitchFamily="34" charset="0"/>
              </a:rPr>
              <a:t>que pueden ser precursores de los </a:t>
            </a:r>
            <a:r>
              <a:rPr lang="es-PR" altLang="en-US" sz="2800" dirty="0">
                <a:latin typeface="Candara" panose="020E0502030303020204" pitchFamily="34" charset="0"/>
                <a:hlinkClick r:id="rId4"/>
              </a:rPr>
              <a:t>gnósticos</a:t>
            </a:r>
            <a:r>
              <a:rPr lang="es-PR" altLang="en-US" sz="2800" dirty="0">
                <a:latin typeface="Candara" panose="020E0502030303020204" pitchFamily="34" charset="0"/>
              </a:rPr>
              <a:t>, usaban ideas muy semejantes a estas para justificar el libertinaje.</a:t>
            </a:r>
          </a:p>
        </p:txBody>
      </p:sp>
      <p:pic>
        <p:nvPicPr>
          <p:cNvPr id="1240076" name="Picture 12" descr="img2755443c0acf18e704"/>
          <p:cNvPicPr>
            <a:picLocks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5334000" y="2133600"/>
            <a:ext cx="3810000" cy="2857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45667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7976C976-2E16-4296-B4AF-E6DE4ADD28CA}" type="slidenum">
              <a:rPr lang="es-PR" altLang="en-US">
                <a:solidFill>
                  <a:srgbClr val="000000"/>
                </a:solidFill>
              </a:rPr>
              <a:pPr/>
              <a:t>11</a:t>
            </a:fld>
            <a:endParaRPr lang="es-PR" altLang="en-US">
              <a:solidFill>
                <a:srgbClr val="000000"/>
              </a:solidFill>
            </a:endParaRPr>
          </a:p>
        </p:txBody>
      </p:sp>
      <p:sp>
        <p:nvSpPr>
          <p:cNvPr id="1287170"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1287171" name="Rectangle 3"/>
          <p:cNvSpPr>
            <a:spLocks noGrp="1" noChangeArrowheads="1"/>
          </p:cNvSpPr>
          <p:nvPr>
            <p:ph type="body" sz="half" idx="1"/>
          </p:nvPr>
        </p:nvSpPr>
        <p:spPr>
          <a:xfrm>
            <a:off x="323850" y="2032000"/>
            <a:ext cx="5103813" cy="4114800"/>
          </a:xfrm>
        </p:spPr>
        <p:txBody>
          <a:bodyPr/>
          <a:lstStyle/>
          <a:p>
            <a:r>
              <a:rPr lang="es-PR" altLang="en-US" sz="2800" dirty="0">
                <a:latin typeface="Candara" panose="020E0502030303020204" pitchFamily="34" charset="0"/>
              </a:rPr>
              <a:t>Estos grupos enseñaban que el pecar no afectaba al espíritu, y por eso se lanzaban a una vida de pecado.</a:t>
            </a:r>
          </a:p>
          <a:p>
            <a:r>
              <a:rPr lang="es-PR" altLang="en-US" sz="2800" dirty="0">
                <a:latin typeface="Candara" panose="020E0502030303020204" pitchFamily="34" charset="0"/>
              </a:rPr>
              <a:t>Juan combate esta idea enérgicamente, especialmente el 1 Juan 3.1-10.</a:t>
            </a:r>
          </a:p>
        </p:txBody>
      </p:sp>
      <p:pic>
        <p:nvPicPr>
          <p:cNvPr id="3" name="Picture 2"/>
          <p:cNvPicPr>
            <a:picLocks noChangeAspect="1"/>
          </p:cNvPicPr>
          <p:nvPr/>
        </p:nvPicPr>
        <p:blipFill>
          <a:blip r:embed="rId3"/>
          <a:stretch>
            <a:fillRect/>
          </a:stretch>
        </p:blipFill>
        <p:spPr>
          <a:xfrm>
            <a:off x="5427663" y="1828800"/>
            <a:ext cx="3724575" cy="4564066"/>
          </a:xfrm>
          <a:prstGeom prst="rect">
            <a:avLst/>
          </a:prstGeom>
        </p:spPr>
      </p:pic>
    </p:spTree>
    <p:extLst>
      <p:ext uri="{BB962C8B-B14F-4D97-AF65-F5344CB8AC3E}">
        <p14:creationId xmlns:p14="http://schemas.microsoft.com/office/powerpoint/2010/main" val="41808704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00EAB2C1-06CD-47E1-AC48-3E360BF44B77}" type="slidenum">
              <a:rPr lang="es-PR" altLang="en-US">
                <a:solidFill>
                  <a:srgbClr val="000000"/>
                </a:solidFill>
              </a:rPr>
              <a:pPr/>
              <a:t>12</a:t>
            </a:fld>
            <a:endParaRPr lang="es-PR" altLang="en-US">
              <a:solidFill>
                <a:srgbClr val="000000"/>
              </a:solidFill>
            </a:endParaRPr>
          </a:p>
        </p:txBody>
      </p:sp>
      <p:sp>
        <p:nvSpPr>
          <p:cNvPr id="1289218"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1289219" name="Rectangle 3"/>
          <p:cNvSpPr>
            <a:spLocks noGrp="1" noChangeArrowheads="1"/>
          </p:cNvSpPr>
          <p:nvPr>
            <p:ph type="body" sz="half" idx="1"/>
          </p:nvPr>
        </p:nvSpPr>
        <p:spPr>
          <a:xfrm>
            <a:off x="323850" y="2032000"/>
            <a:ext cx="5103813" cy="4114800"/>
          </a:xfrm>
        </p:spPr>
        <p:txBody>
          <a:bodyPr/>
          <a:lstStyle/>
          <a:p>
            <a:r>
              <a:rPr lang="es-PR" altLang="en-US" sz="2800" dirty="0">
                <a:latin typeface="Candara" panose="020E0502030303020204" pitchFamily="34" charset="0"/>
              </a:rPr>
              <a:t>Juan explica que el hombre es tanto cuerpo como espíritu, y que la transformación obrada por Cristo tiene que afectar todo aspecto de la vida humana.</a:t>
            </a:r>
          </a:p>
        </p:txBody>
      </p:sp>
      <p:pic>
        <p:nvPicPr>
          <p:cNvPr id="9" name="Picture 8"/>
          <p:cNvPicPr>
            <a:picLocks noChangeAspect="1"/>
          </p:cNvPicPr>
          <p:nvPr/>
        </p:nvPicPr>
        <p:blipFill>
          <a:blip r:embed="rId3"/>
          <a:stretch>
            <a:fillRect/>
          </a:stretch>
        </p:blipFill>
        <p:spPr>
          <a:xfrm>
            <a:off x="5427663" y="1828800"/>
            <a:ext cx="3724575" cy="4564066"/>
          </a:xfrm>
          <a:prstGeom prst="rect">
            <a:avLst/>
          </a:prstGeom>
        </p:spPr>
      </p:pic>
    </p:spTree>
    <p:extLst>
      <p:ext uri="{BB962C8B-B14F-4D97-AF65-F5344CB8AC3E}">
        <p14:creationId xmlns:p14="http://schemas.microsoft.com/office/powerpoint/2010/main" val="11389961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800" dirty="0">
                <a:latin typeface="Candara" panose="020E0502030303020204" pitchFamily="34" charset="0"/>
                <a:cs typeface="Calibri" pitchFamily="34" charset="0"/>
              </a:rPr>
              <a:t>El privilegio de ser llamados hijos de </a:t>
            </a:r>
            <a:r>
              <a:rPr lang="es-ES" sz="4800" dirty="0" smtClean="0">
                <a:latin typeface="Candara" panose="020E0502030303020204" pitchFamily="34" charset="0"/>
                <a:cs typeface="Calibri" pitchFamily="34" charset="0"/>
              </a:rPr>
              <a:t>Dios  </a:t>
            </a:r>
            <a:r>
              <a:rPr lang="es-PR" sz="4800" dirty="0" smtClean="0">
                <a:solidFill>
                  <a:srgbClr val="FF0000"/>
                </a:solidFill>
                <a:latin typeface="Candara" panose="020E0502030303020204" pitchFamily="34" charset="0"/>
                <a:cs typeface="Calibri" pitchFamily="34" charset="0"/>
              </a:rPr>
              <a:t>1 </a:t>
            </a:r>
            <a:r>
              <a:rPr lang="es-PR" sz="4800" dirty="0">
                <a:solidFill>
                  <a:srgbClr val="FF0000"/>
                </a:solidFill>
                <a:latin typeface="Candara" panose="020E0502030303020204" pitchFamily="34" charset="0"/>
                <a:cs typeface="Calibri" pitchFamily="34" charset="0"/>
              </a:rPr>
              <a:t>Juan 3.1-2</a:t>
            </a:r>
            <a:endParaRPr lang="es-PR" sz="4800"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13</a:t>
            </a:fld>
            <a:endParaRPr lang="es-PR" altLang="en-US"/>
          </a:p>
        </p:txBody>
      </p:sp>
      <p:pic>
        <p:nvPicPr>
          <p:cNvPr id="3" name="Picture 2"/>
          <p:cNvPicPr>
            <a:picLocks noChangeAspect="1"/>
          </p:cNvPicPr>
          <p:nvPr/>
        </p:nvPicPr>
        <p:blipFill>
          <a:blip r:embed="rId3"/>
          <a:stretch>
            <a:fillRect/>
          </a:stretch>
        </p:blipFill>
        <p:spPr>
          <a:xfrm>
            <a:off x="2232025" y="1806118"/>
            <a:ext cx="4810125" cy="5051882"/>
          </a:xfrm>
          <a:prstGeom prst="rect">
            <a:avLst/>
          </a:prstGeom>
        </p:spPr>
      </p:pic>
    </p:spTree>
    <p:extLst>
      <p:ext uri="{BB962C8B-B14F-4D97-AF65-F5344CB8AC3E}">
        <p14:creationId xmlns:p14="http://schemas.microsoft.com/office/powerpoint/2010/main" val="8510320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800" dirty="0">
                <a:latin typeface="Candara" panose="020E0502030303020204" pitchFamily="34" charset="0"/>
                <a:cs typeface="Calibri" pitchFamily="34" charset="0"/>
              </a:rPr>
              <a:t>El privilegio de ser llamados hijos de Dios  </a:t>
            </a:r>
            <a:r>
              <a:rPr lang="es-PR" sz="4800" dirty="0">
                <a:solidFill>
                  <a:srgbClr val="FF0000"/>
                </a:solidFill>
                <a:latin typeface="Candara" panose="020E0502030303020204" pitchFamily="34" charset="0"/>
                <a:cs typeface="Calibri" pitchFamily="34" charset="0"/>
              </a:rPr>
              <a:t>1 Juan 3.1-2</a:t>
            </a:r>
            <a:endParaRPr lang="es-PR"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8486775" cy="4724400"/>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Mirad cuál amor nos ha dado el Padre, para que seamos llamados hijos de Dios; por esto el mundo no nos conoce, porque no le conoció a él</a:t>
            </a:r>
            <a:r>
              <a:rPr lang="es-ES" i="1" dirty="0" smtClean="0">
                <a:latin typeface="Candara" panose="020E0502030303020204" pitchFamily="34" charset="0"/>
              </a:rPr>
              <a:t>. Amados</a:t>
            </a:r>
            <a:r>
              <a:rPr lang="es-ES" i="1" dirty="0">
                <a:latin typeface="Candara" panose="020E0502030303020204" pitchFamily="34" charset="0"/>
              </a:rPr>
              <a:t>, ahora somos hijos de Dios, y aún no se ha manifestado lo que hemos de ser; pero sabemos que cuando él se manifieste, seremos semejantes a él, porque le veremos tal como él es.</a:t>
            </a:r>
            <a:r>
              <a:rPr lang="es-ES" dirty="0">
                <a:latin typeface="Candara" panose="020E0502030303020204" pitchFamily="34" charset="0"/>
              </a:rPr>
              <a:t>” </a:t>
            </a:r>
            <a:r>
              <a:rPr lang="es-ES" dirty="0">
                <a:solidFill>
                  <a:srgbClr val="FF0000"/>
                </a:solidFill>
                <a:latin typeface="Candara" panose="020E0502030303020204" pitchFamily="34" charset="0"/>
              </a:rPr>
              <a:t>(1 Juan 3.1–2, RVR60) </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14</a:t>
            </a:fld>
            <a:endParaRPr lang="es-PR" altLang="en-US"/>
          </a:p>
        </p:txBody>
      </p:sp>
    </p:spTree>
    <p:extLst>
      <p:ext uri="{BB962C8B-B14F-4D97-AF65-F5344CB8AC3E}">
        <p14:creationId xmlns:p14="http://schemas.microsoft.com/office/powerpoint/2010/main" val="4190128636"/>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800" dirty="0">
                <a:latin typeface="Candara" panose="020E0502030303020204" pitchFamily="34" charset="0"/>
                <a:cs typeface="Calibri" pitchFamily="34" charset="0"/>
              </a:rPr>
              <a:t>El privilegio de ser llamados hijos de Dios  </a:t>
            </a:r>
            <a:r>
              <a:rPr lang="es-PR" sz="4800" dirty="0">
                <a:solidFill>
                  <a:srgbClr val="FF0000"/>
                </a:solidFill>
                <a:latin typeface="Candara" panose="020E0502030303020204" pitchFamily="34" charset="0"/>
                <a:cs typeface="Calibri" pitchFamily="34" charset="0"/>
              </a:rPr>
              <a:t>1 Juan 3.1-2</a:t>
            </a:r>
            <a:endParaRPr lang="es-PR"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4876801" cy="4724400"/>
          </a:xfrm>
        </p:spPr>
        <p:txBody>
          <a:bodyPr>
            <a:normAutofit fontScale="85000" lnSpcReduction="10000"/>
          </a:bodyPr>
          <a:lstStyle/>
          <a:p>
            <a:r>
              <a:rPr lang="es-ES" dirty="0" smtClean="0">
                <a:solidFill>
                  <a:srgbClr val="FF0000"/>
                </a:solidFill>
              </a:rPr>
              <a:t>[3.1] </a:t>
            </a:r>
            <a:r>
              <a:rPr lang="es-ES" dirty="0" smtClean="0"/>
              <a:t>«Mirad </a:t>
            </a:r>
            <a:r>
              <a:rPr lang="es-ES" dirty="0"/>
              <a:t>qué clase de amor extraño nos ha dado el Padre» es literalmente lo que Juan escribe. </a:t>
            </a:r>
            <a:endParaRPr lang="es-ES" dirty="0" smtClean="0"/>
          </a:p>
          <a:p>
            <a:r>
              <a:rPr lang="es-ES" dirty="0" smtClean="0"/>
              <a:t>Pablo </a:t>
            </a:r>
            <a:r>
              <a:rPr lang="es-ES" dirty="0"/>
              <a:t>tenía esta idea en mente cuando escribió </a:t>
            </a:r>
            <a:r>
              <a:rPr lang="es-ES" dirty="0">
                <a:solidFill>
                  <a:srgbClr val="FF0000"/>
                </a:solidFill>
              </a:rPr>
              <a:t>Romanos 5.6–10</a:t>
            </a:r>
            <a:r>
              <a:rPr lang="es-ES" dirty="0"/>
              <a:t>. </a:t>
            </a:r>
            <a:endParaRPr lang="es-ES" dirty="0" smtClean="0"/>
          </a:p>
          <a:p>
            <a:r>
              <a:rPr lang="es-ES" dirty="0" smtClean="0"/>
              <a:t>El </a:t>
            </a:r>
            <a:r>
              <a:rPr lang="es-ES" dirty="0"/>
              <a:t>amor es el más grande motivo en el mundo y si comprendemos el amor de Dios, obedeceremos su Palabra. </a:t>
            </a:r>
            <a:endParaRPr lang="es-ES" dirty="0" smtClean="0"/>
          </a:p>
        </p:txBody>
      </p:sp>
      <p:sp>
        <p:nvSpPr>
          <p:cNvPr id="7" name="Slide Number Placeholder 6"/>
          <p:cNvSpPr>
            <a:spLocks noGrp="1"/>
          </p:cNvSpPr>
          <p:nvPr>
            <p:ph type="sldNum" sz="quarter" idx="12"/>
          </p:nvPr>
        </p:nvSpPr>
        <p:spPr/>
        <p:txBody>
          <a:bodyPr/>
          <a:lstStyle/>
          <a:p>
            <a:fld id="{43F60F9B-4374-4B7A-A3B5-EFB88E8BA75D}" type="slidenum">
              <a:rPr lang="es-PR" altLang="en-US"/>
              <a:pPr/>
              <a:t>15</a:t>
            </a:fld>
            <a:endParaRPr lang="es-PR" altLang="en-US"/>
          </a:p>
        </p:txBody>
      </p:sp>
      <p:pic>
        <p:nvPicPr>
          <p:cNvPr id="2" name="Picture 1"/>
          <p:cNvPicPr>
            <a:picLocks noChangeAspect="1"/>
          </p:cNvPicPr>
          <p:nvPr/>
        </p:nvPicPr>
        <p:blipFill rotWithShape="1">
          <a:blip r:embed="rId3"/>
          <a:srcRect r="25661"/>
          <a:stretch/>
        </p:blipFill>
        <p:spPr>
          <a:xfrm>
            <a:off x="5047456" y="2039067"/>
            <a:ext cx="4096544" cy="4204571"/>
          </a:xfrm>
          <a:prstGeom prst="rect">
            <a:avLst/>
          </a:prstGeom>
        </p:spPr>
      </p:pic>
    </p:spTree>
    <p:extLst>
      <p:ext uri="{BB962C8B-B14F-4D97-AF65-F5344CB8AC3E}">
        <p14:creationId xmlns:p14="http://schemas.microsoft.com/office/powerpoint/2010/main" val="380655265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800" dirty="0">
                <a:latin typeface="Candara" panose="020E0502030303020204" pitchFamily="34" charset="0"/>
                <a:cs typeface="Calibri" pitchFamily="34" charset="0"/>
              </a:rPr>
              <a:t>El privilegio de ser llamados hijos de Dios  </a:t>
            </a:r>
            <a:r>
              <a:rPr lang="es-PR" sz="4800" dirty="0">
                <a:solidFill>
                  <a:srgbClr val="FF0000"/>
                </a:solidFill>
                <a:latin typeface="Candara" panose="020E0502030303020204" pitchFamily="34" charset="0"/>
                <a:cs typeface="Calibri" pitchFamily="34" charset="0"/>
              </a:rPr>
              <a:t>1 Juan 3.1-2</a:t>
            </a:r>
            <a:endParaRPr lang="es-PR"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4590257" cy="4724400"/>
          </a:xfrm>
        </p:spPr>
        <p:txBody>
          <a:bodyPr>
            <a:normAutofit fontScale="92500" lnSpcReduction="20000"/>
          </a:bodyPr>
          <a:lstStyle/>
          <a:p>
            <a:r>
              <a:rPr lang="es-ES" dirty="0" smtClean="0"/>
              <a:t>«</a:t>
            </a:r>
            <a:r>
              <a:rPr lang="es-ES" dirty="0"/>
              <a:t>Si me amáis, guardad mis mandamientos» (</a:t>
            </a:r>
            <a:r>
              <a:rPr lang="es-ES" dirty="0" smtClean="0">
                <a:solidFill>
                  <a:srgbClr val="FF0000"/>
                </a:solidFill>
              </a:rPr>
              <a:t>Juan </a:t>
            </a:r>
            <a:r>
              <a:rPr lang="es-ES" dirty="0">
                <a:solidFill>
                  <a:srgbClr val="FF0000"/>
                </a:solidFill>
              </a:rPr>
              <a:t>14.15</a:t>
            </a:r>
            <a:r>
              <a:rPr lang="es-ES" dirty="0"/>
              <a:t>). </a:t>
            </a:r>
            <a:endParaRPr lang="es-ES" dirty="0" smtClean="0"/>
          </a:p>
          <a:p>
            <a:r>
              <a:rPr lang="es-ES" dirty="0" smtClean="0"/>
              <a:t>Por </a:t>
            </a:r>
            <a:r>
              <a:rPr lang="es-ES" dirty="0"/>
              <a:t>supuesto, el mundo no tiene comprensión de este amor y nos aborrece. </a:t>
            </a:r>
            <a:endParaRPr lang="es-ES" dirty="0" smtClean="0"/>
          </a:p>
          <a:p>
            <a:r>
              <a:rPr lang="es-ES" dirty="0" smtClean="0"/>
              <a:t>Pero </a:t>
            </a:r>
            <a:r>
              <a:rPr lang="es-ES" dirty="0"/>
              <a:t>el mundo no conoce a Cristo, de modo que no puede conocer a los que son de Cristo</a:t>
            </a:r>
            <a:r>
              <a:rPr lang="es-ES" dirty="0" smtClean="0"/>
              <a:t>.</a:t>
            </a:r>
            <a:endParaRPr lang="es-ES" dirty="0"/>
          </a:p>
        </p:txBody>
      </p:sp>
      <p:sp>
        <p:nvSpPr>
          <p:cNvPr id="7" name="Slide Number Placeholder 6"/>
          <p:cNvSpPr>
            <a:spLocks noGrp="1"/>
          </p:cNvSpPr>
          <p:nvPr>
            <p:ph type="sldNum" sz="quarter" idx="12"/>
          </p:nvPr>
        </p:nvSpPr>
        <p:spPr/>
        <p:txBody>
          <a:bodyPr/>
          <a:lstStyle/>
          <a:p>
            <a:fld id="{43F60F9B-4374-4B7A-A3B5-EFB88E8BA75D}" type="slidenum">
              <a:rPr lang="es-PR" altLang="en-US"/>
              <a:pPr/>
              <a:t>16</a:t>
            </a:fld>
            <a:endParaRPr lang="es-PR" altLang="en-US"/>
          </a:p>
        </p:txBody>
      </p:sp>
      <p:pic>
        <p:nvPicPr>
          <p:cNvPr id="5" name="Picture 4"/>
          <p:cNvPicPr>
            <a:picLocks noChangeAspect="1"/>
          </p:cNvPicPr>
          <p:nvPr/>
        </p:nvPicPr>
        <p:blipFill rotWithShape="1">
          <a:blip r:embed="rId3"/>
          <a:srcRect r="25661"/>
          <a:stretch/>
        </p:blipFill>
        <p:spPr>
          <a:xfrm>
            <a:off x="5047456" y="2039067"/>
            <a:ext cx="4096544" cy="4204571"/>
          </a:xfrm>
          <a:prstGeom prst="rect">
            <a:avLst/>
          </a:prstGeom>
        </p:spPr>
      </p:pic>
    </p:spTree>
    <p:extLst>
      <p:ext uri="{BB962C8B-B14F-4D97-AF65-F5344CB8AC3E}">
        <p14:creationId xmlns:p14="http://schemas.microsoft.com/office/powerpoint/2010/main" val="391256706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sz="4800" dirty="0">
                <a:latin typeface="Candara" panose="020E0502030303020204" pitchFamily="34" charset="0"/>
                <a:cs typeface="Calibri" pitchFamily="34" charset="0"/>
              </a:rPr>
              <a:t>El privilegio de ser llamados hijos de Dios  </a:t>
            </a:r>
            <a:r>
              <a:rPr lang="es-PR" sz="4800" dirty="0">
                <a:solidFill>
                  <a:srgbClr val="FF0000"/>
                </a:solidFill>
                <a:latin typeface="Candara" panose="020E0502030303020204" pitchFamily="34" charset="0"/>
                <a:cs typeface="Calibri" pitchFamily="34" charset="0"/>
              </a:rPr>
              <a:t>1 Juan 3.1-2</a:t>
            </a:r>
            <a:endParaRPr lang="es-PR" dirty="0">
              <a:solidFill>
                <a:srgbClr val="FF0000"/>
              </a:solidFill>
              <a:latin typeface="Candara" panose="020E0502030303020204" pitchFamily="34" charset="0"/>
              <a:cs typeface="Calibri" pitchFamily="34" charset="0"/>
            </a:endParaRPr>
          </a:p>
        </p:txBody>
      </p:sp>
      <p:sp>
        <p:nvSpPr>
          <p:cNvPr id="729091" name="Rectangle 3"/>
          <p:cNvSpPr>
            <a:spLocks noGrp="1" noChangeArrowheads="1"/>
          </p:cNvSpPr>
          <p:nvPr>
            <p:ph idx="1"/>
          </p:nvPr>
        </p:nvSpPr>
        <p:spPr>
          <a:xfrm>
            <a:off x="457199" y="1981200"/>
            <a:ext cx="4590257" cy="4724400"/>
          </a:xfrm>
        </p:spPr>
        <p:txBody>
          <a:bodyPr>
            <a:normAutofit fontScale="85000" lnSpcReduction="10000"/>
          </a:bodyPr>
          <a:lstStyle/>
          <a:p>
            <a:r>
              <a:rPr lang="es-ES" dirty="0" smtClean="0">
                <a:solidFill>
                  <a:srgbClr val="FF0000"/>
                </a:solidFill>
              </a:rPr>
              <a:t>[3.2] </a:t>
            </a:r>
            <a:r>
              <a:rPr lang="es-ES" dirty="0" smtClean="0"/>
              <a:t>Es </a:t>
            </a:r>
            <a:r>
              <a:rPr lang="es-ES" dirty="0"/>
              <a:t>maravilloso lo que ahora somos; ¡pero lo que seremos será incluso más maravilloso! </a:t>
            </a:r>
            <a:endParaRPr lang="es-ES" dirty="0" smtClean="0"/>
          </a:p>
          <a:p>
            <a:r>
              <a:rPr lang="es-ES" dirty="0" smtClean="0"/>
              <a:t>«</a:t>
            </a:r>
            <a:r>
              <a:rPr lang="es-ES" dirty="0"/>
              <a:t>Seremos semejantes a Él». </a:t>
            </a:r>
            <a:endParaRPr lang="es-ES" dirty="0" smtClean="0"/>
          </a:p>
          <a:p>
            <a:r>
              <a:rPr lang="es-ES" dirty="0" smtClean="0"/>
              <a:t>Esto </a:t>
            </a:r>
            <a:r>
              <a:rPr lang="es-ES" dirty="0"/>
              <a:t>quiere decir heredar un cuerpo glorificado como el Suyo (</a:t>
            </a:r>
            <a:r>
              <a:rPr lang="es-ES" dirty="0" smtClean="0">
                <a:solidFill>
                  <a:srgbClr val="FF0000"/>
                </a:solidFill>
              </a:rPr>
              <a:t>Filipenses </a:t>
            </a:r>
            <a:r>
              <a:rPr lang="es-ES" dirty="0">
                <a:solidFill>
                  <a:srgbClr val="FF0000"/>
                </a:solidFill>
              </a:rPr>
              <a:t>3.20, 21</a:t>
            </a:r>
            <a:r>
              <a:rPr lang="es-ES" dirty="0"/>
              <a:t>) y participar en su gloria eterna (</a:t>
            </a:r>
            <a:r>
              <a:rPr lang="es-ES" dirty="0" smtClean="0">
                <a:solidFill>
                  <a:srgbClr val="FF0000"/>
                </a:solidFill>
              </a:rPr>
              <a:t>Juan </a:t>
            </a:r>
            <a:r>
              <a:rPr lang="es-ES" dirty="0">
                <a:solidFill>
                  <a:srgbClr val="FF0000"/>
                </a:solidFill>
              </a:rPr>
              <a:t>17.24</a:t>
            </a:r>
            <a:r>
              <a:rPr lang="es-ES" dirty="0" smtClean="0"/>
              <a:t>).</a:t>
            </a:r>
            <a:endParaRPr lang="es-ES" dirty="0"/>
          </a:p>
        </p:txBody>
      </p:sp>
      <p:sp>
        <p:nvSpPr>
          <p:cNvPr id="7" name="Slide Number Placeholder 6"/>
          <p:cNvSpPr>
            <a:spLocks noGrp="1"/>
          </p:cNvSpPr>
          <p:nvPr>
            <p:ph type="sldNum" sz="quarter" idx="12"/>
          </p:nvPr>
        </p:nvSpPr>
        <p:spPr/>
        <p:txBody>
          <a:bodyPr/>
          <a:lstStyle/>
          <a:p>
            <a:fld id="{43F60F9B-4374-4B7A-A3B5-EFB88E8BA75D}" type="slidenum">
              <a:rPr lang="es-PR" altLang="en-US"/>
              <a:pPr/>
              <a:t>17</a:t>
            </a:fld>
            <a:endParaRPr lang="es-PR" altLang="en-US"/>
          </a:p>
        </p:txBody>
      </p:sp>
      <p:pic>
        <p:nvPicPr>
          <p:cNvPr id="5" name="Picture 4"/>
          <p:cNvPicPr>
            <a:picLocks noChangeAspect="1"/>
          </p:cNvPicPr>
          <p:nvPr/>
        </p:nvPicPr>
        <p:blipFill rotWithShape="1">
          <a:blip r:embed="rId3"/>
          <a:srcRect r="25661"/>
          <a:stretch/>
        </p:blipFill>
        <p:spPr>
          <a:xfrm>
            <a:off x="5047456" y="2039067"/>
            <a:ext cx="4096544" cy="4204571"/>
          </a:xfrm>
          <a:prstGeom prst="rect">
            <a:avLst/>
          </a:prstGeom>
        </p:spPr>
      </p:pic>
    </p:spTree>
    <p:extLst>
      <p:ext uri="{BB962C8B-B14F-4D97-AF65-F5344CB8AC3E}">
        <p14:creationId xmlns:p14="http://schemas.microsoft.com/office/powerpoint/2010/main" val="341100666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sz="4800" dirty="0">
                <a:latin typeface="Candara" panose="020E0502030303020204" pitchFamily="34" charset="0"/>
                <a:cs typeface="Calibri" pitchFamily="34" charset="0"/>
              </a:rPr>
              <a:t>El hijo de Dios debe practicar la </a:t>
            </a:r>
            <a:r>
              <a:rPr lang="es-ES" sz="4800" dirty="0" smtClean="0">
                <a:latin typeface="Candara" panose="020E0502030303020204" pitchFamily="34" charset="0"/>
                <a:cs typeface="Calibri" pitchFamily="34" charset="0"/>
              </a:rPr>
              <a:t>pureza  </a:t>
            </a:r>
            <a:r>
              <a:rPr lang="es-PR" dirty="0" smtClean="0">
                <a:solidFill>
                  <a:srgbClr val="FF0000"/>
                </a:solidFill>
                <a:latin typeface="Candara" panose="020E0502030303020204" pitchFamily="34" charset="0"/>
                <a:cs typeface="Calibri" pitchFamily="34" charset="0"/>
              </a:rPr>
              <a:t>1 </a:t>
            </a:r>
            <a:r>
              <a:rPr lang="es-PR" dirty="0">
                <a:solidFill>
                  <a:srgbClr val="FF0000"/>
                </a:solidFill>
                <a:latin typeface="Candara" panose="020E0502030303020204" pitchFamily="34" charset="0"/>
                <a:cs typeface="Calibri" pitchFamily="34" charset="0"/>
              </a:rPr>
              <a:t>Juan 3.3-6</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18</a:t>
            </a:fld>
            <a:endParaRPr lang="es-PR" altLang="en-US"/>
          </a:p>
        </p:txBody>
      </p:sp>
      <p:pic>
        <p:nvPicPr>
          <p:cNvPr id="5" name="Picture 4"/>
          <p:cNvPicPr>
            <a:picLocks noChangeAspect="1"/>
          </p:cNvPicPr>
          <p:nvPr/>
        </p:nvPicPr>
        <p:blipFill>
          <a:blip r:embed="rId3"/>
          <a:stretch>
            <a:fillRect/>
          </a:stretch>
        </p:blipFill>
        <p:spPr>
          <a:xfrm>
            <a:off x="2133600" y="1900238"/>
            <a:ext cx="4800600" cy="4800600"/>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a:xfrm>
            <a:off x="1150937" y="228600"/>
            <a:ext cx="7793037" cy="1462087"/>
          </a:xfrm>
        </p:spPr>
        <p:txBody>
          <a:bodyPr/>
          <a:lstStyle/>
          <a:p>
            <a:r>
              <a:rPr lang="es-ES" sz="4800" dirty="0">
                <a:latin typeface="Candara" panose="020E0502030303020204" pitchFamily="34" charset="0"/>
                <a:cs typeface="Calibri" pitchFamily="34" charset="0"/>
              </a:rPr>
              <a:t>El hijo de Dios debe practicar la pureza  </a:t>
            </a:r>
            <a:r>
              <a:rPr lang="es-PR" sz="4800" dirty="0">
                <a:solidFill>
                  <a:srgbClr val="FF0000"/>
                </a:solidFill>
                <a:latin typeface="Candara" panose="020E0502030303020204" pitchFamily="34" charset="0"/>
                <a:cs typeface="Calibri" pitchFamily="34" charset="0"/>
              </a:rPr>
              <a:t>1 Juan 3.3-6</a:t>
            </a:r>
            <a:endParaRPr lang="es-PR"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19</a:t>
            </a:fld>
            <a:endParaRPr lang="es-PR" altLang="en-US"/>
          </a:p>
        </p:txBody>
      </p:sp>
      <p:sp>
        <p:nvSpPr>
          <p:cNvPr id="2" name="Content Placeholder 1"/>
          <p:cNvSpPr>
            <a:spLocks noGrp="1"/>
          </p:cNvSpPr>
          <p:nvPr>
            <p:ph idx="1"/>
          </p:nvPr>
        </p:nvSpPr>
        <p:spPr>
          <a:xfrm>
            <a:off x="380999" y="1981200"/>
            <a:ext cx="8562975" cy="4634428"/>
          </a:xfrm>
        </p:spPr>
        <p:txBody>
          <a:bodyPr>
            <a:normAutofit/>
          </a:bodyPr>
          <a:lstStyle/>
          <a:p>
            <a:r>
              <a:rPr lang="es-ES" dirty="0">
                <a:latin typeface="Candara" panose="020E0502030303020204" pitchFamily="34" charset="0"/>
              </a:rPr>
              <a:t>“</a:t>
            </a:r>
            <a:r>
              <a:rPr lang="es-ES" i="1" dirty="0">
                <a:latin typeface="Candara" panose="020E0502030303020204" pitchFamily="34" charset="0"/>
              </a:rPr>
              <a:t>Y todo aquel que tiene esta esperanza en él, se purifica a sí mismo, así como él es puro. Todo aquel que comete pecado, infringe también la ley; pues el pecado es infracción de la ley. Y sabéis que él apareció para quitar nuestros pecados, y no hay pecado en él. Todo aquel que permanece en él, no peca; todo aquel que peca, no le ha visto, ni le ha conocido.</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1 Juan 3.3–6, RVR60) </a:t>
            </a:r>
          </a:p>
        </p:txBody>
      </p:sp>
    </p:spTree>
    <p:extLst>
      <p:ext uri="{BB962C8B-B14F-4D97-AF65-F5344CB8AC3E}">
        <p14:creationId xmlns:p14="http://schemas.microsoft.com/office/powerpoint/2010/main" val="364529585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463" y="0"/>
            <a:ext cx="9139537" cy="6096000"/>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36311" y="0"/>
            <a:ext cx="3649663" cy="838200"/>
          </a:xfrm>
        </p:spPr>
        <p:txBody>
          <a:bodyPr/>
          <a:lstStyle/>
          <a:p>
            <a:pPr eaLnBrk="1" hangingPunct="1"/>
            <a:r>
              <a:rPr lang="es-PR"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3505200" y="76200"/>
            <a:ext cx="5441951" cy="685800"/>
          </a:xfrm>
        </p:spPr>
        <p:txBody>
          <a:bodyPr/>
          <a:lstStyle/>
          <a:p>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 Juan </a:t>
            </a:r>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3.1 </a:t>
            </a:r>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 </a:t>
            </a:r>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24</a:t>
            </a:r>
            <a:endParaRPr lang="es-PR" sz="3600"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8" name="Rectangle 2"/>
          <p:cNvSpPr txBox="1">
            <a:spLocks noChangeArrowheads="1"/>
          </p:cNvSpPr>
          <p:nvPr/>
        </p:nvSpPr>
        <p:spPr bwMode="auto">
          <a:xfrm>
            <a:off x="136310" y="685800"/>
            <a:ext cx="36496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r>
              <a:rPr lang="es-PR"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Texto básico</a:t>
            </a:r>
            <a:endParaRPr lang="es-PR"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9" name="Rectangle 3"/>
          <p:cNvSpPr txBox="1">
            <a:spLocks noChangeArrowheads="1"/>
          </p:cNvSpPr>
          <p:nvPr/>
        </p:nvSpPr>
        <p:spPr bwMode="auto">
          <a:xfrm>
            <a:off x="3505199" y="762000"/>
            <a:ext cx="544195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4000"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 </a:t>
            </a:r>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Juan </a:t>
            </a:r>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3.1 </a:t>
            </a:r>
            <a:r>
              <a:rPr lang="es-ES" sz="40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a:t>
            </a:r>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 </a:t>
            </a:r>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10</a:t>
            </a:r>
            <a:endParaRPr lang="es-PR" sz="3600"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Tree>
    <p:extLst>
      <p:ext uri="{BB962C8B-B14F-4D97-AF65-F5344CB8AC3E}">
        <p14:creationId xmlns:p14="http://schemas.microsoft.com/office/powerpoint/2010/main" val="1094663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a:xfrm>
            <a:off x="1150937" y="228600"/>
            <a:ext cx="7793037" cy="1462087"/>
          </a:xfrm>
        </p:spPr>
        <p:txBody>
          <a:bodyPr/>
          <a:lstStyle/>
          <a:p>
            <a:r>
              <a:rPr lang="es-ES" sz="4800" dirty="0">
                <a:latin typeface="Candara" panose="020E0502030303020204" pitchFamily="34" charset="0"/>
                <a:cs typeface="Calibri" pitchFamily="34" charset="0"/>
              </a:rPr>
              <a:t>El hijo de Dios debe practicar la pureza  </a:t>
            </a:r>
            <a:r>
              <a:rPr lang="es-PR" sz="4800" dirty="0">
                <a:solidFill>
                  <a:srgbClr val="FF0000"/>
                </a:solidFill>
                <a:latin typeface="Candara" panose="020E0502030303020204" pitchFamily="34" charset="0"/>
                <a:cs typeface="Calibri" pitchFamily="34" charset="0"/>
              </a:rPr>
              <a:t>1 Juan 3.3-6</a:t>
            </a:r>
            <a:endParaRPr lang="es-PR"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20</a:t>
            </a:fld>
            <a:endParaRPr lang="es-PR" altLang="en-US"/>
          </a:p>
        </p:txBody>
      </p:sp>
      <p:sp>
        <p:nvSpPr>
          <p:cNvPr id="2" name="Content Placeholder 1"/>
          <p:cNvSpPr>
            <a:spLocks noGrp="1"/>
          </p:cNvSpPr>
          <p:nvPr>
            <p:ph idx="1"/>
          </p:nvPr>
        </p:nvSpPr>
        <p:spPr>
          <a:xfrm>
            <a:off x="380999" y="1981200"/>
            <a:ext cx="4724401" cy="4634428"/>
          </a:xfrm>
        </p:spPr>
        <p:txBody>
          <a:bodyPr>
            <a:normAutofit fontScale="77500" lnSpcReduction="20000"/>
          </a:bodyPr>
          <a:lstStyle/>
          <a:p>
            <a:r>
              <a:rPr lang="es-ES" dirty="0" smtClean="0">
                <a:solidFill>
                  <a:srgbClr val="FF0000"/>
                </a:solidFill>
              </a:rPr>
              <a:t>[3.3] </a:t>
            </a:r>
            <a:r>
              <a:rPr lang="es-ES" dirty="0" smtClean="0"/>
              <a:t>El </a:t>
            </a:r>
            <a:r>
              <a:rPr lang="es-ES" dirty="0"/>
              <a:t>santo que realmente espera la venida de Cristo obedecerá su Palabra y mantendrá limpia su vida. </a:t>
            </a:r>
            <a:endParaRPr lang="es-ES" dirty="0" smtClean="0"/>
          </a:p>
          <a:p>
            <a:r>
              <a:rPr lang="es-ES" dirty="0" smtClean="0"/>
              <a:t>Le </a:t>
            </a:r>
            <a:r>
              <a:rPr lang="es-ES" dirty="0"/>
              <a:t>veremos «como Él es», pero debemos también «andar como Él anduvo</a:t>
            </a:r>
            <a:r>
              <a:rPr lang="es-ES" dirty="0" smtClean="0"/>
              <a:t>» </a:t>
            </a:r>
            <a:r>
              <a:rPr lang="es-ES" dirty="0"/>
              <a:t>y ser justos «así como Él es justo» (</a:t>
            </a:r>
            <a:r>
              <a:rPr lang="es-ES" dirty="0">
                <a:solidFill>
                  <a:srgbClr val="FF0000"/>
                </a:solidFill>
              </a:rPr>
              <a:t>3.7</a:t>
            </a:r>
            <a:r>
              <a:rPr lang="es-ES" dirty="0"/>
              <a:t>). </a:t>
            </a:r>
            <a:endParaRPr lang="es-ES" dirty="0" smtClean="0"/>
          </a:p>
          <a:p>
            <a:r>
              <a:rPr lang="es-ES" dirty="0" smtClean="0"/>
              <a:t>Se </a:t>
            </a:r>
            <a:r>
              <a:rPr lang="es-ES" dirty="0"/>
              <a:t>espera que los santos se purifiquen, esto es, que guarden limpios sus corazones (</a:t>
            </a:r>
            <a:r>
              <a:rPr lang="es-ES" dirty="0">
                <a:solidFill>
                  <a:srgbClr val="FF0000"/>
                </a:solidFill>
              </a:rPr>
              <a:t>2 </a:t>
            </a:r>
            <a:r>
              <a:rPr lang="es-ES" dirty="0" smtClean="0">
                <a:solidFill>
                  <a:srgbClr val="FF0000"/>
                </a:solidFill>
              </a:rPr>
              <a:t>Corintios </a:t>
            </a:r>
            <a:r>
              <a:rPr lang="es-ES" dirty="0">
                <a:solidFill>
                  <a:srgbClr val="FF0000"/>
                </a:solidFill>
              </a:rPr>
              <a:t>7.1</a:t>
            </a:r>
            <a:r>
              <a:rPr lang="es-ES" dirty="0" smtClean="0"/>
              <a:t>).</a:t>
            </a:r>
            <a:endParaRPr lang="es-ES" dirty="0"/>
          </a:p>
        </p:txBody>
      </p:sp>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257801" y="1842181"/>
            <a:ext cx="3886200" cy="5015819"/>
          </a:xfrm>
          <a:prstGeom prst="rect">
            <a:avLst/>
          </a:prstGeom>
        </p:spPr>
      </p:pic>
    </p:spTree>
    <p:extLst>
      <p:ext uri="{BB962C8B-B14F-4D97-AF65-F5344CB8AC3E}">
        <p14:creationId xmlns:p14="http://schemas.microsoft.com/office/powerpoint/2010/main" val="195562756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a:xfrm>
            <a:off x="1150937" y="228600"/>
            <a:ext cx="7793037" cy="1462087"/>
          </a:xfrm>
        </p:spPr>
        <p:txBody>
          <a:bodyPr/>
          <a:lstStyle/>
          <a:p>
            <a:r>
              <a:rPr lang="es-ES" sz="4800" dirty="0">
                <a:latin typeface="Candara" panose="020E0502030303020204" pitchFamily="34" charset="0"/>
                <a:cs typeface="Calibri" pitchFamily="34" charset="0"/>
              </a:rPr>
              <a:t>El hijo de Dios debe practicar la pureza  </a:t>
            </a:r>
            <a:r>
              <a:rPr lang="es-PR" sz="4800" dirty="0">
                <a:solidFill>
                  <a:srgbClr val="FF0000"/>
                </a:solidFill>
                <a:latin typeface="Candara" panose="020E0502030303020204" pitchFamily="34" charset="0"/>
                <a:cs typeface="Calibri" pitchFamily="34" charset="0"/>
              </a:rPr>
              <a:t>1 Juan 3.3-6</a:t>
            </a:r>
            <a:endParaRPr lang="es-PR"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21</a:t>
            </a:fld>
            <a:endParaRPr lang="es-PR" altLang="en-US"/>
          </a:p>
        </p:txBody>
      </p:sp>
      <p:sp>
        <p:nvSpPr>
          <p:cNvPr id="2" name="Content Placeholder 1"/>
          <p:cNvSpPr>
            <a:spLocks noGrp="1"/>
          </p:cNvSpPr>
          <p:nvPr>
            <p:ph idx="1"/>
          </p:nvPr>
        </p:nvSpPr>
        <p:spPr>
          <a:xfrm>
            <a:off x="380999" y="1981200"/>
            <a:ext cx="8077201" cy="4634428"/>
          </a:xfrm>
        </p:spPr>
        <p:txBody>
          <a:bodyPr>
            <a:normAutofit/>
          </a:bodyPr>
          <a:lstStyle/>
          <a:p>
            <a:r>
              <a:rPr lang="es-ES" dirty="0" smtClean="0">
                <a:solidFill>
                  <a:srgbClr val="FF0000"/>
                </a:solidFill>
              </a:rPr>
              <a:t>[3.4-8] </a:t>
            </a:r>
            <a:r>
              <a:rPr lang="es-ES" dirty="0" smtClean="0"/>
              <a:t>Juan </a:t>
            </a:r>
            <a:r>
              <a:rPr lang="es-ES" dirty="0"/>
              <a:t>nos da varias razones por las que Cristo fue manifestado: </a:t>
            </a:r>
            <a:endParaRPr lang="es-ES" dirty="0" smtClean="0"/>
          </a:p>
          <a:p>
            <a:pPr lvl="1"/>
            <a:r>
              <a:rPr lang="es-ES" dirty="0" smtClean="0"/>
              <a:t>(</a:t>
            </a:r>
            <a:r>
              <a:rPr lang="es-ES" dirty="0"/>
              <a:t>1) para revelar al Padre y permitirnos tener comunión con Él, </a:t>
            </a:r>
            <a:r>
              <a:rPr lang="es-ES" dirty="0">
                <a:solidFill>
                  <a:srgbClr val="FF0000"/>
                </a:solidFill>
              </a:rPr>
              <a:t>1.2, 3</a:t>
            </a:r>
            <a:r>
              <a:rPr lang="es-ES" dirty="0"/>
              <a:t>; </a:t>
            </a:r>
            <a:endParaRPr lang="es-ES" dirty="0" smtClean="0"/>
          </a:p>
          <a:p>
            <a:pPr lvl="1"/>
            <a:r>
              <a:rPr lang="es-ES" dirty="0" smtClean="0"/>
              <a:t>(</a:t>
            </a:r>
            <a:r>
              <a:rPr lang="es-ES" dirty="0"/>
              <a:t>2) para quitar nuestros pecados </a:t>
            </a:r>
            <a:r>
              <a:rPr lang="es-ES" dirty="0">
                <a:solidFill>
                  <a:srgbClr val="FF0000"/>
                </a:solidFill>
              </a:rPr>
              <a:t>3.4–5</a:t>
            </a:r>
            <a:r>
              <a:rPr lang="es-ES" dirty="0"/>
              <a:t>; </a:t>
            </a:r>
            <a:endParaRPr lang="es-ES" dirty="0" smtClean="0"/>
          </a:p>
          <a:p>
            <a:pPr lvl="1"/>
            <a:r>
              <a:rPr lang="es-ES" dirty="0" smtClean="0"/>
              <a:t>(</a:t>
            </a:r>
            <a:r>
              <a:rPr lang="es-ES" dirty="0"/>
              <a:t>3) para deshacer (anular) las obras del diablo, </a:t>
            </a:r>
            <a:r>
              <a:rPr lang="es-ES" dirty="0">
                <a:solidFill>
                  <a:srgbClr val="FF0000"/>
                </a:solidFill>
              </a:rPr>
              <a:t>3.8</a:t>
            </a:r>
            <a:r>
              <a:rPr lang="es-ES" dirty="0"/>
              <a:t>; y </a:t>
            </a:r>
            <a:endParaRPr lang="es-ES" dirty="0" smtClean="0"/>
          </a:p>
          <a:p>
            <a:pPr lvl="1"/>
            <a:r>
              <a:rPr lang="es-ES" dirty="0" smtClean="0"/>
              <a:t>(</a:t>
            </a:r>
            <a:r>
              <a:rPr lang="es-ES" dirty="0"/>
              <a:t>4) para mostrar el amor de Dios y otorgar Su vida, </a:t>
            </a:r>
            <a:r>
              <a:rPr lang="es-ES" dirty="0">
                <a:solidFill>
                  <a:srgbClr val="FF0000"/>
                </a:solidFill>
              </a:rPr>
              <a:t>4.9</a:t>
            </a:r>
            <a:r>
              <a:rPr lang="es-ES" dirty="0"/>
              <a:t>. </a:t>
            </a:r>
            <a:endParaRPr lang="es-ES" dirty="0" smtClean="0"/>
          </a:p>
        </p:txBody>
      </p:sp>
    </p:spTree>
    <p:extLst>
      <p:ext uri="{BB962C8B-B14F-4D97-AF65-F5344CB8AC3E}">
        <p14:creationId xmlns:p14="http://schemas.microsoft.com/office/powerpoint/2010/main" val="382707255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a:xfrm>
            <a:off x="1150937" y="228600"/>
            <a:ext cx="7793037" cy="1462087"/>
          </a:xfrm>
        </p:spPr>
        <p:txBody>
          <a:bodyPr/>
          <a:lstStyle/>
          <a:p>
            <a:r>
              <a:rPr lang="es-ES" sz="4800" dirty="0">
                <a:latin typeface="Candara" panose="020E0502030303020204" pitchFamily="34" charset="0"/>
                <a:cs typeface="Calibri" pitchFamily="34" charset="0"/>
              </a:rPr>
              <a:t>El hijo de Dios debe practicar la pureza  </a:t>
            </a:r>
            <a:r>
              <a:rPr lang="es-PR" sz="4800" dirty="0">
                <a:solidFill>
                  <a:srgbClr val="FF0000"/>
                </a:solidFill>
                <a:latin typeface="Candara" panose="020E0502030303020204" pitchFamily="34" charset="0"/>
                <a:cs typeface="Calibri" pitchFamily="34" charset="0"/>
              </a:rPr>
              <a:t>1 Juan 3.3-6</a:t>
            </a:r>
            <a:endParaRPr lang="es-PR"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22</a:t>
            </a:fld>
            <a:endParaRPr lang="es-PR" altLang="en-US"/>
          </a:p>
        </p:txBody>
      </p:sp>
      <p:sp>
        <p:nvSpPr>
          <p:cNvPr id="2" name="Content Placeholder 1"/>
          <p:cNvSpPr>
            <a:spLocks noGrp="1"/>
          </p:cNvSpPr>
          <p:nvPr>
            <p:ph idx="1"/>
          </p:nvPr>
        </p:nvSpPr>
        <p:spPr>
          <a:xfrm>
            <a:off x="380999" y="1981200"/>
            <a:ext cx="4800601" cy="4634428"/>
          </a:xfrm>
        </p:spPr>
        <p:txBody>
          <a:bodyPr>
            <a:normAutofit fontScale="77500" lnSpcReduction="20000"/>
          </a:bodyPr>
          <a:lstStyle/>
          <a:p>
            <a:r>
              <a:rPr lang="es-ES" dirty="0" smtClean="0"/>
              <a:t>Debido </a:t>
            </a:r>
            <a:r>
              <a:rPr lang="es-ES" dirty="0"/>
              <a:t>a que el pecado provocó el sufrimiento y la muerte de Cristo, debe ser razón suficiente para que el cristiano deteste el pecado y huya de él. </a:t>
            </a:r>
            <a:endParaRPr lang="es-ES" dirty="0" smtClean="0"/>
          </a:p>
          <a:p>
            <a:r>
              <a:rPr lang="es-ES" dirty="0" smtClean="0"/>
              <a:t>Juan </a:t>
            </a:r>
            <a:r>
              <a:rPr lang="es-ES" dirty="0"/>
              <a:t>define el pecado como transgredir la ley. </a:t>
            </a:r>
          </a:p>
          <a:p>
            <a:r>
              <a:rPr lang="es-ES" dirty="0" smtClean="0"/>
              <a:t>El cristiano que permanece en Cristo (esto es la comunión de los </a:t>
            </a:r>
            <a:r>
              <a:rPr lang="es-ES" dirty="0" smtClean="0">
                <a:solidFill>
                  <a:srgbClr val="FF0000"/>
                </a:solidFill>
              </a:rPr>
              <a:t>capítulos 1–2</a:t>
            </a:r>
            <a:r>
              <a:rPr lang="es-ES" dirty="0" smtClean="0"/>
              <a:t>) no infringirá deliberadamente la ley de Dios. </a:t>
            </a:r>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257800" y="1842181"/>
            <a:ext cx="3886200" cy="5015819"/>
          </a:xfrm>
          <a:prstGeom prst="rect">
            <a:avLst/>
          </a:prstGeom>
        </p:spPr>
      </p:pic>
    </p:spTree>
    <p:extLst>
      <p:ext uri="{BB962C8B-B14F-4D97-AF65-F5344CB8AC3E}">
        <p14:creationId xmlns:p14="http://schemas.microsoft.com/office/powerpoint/2010/main" val="354522249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a:xfrm>
            <a:off x="1150937" y="228600"/>
            <a:ext cx="7793037" cy="1462087"/>
          </a:xfrm>
        </p:spPr>
        <p:txBody>
          <a:bodyPr/>
          <a:lstStyle/>
          <a:p>
            <a:r>
              <a:rPr lang="es-ES" sz="4800" dirty="0">
                <a:latin typeface="Candara" panose="020E0502030303020204" pitchFamily="34" charset="0"/>
                <a:cs typeface="Calibri" pitchFamily="34" charset="0"/>
              </a:rPr>
              <a:t>El hijo de Dios debe practicar la pureza  </a:t>
            </a:r>
            <a:r>
              <a:rPr lang="es-PR" sz="4800" dirty="0">
                <a:solidFill>
                  <a:srgbClr val="FF0000"/>
                </a:solidFill>
                <a:latin typeface="Candara" panose="020E0502030303020204" pitchFamily="34" charset="0"/>
                <a:cs typeface="Calibri" pitchFamily="34" charset="0"/>
              </a:rPr>
              <a:t>1 Juan 3.3-6</a:t>
            </a:r>
            <a:endParaRPr lang="es-PR"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23</a:t>
            </a:fld>
            <a:endParaRPr lang="es-PR" altLang="en-US"/>
          </a:p>
        </p:txBody>
      </p:sp>
      <p:sp>
        <p:nvSpPr>
          <p:cNvPr id="2" name="Content Placeholder 1"/>
          <p:cNvSpPr>
            <a:spLocks noGrp="1"/>
          </p:cNvSpPr>
          <p:nvPr>
            <p:ph idx="1"/>
          </p:nvPr>
        </p:nvSpPr>
        <p:spPr>
          <a:xfrm>
            <a:off x="380999" y="1981200"/>
            <a:ext cx="4724401" cy="4634428"/>
          </a:xfrm>
        </p:spPr>
        <p:txBody>
          <a:bodyPr>
            <a:normAutofit fontScale="92500" lnSpcReduction="20000"/>
          </a:bodyPr>
          <a:lstStyle/>
          <a:p>
            <a:r>
              <a:rPr lang="es-ES" dirty="0" smtClean="0"/>
              <a:t>Todo </a:t>
            </a:r>
            <a:r>
              <a:rPr lang="es-ES" dirty="0"/>
              <a:t>cristiano peca, tal vez sin saberlo (</a:t>
            </a:r>
            <a:r>
              <a:rPr lang="es-ES" dirty="0" smtClean="0">
                <a:solidFill>
                  <a:srgbClr val="FF0000"/>
                </a:solidFill>
              </a:rPr>
              <a:t>Salmo </a:t>
            </a:r>
            <a:r>
              <a:rPr lang="es-ES" dirty="0">
                <a:solidFill>
                  <a:srgbClr val="FF0000"/>
                </a:solidFill>
              </a:rPr>
              <a:t>19.12</a:t>
            </a:r>
            <a:r>
              <a:rPr lang="es-ES" dirty="0"/>
              <a:t>); pero ningún cristiano desafiará deliberada y repetidamente la Palabra de Dios y le desobedecerá. </a:t>
            </a:r>
            <a:endParaRPr lang="es-ES" dirty="0" smtClean="0"/>
          </a:p>
          <a:p>
            <a:r>
              <a:rPr lang="es-ES" dirty="0" smtClean="0"/>
              <a:t>El </a:t>
            </a:r>
            <a:r>
              <a:rPr lang="es-ES" dirty="0">
                <a:solidFill>
                  <a:srgbClr val="FF0000"/>
                </a:solidFill>
              </a:rPr>
              <a:t>versículo 6 </a:t>
            </a:r>
            <a:r>
              <a:rPr lang="es-ES" dirty="0"/>
              <a:t>debe leerse: «Cualquiera que permanece en Él no peca por hábito». </a:t>
            </a:r>
            <a:endParaRPr lang="es-ES" dirty="0" smtClean="0"/>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257801" y="1842181"/>
            <a:ext cx="3886200" cy="5015819"/>
          </a:xfrm>
          <a:prstGeom prst="rect">
            <a:avLst/>
          </a:prstGeom>
        </p:spPr>
      </p:pic>
    </p:spTree>
    <p:extLst>
      <p:ext uri="{BB962C8B-B14F-4D97-AF65-F5344CB8AC3E}">
        <p14:creationId xmlns:p14="http://schemas.microsoft.com/office/powerpoint/2010/main" val="155456589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a:xfrm>
            <a:off x="1150937" y="228600"/>
            <a:ext cx="7793037" cy="1462087"/>
          </a:xfrm>
        </p:spPr>
        <p:txBody>
          <a:bodyPr/>
          <a:lstStyle/>
          <a:p>
            <a:r>
              <a:rPr lang="es-ES" sz="4800" dirty="0">
                <a:latin typeface="Candara" panose="020E0502030303020204" pitchFamily="34" charset="0"/>
                <a:cs typeface="Calibri" pitchFamily="34" charset="0"/>
              </a:rPr>
              <a:t>El hijo de Dios debe practicar la pureza  </a:t>
            </a:r>
            <a:r>
              <a:rPr lang="es-PR" sz="4800" dirty="0">
                <a:solidFill>
                  <a:srgbClr val="FF0000"/>
                </a:solidFill>
                <a:latin typeface="Candara" panose="020E0502030303020204" pitchFamily="34" charset="0"/>
                <a:cs typeface="Calibri" pitchFamily="34" charset="0"/>
              </a:rPr>
              <a:t>1 Juan 3.3-6</a:t>
            </a:r>
            <a:endParaRPr lang="es-PR" dirty="0">
              <a:solidFill>
                <a:srgbClr val="FF0000"/>
              </a:solidFill>
              <a:latin typeface="Candara" panose="020E0502030303020204" pitchFamily="34" charset="0"/>
              <a:cs typeface="Calibri" pitchFamily="34" charset="0"/>
            </a:endParaRPr>
          </a:p>
        </p:txBody>
      </p:sp>
      <p:sp>
        <p:nvSpPr>
          <p:cNvPr id="7" name="Slide Number Placeholder 6"/>
          <p:cNvSpPr>
            <a:spLocks noGrp="1"/>
          </p:cNvSpPr>
          <p:nvPr>
            <p:ph type="sldNum" sz="quarter" idx="12"/>
          </p:nvPr>
        </p:nvSpPr>
        <p:spPr/>
        <p:txBody>
          <a:bodyPr/>
          <a:lstStyle/>
          <a:p>
            <a:fld id="{2310013D-BD0D-469F-98DE-C8110101F22A}" type="slidenum">
              <a:rPr lang="es-PR" altLang="en-US"/>
              <a:pPr/>
              <a:t>24</a:t>
            </a:fld>
            <a:endParaRPr lang="es-PR" altLang="en-US"/>
          </a:p>
        </p:txBody>
      </p:sp>
      <p:sp>
        <p:nvSpPr>
          <p:cNvPr id="2" name="Content Placeholder 1"/>
          <p:cNvSpPr>
            <a:spLocks noGrp="1"/>
          </p:cNvSpPr>
          <p:nvPr>
            <p:ph idx="1"/>
          </p:nvPr>
        </p:nvSpPr>
        <p:spPr>
          <a:xfrm>
            <a:off x="380999" y="1981200"/>
            <a:ext cx="4724401" cy="4634428"/>
          </a:xfrm>
        </p:spPr>
        <p:txBody>
          <a:bodyPr>
            <a:normAutofit fontScale="92500" lnSpcReduction="10000"/>
          </a:bodyPr>
          <a:lstStyle/>
          <a:p>
            <a:r>
              <a:rPr lang="es-ES" dirty="0" smtClean="0">
                <a:solidFill>
                  <a:srgbClr val="FF0000"/>
                </a:solidFill>
              </a:rPr>
              <a:t>Efesios </a:t>
            </a:r>
            <a:r>
              <a:rPr lang="es-ES" dirty="0">
                <a:solidFill>
                  <a:srgbClr val="FF0000"/>
                </a:solidFill>
              </a:rPr>
              <a:t>2.1–3 </a:t>
            </a:r>
            <a:r>
              <a:rPr lang="es-ES" dirty="0"/>
              <a:t>deja en claro que el no salvo peca de manera constante porque vive en la carne y para el diablo. </a:t>
            </a:r>
            <a:endParaRPr lang="es-ES" dirty="0" smtClean="0"/>
          </a:p>
          <a:p>
            <a:r>
              <a:rPr lang="es-ES" dirty="0" smtClean="0"/>
              <a:t>Pero </a:t>
            </a:r>
            <a:r>
              <a:rPr lang="es-ES" dirty="0"/>
              <a:t>el cristiano tiene una nueva naturaleza en su interior y ya no es más esclavo de Satanás</a:t>
            </a:r>
            <a:r>
              <a:rPr lang="es-ES" dirty="0" smtClean="0"/>
              <a:t>.</a:t>
            </a:r>
            <a:endParaRPr lang="es-ES" dirty="0"/>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257801" y="1842181"/>
            <a:ext cx="3886200" cy="5015819"/>
          </a:xfrm>
          <a:prstGeom prst="rect">
            <a:avLst/>
          </a:prstGeom>
        </p:spPr>
      </p:pic>
    </p:spTree>
    <p:extLst>
      <p:ext uri="{BB962C8B-B14F-4D97-AF65-F5344CB8AC3E}">
        <p14:creationId xmlns:p14="http://schemas.microsoft.com/office/powerpoint/2010/main" val="379300360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a:xfrm>
            <a:off x="1150938" y="152400"/>
            <a:ext cx="7793037" cy="1462087"/>
          </a:xfrm>
        </p:spPr>
        <p:txBody>
          <a:bodyPr/>
          <a:lstStyle/>
          <a:p>
            <a:r>
              <a:rPr lang="es-ES" sz="4800" dirty="0">
                <a:latin typeface="Candara" panose="020E0502030303020204" pitchFamily="34" charset="0"/>
                <a:cs typeface="Calibri" pitchFamily="34" charset="0"/>
              </a:rPr>
              <a:t>Los hijos de Dios y los hijos del </a:t>
            </a:r>
            <a:r>
              <a:rPr lang="es-ES" sz="4800" dirty="0" smtClean="0">
                <a:latin typeface="Candara" panose="020E0502030303020204" pitchFamily="34" charset="0"/>
                <a:cs typeface="Calibri" pitchFamily="34" charset="0"/>
              </a:rPr>
              <a:t>diablo  </a:t>
            </a:r>
            <a:r>
              <a:rPr lang="es-PR" sz="4800" dirty="0" smtClean="0">
                <a:solidFill>
                  <a:srgbClr val="FF0000"/>
                </a:solidFill>
                <a:latin typeface="Candara" panose="020E0502030303020204" pitchFamily="34" charset="0"/>
                <a:cs typeface="Calibri" pitchFamily="34" charset="0"/>
              </a:rPr>
              <a:t>1 </a:t>
            </a:r>
            <a:r>
              <a:rPr lang="es-PR" sz="4800" dirty="0">
                <a:solidFill>
                  <a:srgbClr val="FF0000"/>
                </a:solidFill>
                <a:latin typeface="Candara" panose="020E0502030303020204" pitchFamily="34" charset="0"/>
                <a:cs typeface="Calibri" pitchFamily="34" charset="0"/>
              </a:rPr>
              <a:t>Juan 3.7-10</a:t>
            </a:r>
            <a:endParaRPr lang="es-PR" sz="4800" dirty="0">
              <a:solidFill>
                <a:srgbClr val="FF0000"/>
              </a:solidFill>
              <a:latin typeface="Candara" panose="020E0502030303020204" pitchFamily="34" charset="0"/>
              <a:cs typeface="Calibri"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25</a:t>
            </a:fld>
            <a:endParaRPr lang="es-PR" altLang="en-US"/>
          </a:p>
        </p:txBody>
      </p:sp>
      <p:pic>
        <p:nvPicPr>
          <p:cNvPr id="3" name="Picture 2"/>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0" y="1600200"/>
            <a:ext cx="9144000" cy="5257800"/>
          </a:xfrm>
          <a:prstGeom prst="rect">
            <a:avLst/>
          </a:prstGeom>
        </p:spPr>
      </p:pic>
    </p:spTree>
    <p:extLst>
      <p:ext uri="{BB962C8B-B14F-4D97-AF65-F5344CB8AC3E}">
        <p14:creationId xmlns:p14="http://schemas.microsoft.com/office/powerpoint/2010/main" val="277885093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8726488" cy="4683126"/>
          </a:xfrm>
        </p:spPr>
        <p:txBody>
          <a:bodyPr>
            <a:normAutofit/>
          </a:bodyPr>
          <a:lstStyle/>
          <a:p>
            <a:r>
              <a:rPr lang="es-ES" sz="2800" dirty="0">
                <a:latin typeface="Candara" panose="020E0502030303020204" pitchFamily="34" charset="0"/>
              </a:rPr>
              <a:t>“</a:t>
            </a:r>
            <a:r>
              <a:rPr lang="es-ES" sz="2800" i="1" dirty="0">
                <a:latin typeface="Candara" panose="020E0502030303020204" pitchFamily="34" charset="0"/>
              </a:rPr>
              <a:t>Hijitos, nadie os engañe; el que hace justicia es justo, como él es justo. El que practica el pecado es del diablo; porque el diablo peca desde el principio. Para esto apareció el Hijo de Dios, para deshacer las obras del diablo. Todo aquel que es nacido de Dios, no practica el pecado, porque la simiente de Dios permanece en él; y no puede pecar, porque es nacido de Dios. En esto se manifiestan los hijos de Dios, y los hijos del diablo: todo aquel que no hace justicia, y que no ama a su hermano, no es de Dios.</a:t>
            </a:r>
            <a:r>
              <a:rPr lang="es-ES" sz="2800" dirty="0">
                <a:latin typeface="Candara" panose="020E0502030303020204" pitchFamily="34" charset="0"/>
              </a:rPr>
              <a:t>” </a:t>
            </a:r>
            <a:r>
              <a:rPr lang="es-ES" sz="2800" dirty="0">
                <a:solidFill>
                  <a:srgbClr val="FF0000"/>
                </a:solidFill>
                <a:latin typeface="Candara" panose="020E0502030303020204" pitchFamily="34" charset="0"/>
              </a:rPr>
              <a:t>(1 Juan 3.7–10,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26</a:t>
            </a:fld>
            <a:endParaRPr lang="es-PR" alt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fontScale="92500" lnSpcReduction="20000"/>
          </a:bodyPr>
          <a:lstStyle/>
          <a:p>
            <a:r>
              <a:rPr lang="es-ES" dirty="0" smtClean="0">
                <a:solidFill>
                  <a:srgbClr val="FF0000"/>
                </a:solidFill>
              </a:rPr>
              <a:t>[3:7] </a:t>
            </a:r>
            <a:r>
              <a:rPr lang="es-ES" dirty="0"/>
              <a:t>Ahora bien, los gnósticos, aunque hacían grandes pretensiones acerca de su conocimiento, eran muy descuidados en sus vidas personales. </a:t>
            </a:r>
            <a:endParaRPr lang="es-ES" dirty="0" smtClean="0"/>
          </a:p>
          <a:p>
            <a:r>
              <a:rPr lang="es-ES" dirty="0" smtClean="0"/>
              <a:t>Por </a:t>
            </a:r>
            <a:r>
              <a:rPr lang="es-ES" dirty="0"/>
              <a:t>ello, Juan añade: Hijitos, nadie os engañe; el que practica la justicia es justo, como él es justo. </a:t>
            </a:r>
            <a:endParaRPr lang="es-ES" dirty="0" smtClean="0"/>
          </a:p>
        </p:txBody>
      </p:sp>
      <p:sp>
        <p:nvSpPr>
          <p:cNvPr id="7" name="Slide Number Placeholder 7"/>
          <p:cNvSpPr>
            <a:spLocks noGrp="1"/>
          </p:cNvSpPr>
          <p:nvPr>
            <p:ph type="sldNum" sz="quarter" idx="12"/>
          </p:nvPr>
        </p:nvSpPr>
        <p:spPr/>
        <p:txBody>
          <a:bodyPr/>
          <a:lstStyle/>
          <a:p>
            <a:fld id="{03696DA0-BA98-4654-8372-F7E0471A2D36}" type="slidenum">
              <a:rPr lang="es-PR" altLang="en-US"/>
              <a:pPr/>
              <a:t>27</a:t>
            </a:fld>
            <a:endParaRPr lang="es-PR" altLang="en-US"/>
          </a:p>
        </p:txBody>
      </p:sp>
      <p:pic>
        <p:nvPicPr>
          <p:cNvPr id="2" name="Picture 1"/>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104164" y="1828799"/>
            <a:ext cx="4039836" cy="5049795"/>
          </a:xfrm>
          <a:prstGeom prst="rect">
            <a:avLst/>
          </a:prstGeom>
        </p:spPr>
      </p:pic>
    </p:spTree>
    <p:extLst>
      <p:ext uri="{BB962C8B-B14F-4D97-AF65-F5344CB8AC3E}">
        <p14:creationId xmlns:p14="http://schemas.microsoft.com/office/powerpoint/2010/main" val="297736958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fontScale="92500" lnSpcReduction="10000"/>
          </a:bodyPr>
          <a:lstStyle/>
          <a:p>
            <a:r>
              <a:rPr lang="es-ES" dirty="0" smtClean="0"/>
              <a:t>Aquí </a:t>
            </a:r>
            <a:r>
              <a:rPr lang="es-ES" dirty="0"/>
              <a:t>no debería haber confusión alguna: uno no puede tener vida espiritual y seguir viviendo en pecado. </a:t>
            </a:r>
            <a:endParaRPr lang="es-ES" dirty="0" smtClean="0"/>
          </a:p>
          <a:p>
            <a:r>
              <a:rPr lang="es-ES" dirty="0" smtClean="0"/>
              <a:t>En </a:t>
            </a:r>
            <a:r>
              <a:rPr lang="es-ES" dirty="0"/>
              <a:t>cambio, un hombre sólo puede practicar la justicia si tiene la naturaleza de Aquel que es justo</a:t>
            </a:r>
            <a:r>
              <a:rPr lang="es-ES" dirty="0" smtClean="0"/>
              <a:t>.</a:t>
            </a:r>
            <a:endParaRPr lang="en-US" dirty="0"/>
          </a:p>
        </p:txBody>
      </p:sp>
      <p:sp>
        <p:nvSpPr>
          <p:cNvPr id="7" name="Slide Number Placeholder 7"/>
          <p:cNvSpPr>
            <a:spLocks noGrp="1"/>
          </p:cNvSpPr>
          <p:nvPr>
            <p:ph type="sldNum" sz="quarter" idx="12"/>
          </p:nvPr>
        </p:nvSpPr>
        <p:spPr/>
        <p:txBody>
          <a:bodyPr/>
          <a:lstStyle/>
          <a:p>
            <a:fld id="{03696DA0-BA98-4654-8372-F7E0471A2D36}" type="slidenum">
              <a:rPr lang="es-PR" altLang="en-US"/>
              <a:pPr/>
              <a:t>28</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104164" y="1828799"/>
            <a:ext cx="4039836" cy="5049795"/>
          </a:xfrm>
          <a:prstGeom prst="rect">
            <a:avLst/>
          </a:prstGeom>
        </p:spPr>
      </p:pic>
    </p:spTree>
    <p:extLst>
      <p:ext uri="{BB962C8B-B14F-4D97-AF65-F5344CB8AC3E}">
        <p14:creationId xmlns:p14="http://schemas.microsoft.com/office/powerpoint/2010/main" val="429150487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fontScale="85000" lnSpcReduction="20000"/>
          </a:bodyPr>
          <a:lstStyle/>
          <a:p>
            <a:r>
              <a:rPr lang="es-ES" dirty="0" smtClean="0">
                <a:solidFill>
                  <a:srgbClr val="FF0000"/>
                </a:solidFill>
              </a:rPr>
              <a:t>[3:8] </a:t>
            </a:r>
            <a:r>
              <a:rPr lang="es-ES" dirty="0"/>
              <a:t>Algunos hijos son tan parecidos a sus padres que no se podrían confundir en medio de una multitud. </a:t>
            </a:r>
            <a:endParaRPr lang="es-ES" dirty="0" smtClean="0"/>
          </a:p>
          <a:p>
            <a:r>
              <a:rPr lang="es-ES" dirty="0" smtClean="0"/>
              <a:t>Así </a:t>
            </a:r>
            <a:r>
              <a:rPr lang="es-ES" dirty="0"/>
              <a:t>sucede con los hijos de Dios y con los hijos del diablo. </a:t>
            </a:r>
            <a:endParaRPr lang="es-ES" dirty="0" smtClean="0"/>
          </a:p>
          <a:p>
            <a:r>
              <a:rPr lang="es-ES" dirty="0" smtClean="0"/>
              <a:t>El </a:t>
            </a:r>
            <a:r>
              <a:rPr lang="es-ES" dirty="0"/>
              <a:t>que practica el pecado es del diablo; porque el diablo peca desde el principio. </a:t>
            </a:r>
            <a:endParaRPr lang="es-ES" dirty="0" smtClean="0"/>
          </a:p>
          <a:p>
            <a:r>
              <a:rPr lang="es-ES" dirty="0" smtClean="0"/>
              <a:t>Aquí</a:t>
            </a:r>
            <a:r>
              <a:rPr lang="es-ES" dirty="0"/>
              <a:t>, otra vez, el pensamiento queda claro. </a:t>
            </a:r>
            <a:endParaRPr lang="es-ES" dirty="0" smtClean="0"/>
          </a:p>
        </p:txBody>
      </p:sp>
      <p:sp>
        <p:nvSpPr>
          <p:cNvPr id="7" name="Slide Number Placeholder 7"/>
          <p:cNvSpPr>
            <a:spLocks noGrp="1"/>
          </p:cNvSpPr>
          <p:nvPr>
            <p:ph type="sldNum" sz="quarter" idx="12"/>
          </p:nvPr>
        </p:nvSpPr>
        <p:spPr/>
        <p:txBody>
          <a:bodyPr/>
          <a:lstStyle/>
          <a:p>
            <a:fld id="{03696DA0-BA98-4654-8372-F7E0471A2D36}" type="slidenum">
              <a:rPr lang="es-PR" altLang="en-US"/>
              <a:pPr/>
              <a:t>29</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104164" y="1828799"/>
            <a:ext cx="4039836" cy="5049795"/>
          </a:xfrm>
          <a:prstGeom prst="rect">
            <a:avLst/>
          </a:prstGeom>
        </p:spPr>
      </p:pic>
    </p:spTree>
    <p:extLst>
      <p:ext uri="{BB962C8B-B14F-4D97-AF65-F5344CB8AC3E}">
        <p14:creationId xmlns:p14="http://schemas.microsoft.com/office/powerpoint/2010/main" val="144111821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ollos"/>
          <p:cNvPicPr>
            <a:picLocks noChangeAspect="1" noChangeArrowheads="1"/>
          </p:cNvPicPr>
          <p:nvPr/>
        </p:nvPicPr>
        <p:blipFill>
          <a:blip r:embed="rId3" cstate="email">
            <a:lum bright="10000" contrast="2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5"/>
          <p:cNvSpPr>
            <a:spLocks noGrp="1"/>
          </p:cNvSpPr>
          <p:nvPr>
            <p:ph type="sldNum" sz="quarter" idx="12"/>
          </p:nvPr>
        </p:nvSpPr>
        <p:spPr/>
        <p:txBody>
          <a:bodyPr/>
          <a:lstStyle/>
          <a:p>
            <a:fld id="{0D4A1DA4-C0EE-4DA4-9CBA-9705CE185F09}" type="slidenum">
              <a:rPr lang="es-PR" altLang="en-US"/>
              <a:pPr/>
              <a:t>3</a:t>
            </a:fld>
            <a:endParaRPr lang="es-PR" altLang="en-US"/>
          </a:p>
        </p:txBody>
      </p:sp>
      <p:sp>
        <p:nvSpPr>
          <p:cNvPr id="29698" name="Rectangle 2"/>
          <p:cNvSpPr>
            <a:spLocks noGrp="1" noChangeArrowheads="1"/>
          </p:cNvSpPr>
          <p:nvPr>
            <p:ph type="title"/>
          </p:nvPr>
        </p:nvSpPr>
        <p:spPr>
          <a:xfrm>
            <a:off x="2286000" y="214313"/>
            <a:ext cx="6657975" cy="1077913"/>
          </a:xfrm>
        </p:spPr>
        <p:txBody>
          <a:bodyPr/>
          <a:lstStyle/>
          <a:p>
            <a:r>
              <a:rPr lang="es-PR" altLang="en-US" dirty="0">
                <a:latin typeface="Candara" panose="020E0502030303020204" pitchFamily="34" charset="0"/>
              </a:rPr>
              <a:t>Versículo Clave:</a:t>
            </a:r>
          </a:p>
        </p:txBody>
      </p:sp>
      <p:sp>
        <p:nvSpPr>
          <p:cNvPr id="29720" name="Rectangle 24"/>
          <p:cNvSpPr>
            <a:spLocks noGrp="1" noChangeArrowheads="1"/>
          </p:cNvSpPr>
          <p:nvPr>
            <p:ph type="body" idx="1"/>
          </p:nvPr>
        </p:nvSpPr>
        <p:spPr>
          <a:xfrm>
            <a:off x="2286000" y="1292226"/>
            <a:ext cx="6669088" cy="4840287"/>
          </a:xfrm>
        </p:spPr>
        <p:txBody>
          <a:bodyPr>
            <a:normAutofit/>
          </a:bodyPr>
          <a:lstStyle/>
          <a:p>
            <a:r>
              <a:rPr lang="es-ES" sz="3600" dirty="0">
                <a:latin typeface="Candara" panose="020E0502030303020204" pitchFamily="34" charset="0"/>
              </a:rPr>
              <a:t>“</a:t>
            </a:r>
            <a:r>
              <a:rPr lang="es-ES" sz="3600" i="1" dirty="0">
                <a:latin typeface="Candara" panose="020E0502030303020204" pitchFamily="34" charset="0"/>
              </a:rPr>
              <a:t>Y todo aquel que tiene esta esperanza en él, se purifica a sí mismo, así como él es puro.</a:t>
            </a:r>
            <a:r>
              <a:rPr lang="es-ES" sz="3600" dirty="0">
                <a:latin typeface="Candara" panose="020E0502030303020204" pitchFamily="34" charset="0"/>
              </a:rPr>
              <a:t>” </a:t>
            </a:r>
            <a:endParaRPr lang="es-ES" sz="3600" dirty="0" smtClean="0">
              <a:latin typeface="Candara" panose="020E0502030303020204" pitchFamily="34" charset="0"/>
            </a:endParaRPr>
          </a:p>
          <a:p>
            <a:pPr marL="0" indent="0">
              <a:buNone/>
            </a:pPr>
            <a:r>
              <a:rPr lang="es-ES" sz="3600" dirty="0">
                <a:solidFill>
                  <a:srgbClr val="FF0000"/>
                </a:solidFill>
                <a:latin typeface="Candara" panose="020E0502030303020204" pitchFamily="34" charset="0"/>
              </a:rPr>
              <a:t>	</a:t>
            </a:r>
            <a:r>
              <a:rPr lang="es-ES" sz="3600" dirty="0" smtClean="0">
                <a:solidFill>
                  <a:srgbClr val="FF0000"/>
                </a:solidFill>
                <a:latin typeface="Candara" panose="020E0502030303020204" pitchFamily="34" charset="0"/>
              </a:rPr>
              <a:t>(</a:t>
            </a:r>
            <a:r>
              <a:rPr lang="es-ES" sz="3600" dirty="0">
                <a:solidFill>
                  <a:srgbClr val="FF0000"/>
                </a:solidFill>
                <a:latin typeface="Candara" panose="020E0502030303020204" pitchFamily="34" charset="0"/>
              </a:rPr>
              <a:t>1 Juan 3.3, RVR60)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lnSpcReduction="10000"/>
          </a:bodyPr>
          <a:lstStyle/>
          <a:p>
            <a:r>
              <a:rPr lang="es-ES" dirty="0" smtClean="0"/>
              <a:t>El </a:t>
            </a:r>
            <a:r>
              <a:rPr lang="es-ES" dirty="0"/>
              <a:t>diablo ha estado practicando el pecado (una conducta continua y característica) desde el principio, es decir, desde el primer momento en que pecó. </a:t>
            </a:r>
            <a:endParaRPr lang="es-ES" dirty="0" smtClean="0"/>
          </a:p>
          <a:p>
            <a:r>
              <a:rPr lang="es-ES" dirty="0" smtClean="0"/>
              <a:t>Todos </a:t>
            </a:r>
            <a:r>
              <a:rPr lang="es-ES" dirty="0"/>
              <a:t>sus hijos le siguen en este camino ancho. </a:t>
            </a:r>
            <a:endParaRPr lang="es-ES" dirty="0" smtClean="0"/>
          </a:p>
        </p:txBody>
      </p:sp>
      <p:sp>
        <p:nvSpPr>
          <p:cNvPr id="7" name="Slide Number Placeholder 7"/>
          <p:cNvSpPr>
            <a:spLocks noGrp="1"/>
          </p:cNvSpPr>
          <p:nvPr>
            <p:ph type="sldNum" sz="quarter" idx="12"/>
          </p:nvPr>
        </p:nvSpPr>
        <p:spPr/>
        <p:txBody>
          <a:bodyPr/>
          <a:lstStyle/>
          <a:p>
            <a:fld id="{03696DA0-BA98-4654-8372-F7E0471A2D36}" type="slidenum">
              <a:rPr lang="es-PR" altLang="en-US"/>
              <a:pPr/>
              <a:t>30</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104164" y="1828799"/>
            <a:ext cx="4039836" cy="5049795"/>
          </a:xfrm>
          <a:prstGeom prst="rect">
            <a:avLst/>
          </a:prstGeom>
        </p:spPr>
      </p:pic>
    </p:spTree>
    <p:extLst>
      <p:ext uri="{BB962C8B-B14F-4D97-AF65-F5344CB8AC3E}">
        <p14:creationId xmlns:p14="http://schemas.microsoft.com/office/powerpoint/2010/main" val="86895858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4953000" cy="4683126"/>
          </a:xfrm>
        </p:spPr>
        <p:txBody>
          <a:bodyPr>
            <a:normAutofit fontScale="92500" lnSpcReduction="20000"/>
          </a:bodyPr>
          <a:lstStyle/>
          <a:p>
            <a:r>
              <a:rPr lang="es-ES" dirty="0" smtClean="0"/>
              <a:t>Se </a:t>
            </a:r>
            <a:r>
              <a:rPr lang="es-ES" dirty="0"/>
              <a:t>tendría que añadir aquí que los hombres se vuelven hijos de Dios mediante el nuevo nacimiento, pero no hay nacimiento en relación con los hijos del diablo. </a:t>
            </a:r>
            <a:endParaRPr lang="es-ES" dirty="0" smtClean="0"/>
          </a:p>
          <a:p>
            <a:r>
              <a:rPr lang="es-ES" dirty="0" smtClean="0"/>
              <a:t>Un </a:t>
            </a:r>
            <a:r>
              <a:rPr lang="es-ES" dirty="0"/>
              <a:t>hombre se hace hijo del diablo meramente imitando su conducta, pero nadie es engendrado como hijo del diablo</a:t>
            </a:r>
            <a:r>
              <a:rPr lang="es-ES" dirty="0" smtClean="0"/>
              <a:t>.</a:t>
            </a:r>
            <a:endParaRPr lang="es-ES" dirty="0"/>
          </a:p>
        </p:txBody>
      </p:sp>
      <p:sp>
        <p:nvSpPr>
          <p:cNvPr id="7" name="Slide Number Placeholder 7"/>
          <p:cNvSpPr>
            <a:spLocks noGrp="1"/>
          </p:cNvSpPr>
          <p:nvPr>
            <p:ph type="sldNum" sz="quarter" idx="12"/>
          </p:nvPr>
        </p:nvSpPr>
        <p:spPr/>
        <p:txBody>
          <a:bodyPr/>
          <a:lstStyle/>
          <a:p>
            <a:fld id="{03696DA0-BA98-4654-8372-F7E0471A2D36}" type="slidenum">
              <a:rPr lang="es-PR" altLang="en-US"/>
              <a:pPr/>
              <a:t>31</a:t>
            </a:fld>
            <a:endParaRPr lang="es-PR" altLang="en-US"/>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tretch>
            <a:fillRect/>
          </a:stretch>
        </p:blipFill>
        <p:spPr>
          <a:xfrm>
            <a:off x="5104164" y="1828799"/>
            <a:ext cx="4039836" cy="5049795"/>
          </a:xfrm>
          <a:prstGeom prst="rect">
            <a:avLst/>
          </a:prstGeom>
        </p:spPr>
      </p:pic>
    </p:spTree>
    <p:extLst>
      <p:ext uri="{BB962C8B-B14F-4D97-AF65-F5344CB8AC3E}">
        <p14:creationId xmlns:p14="http://schemas.microsoft.com/office/powerpoint/2010/main" val="311974334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257800" cy="4683126"/>
          </a:xfrm>
        </p:spPr>
        <p:txBody>
          <a:bodyPr>
            <a:normAutofit fontScale="77500" lnSpcReduction="20000"/>
          </a:bodyPr>
          <a:lstStyle/>
          <a:p>
            <a:r>
              <a:rPr lang="es-ES" dirty="0"/>
              <a:t>En contraste, la venida de Jesús fue para deshacer (o anular) las obras del diablo. </a:t>
            </a:r>
            <a:endParaRPr lang="es-ES" dirty="0" smtClean="0"/>
          </a:p>
          <a:p>
            <a:r>
              <a:rPr lang="es-ES" dirty="0" smtClean="0"/>
              <a:t>El </a:t>
            </a:r>
            <a:r>
              <a:rPr lang="es-ES" dirty="0"/>
              <a:t>Señor habría podido destruir al diablo con una sola palabra, pero, en lugar de ello, vino a este mundo para padecer, derramar Su sangre y morir para anular las obras del diablo. </a:t>
            </a:r>
            <a:endParaRPr lang="es-ES" dirty="0" smtClean="0"/>
          </a:p>
          <a:p>
            <a:r>
              <a:rPr lang="es-ES" dirty="0" smtClean="0"/>
              <a:t>Si </a:t>
            </a:r>
            <a:r>
              <a:rPr lang="es-ES" dirty="0"/>
              <a:t>tanto le costó al Salvador quitar el pecado, ¿cuál debería ser la actitud de aquellos que han confiado en Él como Salvador</a:t>
            </a:r>
            <a:r>
              <a:rPr lang="es-ES" dirty="0" smtClean="0"/>
              <a:t>?</a:t>
            </a:r>
            <a:endParaRPr lang="es-ES" dirty="0"/>
          </a:p>
        </p:txBody>
      </p:sp>
      <p:sp>
        <p:nvSpPr>
          <p:cNvPr id="7" name="Slide Number Placeholder 7"/>
          <p:cNvSpPr>
            <a:spLocks noGrp="1"/>
          </p:cNvSpPr>
          <p:nvPr>
            <p:ph type="sldNum" sz="quarter" idx="12"/>
          </p:nvPr>
        </p:nvSpPr>
        <p:spPr/>
        <p:txBody>
          <a:bodyPr/>
          <a:lstStyle/>
          <a:p>
            <a:fld id="{03696DA0-BA98-4654-8372-F7E0471A2D36}" type="slidenum">
              <a:rPr lang="es-PR" altLang="en-US"/>
              <a:pPr/>
              <a:t>32</a:t>
            </a:fld>
            <a:endParaRPr lang="es-PR" altLang="en-US"/>
          </a:p>
        </p:txBody>
      </p:sp>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638800" y="1797843"/>
            <a:ext cx="3505200" cy="5060157"/>
          </a:xfrm>
          <a:prstGeom prst="rect">
            <a:avLst/>
          </a:prstGeom>
        </p:spPr>
      </p:pic>
    </p:spTree>
    <p:extLst>
      <p:ext uri="{BB962C8B-B14F-4D97-AF65-F5344CB8AC3E}">
        <p14:creationId xmlns:p14="http://schemas.microsoft.com/office/powerpoint/2010/main" val="200566226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257800" cy="4683126"/>
          </a:xfrm>
        </p:spPr>
        <p:txBody>
          <a:bodyPr>
            <a:normAutofit fontScale="85000" lnSpcReduction="10000"/>
          </a:bodyPr>
          <a:lstStyle/>
          <a:p>
            <a:r>
              <a:rPr lang="es-ES" dirty="0" smtClean="0">
                <a:solidFill>
                  <a:srgbClr val="FF0000"/>
                </a:solidFill>
              </a:rPr>
              <a:t>[3:9] </a:t>
            </a:r>
            <a:r>
              <a:rPr lang="es-ES" dirty="0"/>
              <a:t>El versículo nueve repite la imposibilidad de que uno que sea nacido de Dios pueda persistir en la práctica del pecado. </a:t>
            </a:r>
            <a:endParaRPr lang="es-ES" dirty="0" smtClean="0"/>
          </a:p>
          <a:p>
            <a:r>
              <a:rPr lang="es-ES" dirty="0" smtClean="0"/>
              <a:t>Algunos </a:t>
            </a:r>
            <a:r>
              <a:rPr lang="es-ES" dirty="0"/>
              <a:t>estudiosos de la Biblia creen que este versículo se refiere a la nueva naturaleza del creyente, y que en tanto que la vieja naturaleza puede pecar y peca, la nueva naturaleza no puede pecar. </a:t>
            </a:r>
            <a:endParaRPr lang="es-ES" dirty="0" smtClean="0"/>
          </a:p>
        </p:txBody>
      </p:sp>
      <p:sp>
        <p:nvSpPr>
          <p:cNvPr id="7" name="Slide Number Placeholder 7"/>
          <p:cNvSpPr>
            <a:spLocks noGrp="1"/>
          </p:cNvSpPr>
          <p:nvPr>
            <p:ph type="sldNum" sz="quarter" idx="12"/>
          </p:nvPr>
        </p:nvSpPr>
        <p:spPr/>
        <p:txBody>
          <a:bodyPr/>
          <a:lstStyle/>
          <a:p>
            <a:fld id="{03696DA0-BA98-4654-8372-F7E0471A2D36}" type="slidenum">
              <a:rPr lang="es-PR" altLang="en-US"/>
              <a:pPr/>
              <a:t>33</a:t>
            </a:fld>
            <a:endParaRPr lang="es-PR" altLang="en-US"/>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638800" y="1797843"/>
            <a:ext cx="3505200" cy="5060157"/>
          </a:xfrm>
          <a:prstGeom prst="rect">
            <a:avLst/>
          </a:prstGeom>
        </p:spPr>
      </p:pic>
    </p:spTree>
    <p:extLst>
      <p:ext uri="{BB962C8B-B14F-4D97-AF65-F5344CB8AC3E}">
        <p14:creationId xmlns:p14="http://schemas.microsoft.com/office/powerpoint/2010/main" val="3264144288"/>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257800" cy="4683126"/>
          </a:xfrm>
        </p:spPr>
        <p:txBody>
          <a:bodyPr>
            <a:normAutofit fontScale="92500" lnSpcReduction="20000"/>
          </a:bodyPr>
          <a:lstStyle/>
          <a:p>
            <a:r>
              <a:rPr lang="es-ES" dirty="0" smtClean="0"/>
              <a:t>Sin </a:t>
            </a:r>
            <a:r>
              <a:rPr lang="es-ES" dirty="0"/>
              <a:t>embargo, nosotros pensamos que aquí el apóstol está de nuevo contrastando al hombre regenerado con el </a:t>
            </a:r>
            <a:r>
              <a:rPr lang="es-ES" dirty="0" err="1"/>
              <a:t>irregenerado</a:t>
            </a:r>
            <a:r>
              <a:rPr lang="es-ES" dirty="0"/>
              <a:t>, y que está refiriéndose a una conducta constante o habitual. </a:t>
            </a:r>
            <a:endParaRPr lang="es-ES" dirty="0" smtClean="0"/>
          </a:p>
          <a:p>
            <a:r>
              <a:rPr lang="es-ES" dirty="0" smtClean="0"/>
              <a:t>El </a:t>
            </a:r>
            <a:r>
              <a:rPr lang="es-ES" dirty="0"/>
              <a:t>creyente no tiene el pecado como hábito. No persiste en el pecado de manera desafiante</a:t>
            </a:r>
            <a:r>
              <a:rPr lang="es-ES" dirty="0" smtClean="0"/>
              <a:t>.</a:t>
            </a:r>
            <a:endParaRPr lang="es-ES" dirty="0"/>
          </a:p>
        </p:txBody>
      </p:sp>
      <p:sp>
        <p:nvSpPr>
          <p:cNvPr id="7" name="Slide Number Placeholder 7"/>
          <p:cNvSpPr>
            <a:spLocks noGrp="1"/>
          </p:cNvSpPr>
          <p:nvPr>
            <p:ph type="sldNum" sz="quarter" idx="12"/>
          </p:nvPr>
        </p:nvSpPr>
        <p:spPr/>
        <p:txBody>
          <a:bodyPr/>
          <a:lstStyle/>
          <a:p>
            <a:fld id="{03696DA0-BA98-4654-8372-F7E0471A2D36}" type="slidenum">
              <a:rPr lang="es-PR" altLang="en-US"/>
              <a:pPr/>
              <a:t>34</a:t>
            </a:fld>
            <a:endParaRPr lang="es-PR" altLang="en-US"/>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638800" y="1797843"/>
            <a:ext cx="3505200" cy="5060157"/>
          </a:xfrm>
          <a:prstGeom prst="rect">
            <a:avLst/>
          </a:prstGeom>
        </p:spPr>
      </p:pic>
    </p:spTree>
    <p:extLst>
      <p:ext uri="{BB962C8B-B14F-4D97-AF65-F5344CB8AC3E}">
        <p14:creationId xmlns:p14="http://schemas.microsoft.com/office/powerpoint/2010/main" val="73526658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257800" cy="4683126"/>
          </a:xfrm>
        </p:spPr>
        <p:txBody>
          <a:bodyPr>
            <a:normAutofit fontScale="85000" lnSpcReduction="20000"/>
          </a:bodyPr>
          <a:lstStyle/>
          <a:p>
            <a:r>
              <a:rPr lang="es-ES" dirty="0"/>
              <a:t>La razón es que la simiente de Dios permanece en él. </a:t>
            </a:r>
            <a:endParaRPr lang="es-ES" dirty="0" smtClean="0"/>
          </a:p>
          <a:p>
            <a:r>
              <a:rPr lang="es-ES" dirty="0" smtClean="0"/>
              <a:t>Hay </a:t>
            </a:r>
            <a:r>
              <a:rPr lang="es-ES" dirty="0"/>
              <a:t>un considerable desacuerdo entre los estudiosos bíblicos también acerca del significado de esta última expresión. </a:t>
            </a:r>
            <a:endParaRPr lang="es-ES" dirty="0" smtClean="0"/>
          </a:p>
          <a:p>
            <a:r>
              <a:rPr lang="es-ES" dirty="0" smtClean="0"/>
              <a:t>Algunos </a:t>
            </a:r>
            <a:r>
              <a:rPr lang="es-ES" dirty="0"/>
              <a:t>piensan que esta simiente se refiere a la nueva naturaleza, y otros al Espíritu Santo, y aún otros a la Palabra de Dios. </a:t>
            </a:r>
            <a:endParaRPr lang="es-ES" dirty="0" smtClean="0"/>
          </a:p>
        </p:txBody>
      </p:sp>
      <p:sp>
        <p:nvSpPr>
          <p:cNvPr id="7" name="Slide Number Placeholder 7"/>
          <p:cNvSpPr>
            <a:spLocks noGrp="1"/>
          </p:cNvSpPr>
          <p:nvPr>
            <p:ph type="sldNum" sz="quarter" idx="12"/>
          </p:nvPr>
        </p:nvSpPr>
        <p:spPr/>
        <p:txBody>
          <a:bodyPr/>
          <a:lstStyle/>
          <a:p>
            <a:fld id="{03696DA0-BA98-4654-8372-F7E0471A2D36}" type="slidenum">
              <a:rPr lang="es-PR" altLang="en-US"/>
              <a:pPr/>
              <a:t>35</a:t>
            </a:fld>
            <a:endParaRPr lang="es-PR" altLang="en-US"/>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638800" y="1797843"/>
            <a:ext cx="3505200" cy="5060157"/>
          </a:xfrm>
          <a:prstGeom prst="rect">
            <a:avLst/>
          </a:prstGeom>
        </p:spPr>
      </p:pic>
    </p:spTree>
    <p:extLst>
      <p:ext uri="{BB962C8B-B14F-4D97-AF65-F5344CB8AC3E}">
        <p14:creationId xmlns:p14="http://schemas.microsoft.com/office/powerpoint/2010/main" val="3676762967"/>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257800" cy="4683126"/>
          </a:xfrm>
        </p:spPr>
        <p:txBody>
          <a:bodyPr>
            <a:normAutofit fontScale="85000" lnSpcReduction="10000"/>
          </a:bodyPr>
          <a:lstStyle/>
          <a:p>
            <a:r>
              <a:rPr lang="es-ES" dirty="0" smtClean="0"/>
              <a:t>Todo </a:t>
            </a:r>
            <a:r>
              <a:rPr lang="es-ES" dirty="0"/>
              <a:t>esto es cierto, y por ello son posibles explicaciones. </a:t>
            </a:r>
            <a:endParaRPr lang="es-ES" dirty="0" smtClean="0"/>
          </a:p>
          <a:p>
            <a:r>
              <a:rPr lang="es-ES" dirty="0" smtClean="0"/>
              <a:t>Pensamos </a:t>
            </a:r>
            <a:r>
              <a:rPr lang="es-ES" dirty="0"/>
              <a:t>que la simiente se refiere a la nueva vida que es impartida al creyente en el momento de la conversión. </a:t>
            </a:r>
            <a:endParaRPr lang="es-ES" dirty="0" smtClean="0"/>
          </a:p>
          <a:p>
            <a:r>
              <a:rPr lang="es-ES" dirty="0" smtClean="0"/>
              <a:t>Aquí</a:t>
            </a:r>
            <a:r>
              <a:rPr lang="es-ES" dirty="0"/>
              <a:t>, pues, tenemos una declaración de que la vida divina permanece en el creyente. </a:t>
            </a:r>
            <a:r>
              <a:rPr lang="es-ES" dirty="0" smtClean="0"/>
              <a:t>Está </a:t>
            </a:r>
            <a:r>
              <a:rPr lang="es-ES" dirty="0"/>
              <a:t>eternamente seguro. </a:t>
            </a:r>
            <a:endParaRPr lang="es-ES" dirty="0" smtClean="0"/>
          </a:p>
        </p:txBody>
      </p:sp>
      <p:sp>
        <p:nvSpPr>
          <p:cNvPr id="7" name="Slide Number Placeholder 7"/>
          <p:cNvSpPr>
            <a:spLocks noGrp="1"/>
          </p:cNvSpPr>
          <p:nvPr>
            <p:ph type="sldNum" sz="quarter" idx="12"/>
          </p:nvPr>
        </p:nvSpPr>
        <p:spPr/>
        <p:txBody>
          <a:bodyPr/>
          <a:lstStyle/>
          <a:p>
            <a:fld id="{03696DA0-BA98-4654-8372-F7E0471A2D36}" type="slidenum">
              <a:rPr lang="es-PR" altLang="en-US"/>
              <a:pPr/>
              <a:t>36</a:t>
            </a:fld>
            <a:endParaRPr lang="es-PR" altLang="en-US"/>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638800" y="1797843"/>
            <a:ext cx="3505200" cy="5060157"/>
          </a:xfrm>
          <a:prstGeom prst="rect">
            <a:avLst/>
          </a:prstGeom>
        </p:spPr>
      </p:pic>
    </p:spTree>
    <p:extLst>
      <p:ext uri="{BB962C8B-B14F-4D97-AF65-F5344CB8AC3E}">
        <p14:creationId xmlns:p14="http://schemas.microsoft.com/office/powerpoint/2010/main" val="130674897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257800" cy="4683126"/>
          </a:xfrm>
        </p:spPr>
        <p:txBody>
          <a:bodyPr>
            <a:normAutofit fontScale="92500" lnSpcReduction="20000"/>
          </a:bodyPr>
          <a:lstStyle/>
          <a:p>
            <a:r>
              <a:rPr lang="es-ES" dirty="0" smtClean="0"/>
              <a:t>En </a:t>
            </a:r>
            <a:r>
              <a:rPr lang="es-ES" dirty="0"/>
              <a:t>lugar de ser esto una excusa para el cristiano para darse al pecado, su seguridad eterna es una garantía de que no persistirá en el pecado. </a:t>
            </a:r>
            <a:r>
              <a:rPr lang="es-ES" dirty="0" smtClean="0"/>
              <a:t>No </a:t>
            </a:r>
            <a:r>
              <a:rPr lang="es-ES" dirty="0"/>
              <a:t>puede pecar, porque es nacido de Dios. </a:t>
            </a:r>
            <a:endParaRPr lang="es-ES" dirty="0" smtClean="0"/>
          </a:p>
          <a:p>
            <a:r>
              <a:rPr lang="es-ES" dirty="0" smtClean="0"/>
              <a:t>Esta </a:t>
            </a:r>
            <a:r>
              <a:rPr lang="es-ES" dirty="0"/>
              <a:t>relación divina impide la posibilidad de persistir en el pecado como estilo de vida</a:t>
            </a:r>
            <a:r>
              <a:rPr lang="es-ES" dirty="0" smtClean="0"/>
              <a:t>.</a:t>
            </a:r>
            <a:endParaRPr lang="es-ES" dirty="0"/>
          </a:p>
        </p:txBody>
      </p:sp>
      <p:sp>
        <p:nvSpPr>
          <p:cNvPr id="7" name="Slide Number Placeholder 7"/>
          <p:cNvSpPr>
            <a:spLocks noGrp="1"/>
          </p:cNvSpPr>
          <p:nvPr>
            <p:ph type="sldNum" sz="quarter" idx="12"/>
          </p:nvPr>
        </p:nvSpPr>
        <p:spPr/>
        <p:txBody>
          <a:bodyPr/>
          <a:lstStyle/>
          <a:p>
            <a:fld id="{03696DA0-BA98-4654-8372-F7E0471A2D36}" type="slidenum">
              <a:rPr lang="es-PR" altLang="en-US"/>
              <a:pPr/>
              <a:t>37</a:t>
            </a:fld>
            <a:endParaRPr lang="es-PR" altLang="en-US"/>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638800" y="1797843"/>
            <a:ext cx="3505200" cy="5060157"/>
          </a:xfrm>
          <a:prstGeom prst="rect">
            <a:avLst/>
          </a:prstGeom>
        </p:spPr>
      </p:pic>
    </p:spTree>
    <p:extLst>
      <p:ext uri="{BB962C8B-B14F-4D97-AF65-F5344CB8AC3E}">
        <p14:creationId xmlns:p14="http://schemas.microsoft.com/office/powerpoint/2010/main" val="3907753732"/>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Los hijos de Dios y los hijos del diablo  </a:t>
            </a:r>
            <a:r>
              <a:rPr lang="es-PR" dirty="0">
                <a:solidFill>
                  <a:srgbClr val="FF0000"/>
                </a:solidFill>
                <a:latin typeface="Candara" panose="020E0502030303020204" pitchFamily="34" charset="0"/>
                <a:cs typeface="Calibri" pitchFamily="34" charset="0"/>
              </a:rPr>
              <a:t>1 Juan 3.7-10</a:t>
            </a:r>
            <a:endParaRPr lang="es-PR" sz="4000" dirty="0">
              <a:solidFill>
                <a:srgbClr val="FF0000"/>
              </a:solidFill>
              <a:latin typeface="Candara" panose="020E0502030303020204" pitchFamily="34" charset="0"/>
              <a:cs typeface="Calibri" pitchFamily="34" charset="0"/>
            </a:endParaRPr>
          </a:p>
        </p:txBody>
      </p:sp>
      <p:sp>
        <p:nvSpPr>
          <p:cNvPr id="797699" name="Rectangle 3"/>
          <p:cNvSpPr>
            <a:spLocks noGrp="1" noChangeArrowheads="1"/>
          </p:cNvSpPr>
          <p:nvPr>
            <p:ph idx="1"/>
          </p:nvPr>
        </p:nvSpPr>
        <p:spPr>
          <a:xfrm>
            <a:off x="228600" y="2017712"/>
            <a:ext cx="5257800" cy="4683126"/>
          </a:xfrm>
        </p:spPr>
        <p:txBody>
          <a:bodyPr>
            <a:normAutofit fontScale="85000" lnSpcReduction="10000"/>
          </a:bodyPr>
          <a:lstStyle/>
          <a:p>
            <a:r>
              <a:rPr lang="es-ES" dirty="0" smtClean="0">
                <a:solidFill>
                  <a:srgbClr val="FF0000"/>
                </a:solidFill>
              </a:rPr>
              <a:t>[3:10]</a:t>
            </a:r>
            <a:r>
              <a:rPr lang="es-ES" dirty="0" smtClean="0"/>
              <a:t> </a:t>
            </a:r>
            <a:r>
              <a:rPr lang="es-ES" dirty="0"/>
              <a:t>Aquí, pues, tenemos la cuarta distinción de los hijos de Dios, y los hijos del diablo. </a:t>
            </a:r>
            <a:endParaRPr lang="es-ES" dirty="0" smtClean="0"/>
          </a:p>
          <a:p>
            <a:r>
              <a:rPr lang="es-ES" dirty="0" smtClean="0"/>
              <a:t>El </a:t>
            </a:r>
            <a:r>
              <a:rPr lang="es-ES" dirty="0"/>
              <a:t>que no practica justicia no es de Dios. </a:t>
            </a:r>
            <a:endParaRPr lang="es-ES" dirty="0" smtClean="0"/>
          </a:p>
          <a:p>
            <a:r>
              <a:rPr lang="es-ES" dirty="0" smtClean="0"/>
              <a:t>No </a:t>
            </a:r>
            <a:r>
              <a:rPr lang="es-ES" dirty="0"/>
              <a:t>hay término medio. </a:t>
            </a:r>
            <a:endParaRPr lang="es-ES" dirty="0" smtClean="0"/>
          </a:p>
          <a:p>
            <a:r>
              <a:rPr lang="es-ES" dirty="0" smtClean="0"/>
              <a:t>No </a:t>
            </a:r>
            <a:r>
              <a:rPr lang="es-ES" dirty="0"/>
              <a:t>hay nadie que esté a medias. </a:t>
            </a:r>
            <a:endParaRPr lang="es-ES" dirty="0" smtClean="0"/>
          </a:p>
          <a:p>
            <a:r>
              <a:rPr lang="es-ES" dirty="0" smtClean="0"/>
              <a:t>Los </a:t>
            </a:r>
            <a:r>
              <a:rPr lang="es-ES" dirty="0"/>
              <a:t>hijos de Dios son conocidos por sus vidas justas</a:t>
            </a:r>
            <a:r>
              <a:rPr lang="es-ES" dirty="0" smtClean="0"/>
              <a:t>.</a:t>
            </a:r>
            <a:endParaRPr lang="es-ES" dirty="0"/>
          </a:p>
        </p:txBody>
      </p:sp>
      <p:sp>
        <p:nvSpPr>
          <p:cNvPr id="7" name="Slide Number Placeholder 7"/>
          <p:cNvSpPr>
            <a:spLocks noGrp="1"/>
          </p:cNvSpPr>
          <p:nvPr>
            <p:ph type="sldNum" sz="quarter" idx="12"/>
          </p:nvPr>
        </p:nvSpPr>
        <p:spPr/>
        <p:txBody>
          <a:bodyPr/>
          <a:lstStyle/>
          <a:p>
            <a:fld id="{03696DA0-BA98-4654-8372-F7E0471A2D36}" type="slidenum">
              <a:rPr lang="es-PR" altLang="en-US"/>
              <a:pPr/>
              <a:t>38</a:t>
            </a:fld>
            <a:endParaRPr lang="es-PR" altLang="en-US"/>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638800" y="1797843"/>
            <a:ext cx="3505200" cy="5060157"/>
          </a:xfrm>
          <a:prstGeom prst="rect">
            <a:avLst/>
          </a:prstGeom>
        </p:spPr>
      </p:pic>
    </p:spTree>
    <p:extLst>
      <p:ext uri="{BB962C8B-B14F-4D97-AF65-F5344CB8AC3E}">
        <p14:creationId xmlns:p14="http://schemas.microsoft.com/office/powerpoint/2010/main" val="1596412131"/>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703DA623-62E8-4867-9338-D881DE516A7C}" type="slidenum">
              <a:rPr lang="es-PR" altLang="en-US"/>
              <a:pPr/>
              <a:t>39</a:t>
            </a:fld>
            <a:endParaRPr lang="es-PR" altLang="en-US"/>
          </a:p>
        </p:txBody>
      </p:sp>
      <p:sp>
        <p:nvSpPr>
          <p:cNvPr id="1270786" name="Rectangle 2"/>
          <p:cNvSpPr>
            <a:spLocks noGrp="1" noChangeArrowheads="1"/>
          </p:cNvSpPr>
          <p:nvPr>
            <p:ph type="title"/>
          </p:nvPr>
        </p:nvSpPr>
        <p:spPr/>
        <p:txBody>
          <a:bodyPr/>
          <a:lstStyle/>
          <a:p>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Jóvenes</a:t>
            </a:r>
          </a:p>
        </p:txBody>
      </p:sp>
      <p:sp>
        <p:nvSpPr>
          <p:cNvPr id="1270787" name="Rectangle 3"/>
          <p:cNvSpPr>
            <a:spLocks noGrp="1" noChangeArrowheads="1"/>
          </p:cNvSpPr>
          <p:nvPr>
            <p:ph type="body" sz="half" idx="1"/>
          </p:nvPr>
        </p:nvSpPr>
        <p:spPr>
          <a:xfrm>
            <a:off x="1182688" y="2017713"/>
            <a:ext cx="7772400" cy="1639887"/>
          </a:xfrm>
        </p:spPr>
        <p:txBody>
          <a:bodyPr/>
          <a:lstStyle/>
          <a:p>
            <a:pPr marL="609600" indent="-609600">
              <a:buSzPct val="85000"/>
              <a:buFont typeface="Wingdings" panose="05000000000000000000" pitchFamily="2" charset="2"/>
              <a:buAutoNum type="arabicPeriod"/>
            </a:pPr>
            <a:r>
              <a:rPr lang="en-US" altLang="en-US" dirty="0">
                <a:latin typeface="Candara" panose="020E0502030303020204" pitchFamily="34" charset="0"/>
              </a:rPr>
              <a:t>Lee 1 Juan 3:1-3 y </a:t>
            </a:r>
            <a:r>
              <a:rPr lang="en-US" altLang="en-US" dirty="0" err="1">
                <a:latin typeface="Candara" panose="020E0502030303020204" pitchFamily="34" charset="0"/>
              </a:rPr>
              <a:t>responde</a:t>
            </a:r>
            <a:r>
              <a:rPr lang="en-US" altLang="en-US" dirty="0">
                <a:latin typeface="Candara" panose="020E0502030303020204" pitchFamily="34" charset="0"/>
              </a:rPr>
              <a:t>:</a:t>
            </a:r>
          </a:p>
          <a:p>
            <a:pPr marL="990600" lvl="1" indent="-533400">
              <a:buSzPct val="85000"/>
              <a:buFont typeface="Wingdings" panose="05000000000000000000" pitchFamily="2" charset="2"/>
              <a:buAutoNum type="alphaLcParenR"/>
            </a:pPr>
            <a:r>
              <a:rPr lang="en-US" altLang="en-US" dirty="0">
                <a:latin typeface="Candara" panose="020E0502030303020204" pitchFamily="34" charset="0"/>
              </a:rPr>
              <a:t>¿</a:t>
            </a:r>
            <a:r>
              <a:rPr lang="en-US" altLang="en-US" dirty="0" err="1">
                <a:latin typeface="Candara" panose="020E0502030303020204" pitchFamily="34" charset="0"/>
              </a:rPr>
              <a:t>Qué</a:t>
            </a:r>
            <a:r>
              <a:rPr lang="en-US" altLang="en-US" dirty="0">
                <a:latin typeface="Candara" panose="020E0502030303020204" pitchFamily="34" charset="0"/>
              </a:rPr>
              <a:t> </a:t>
            </a:r>
            <a:r>
              <a:rPr lang="en-US" altLang="en-US" dirty="0" err="1">
                <a:latin typeface="Candara" panose="020E0502030303020204" pitchFamily="34" charset="0"/>
              </a:rPr>
              <a:t>nos</a:t>
            </a:r>
            <a:r>
              <a:rPr lang="en-US" altLang="en-US" dirty="0">
                <a:latin typeface="Candara" panose="020E0502030303020204" pitchFamily="34" charset="0"/>
              </a:rPr>
              <a:t> da Dios y </a:t>
            </a:r>
            <a:r>
              <a:rPr lang="en-US" altLang="en-US" dirty="0" err="1">
                <a:latin typeface="Candara" panose="020E0502030303020204" pitchFamily="34" charset="0"/>
              </a:rPr>
              <a:t>cómo</a:t>
            </a:r>
            <a:r>
              <a:rPr lang="en-US" altLang="en-US" dirty="0">
                <a:latin typeface="Candara" panose="020E0502030303020204" pitchFamily="34" charset="0"/>
              </a:rPr>
              <a:t> </a:t>
            </a:r>
            <a:r>
              <a:rPr lang="en-US" altLang="en-US" dirty="0" err="1">
                <a:latin typeface="Candara" panose="020E0502030303020204" pitchFamily="34" charset="0"/>
              </a:rPr>
              <a:t>desea</a:t>
            </a:r>
            <a:r>
              <a:rPr lang="en-US" altLang="en-US" dirty="0">
                <a:latin typeface="Candara" panose="020E0502030303020204" pitchFamily="34" charset="0"/>
              </a:rPr>
              <a:t> que </a:t>
            </a:r>
            <a:r>
              <a:rPr lang="en-US" altLang="en-US" dirty="0" err="1">
                <a:latin typeface="Candara" panose="020E0502030303020204" pitchFamily="34" charset="0"/>
              </a:rPr>
              <a:t>seamos</a:t>
            </a:r>
            <a:r>
              <a:rPr lang="en-US" altLang="en-US" dirty="0">
                <a:latin typeface="Candara" panose="020E0502030303020204" pitchFamily="34" charset="0"/>
              </a:rPr>
              <a:t> </a:t>
            </a:r>
            <a:r>
              <a:rPr lang="en-US" altLang="en-US" dirty="0" err="1">
                <a:latin typeface="Candara" panose="020E0502030303020204" pitchFamily="34" charset="0"/>
              </a:rPr>
              <a:t>llamados</a:t>
            </a:r>
            <a:r>
              <a:rPr lang="en-US" altLang="en-US" dirty="0">
                <a:latin typeface="Candara" panose="020E0502030303020204" pitchFamily="34" charset="0"/>
              </a:rPr>
              <a:t>?</a:t>
            </a:r>
          </a:p>
        </p:txBody>
      </p:sp>
      <p:sp>
        <p:nvSpPr>
          <p:cNvPr id="1270788" name="Text Box 4"/>
          <p:cNvSpPr txBox="1">
            <a:spLocks noChangeArrowheads="1"/>
          </p:cNvSpPr>
          <p:nvPr/>
        </p:nvSpPr>
        <p:spPr bwMode="auto">
          <a:xfrm>
            <a:off x="2189163" y="3619500"/>
            <a:ext cx="37068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Grande amor.</a:t>
            </a:r>
            <a:endParaRPr lang="es-PR" altLang="en-US" sz="4400" dirty="0">
              <a:solidFill>
                <a:schemeClr val="hlink"/>
              </a:solidFill>
              <a:latin typeface="Candara" panose="020E0502030303020204" pitchFamily="34" charset="0"/>
            </a:endParaRPr>
          </a:p>
        </p:txBody>
      </p:sp>
      <p:sp>
        <p:nvSpPr>
          <p:cNvPr id="1270789" name="Text Box 5"/>
          <p:cNvSpPr txBox="1">
            <a:spLocks noChangeArrowheads="1"/>
          </p:cNvSpPr>
          <p:nvPr/>
        </p:nvSpPr>
        <p:spPr bwMode="auto">
          <a:xfrm>
            <a:off x="2170113" y="4114800"/>
            <a:ext cx="37068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Hijos de Dios.</a:t>
            </a:r>
            <a:endParaRPr lang="es-PR" altLang="en-US" sz="4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23752862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70787">
                                            <p:txEl>
                                              <p:pRg st="0" end="0"/>
                                            </p:txEl>
                                          </p:spTgt>
                                        </p:tgtEl>
                                        <p:attrNameLst>
                                          <p:attrName>style.visibility</p:attrName>
                                        </p:attrNameLst>
                                      </p:cBhvr>
                                      <p:to>
                                        <p:strVal val="visible"/>
                                      </p:to>
                                    </p:set>
                                    <p:animEffect transition="in" filter="fade">
                                      <p:cBhvr>
                                        <p:cTn id="7" dur="500"/>
                                        <p:tgtEl>
                                          <p:spTgt spid="127078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70787">
                                            <p:txEl>
                                              <p:pRg st="1" end="1"/>
                                            </p:txEl>
                                          </p:spTgt>
                                        </p:tgtEl>
                                        <p:attrNameLst>
                                          <p:attrName>style.visibility</p:attrName>
                                        </p:attrNameLst>
                                      </p:cBhvr>
                                      <p:to>
                                        <p:strVal val="visible"/>
                                      </p:to>
                                    </p:set>
                                    <p:animEffect transition="in" filter="fade">
                                      <p:cBhvr>
                                        <p:cTn id="10" dur="500"/>
                                        <p:tgtEl>
                                          <p:spTgt spid="127078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270788"/>
                                        </p:tgtEl>
                                        <p:attrNameLst>
                                          <p:attrName>style.visibility</p:attrName>
                                        </p:attrNameLst>
                                      </p:cBhvr>
                                      <p:to>
                                        <p:strVal val="visible"/>
                                      </p:to>
                                    </p:set>
                                    <p:animEffect transition="in" filter="strips(downLeft)">
                                      <p:cBhvr>
                                        <p:cTn id="15" dur="500"/>
                                        <p:tgtEl>
                                          <p:spTgt spid="127078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1270789"/>
                                        </p:tgtEl>
                                        <p:attrNameLst>
                                          <p:attrName>style.visibility</p:attrName>
                                        </p:attrNameLst>
                                      </p:cBhvr>
                                      <p:to>
                                        <p:strVal val="visible"/>
                                      </p:to>
                                    </p:set>
                                    <p:animEffect transition="in" filter="strips(downLeft)">
                                      <p:cBhvr>
                                        <p:cTn id="20" dur="500"/>
                                        <p:tgtEl>
                                          <p:spTgt spid="1270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0787" grpId="0" build="p"/>
      <p:bldP spid="1270788" grpId="0"/>
      <p:bldP spid="127078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133600"/>
            <a:ext cx="4007708" cy="3826345"/>
          </a:xfrm>
        </p:spPr>
        <p:txBody>
          <a:bodyPr>
            <a:normAutofit fontScale="85000" lnSpcReduction="20000"/>
          </a:bodyPr>
          <a:lstStyle/>
          <a:p>
            <a:pPr marL="0" indent="0">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Los </a:t>
            </a: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que somos llamados hijos de Dios por la salvación en Cristo tenemos la obligación de practicar la pureza moral y espiritual como lo hizo el Señor.</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4</a:t>
            </a:fld>
            <a:endParaRPr lang="en-US" dirty="0"/>
          </a:p>
        </p:txBody>
      </p:sp>
      <p:sp>
        <p:nvSpPr>
          <p:cNvPr id="6" name="Title 1"/>
          <p:cNvSpPr>
            <a:spLocks noGrp="1"/>
          </p:cNvSpPr>
          <p:nvPr>
            <p:ph type="title"/>
          </p:nvPr>
        </p:nvSpPr>
        <p:spPr>
          <a:xfrm>
            <a:off x="4524375" y="0"/>
            <a:ext cx="3878261" cy="700086"/>
          </a:xfrm>
        </p:spPr>
        <p:txBody>
          <a:bodyPr/>
          <a:lstStyle/>
          <a:p>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Verdad Central</a:t>
            </a:r>
            <a:endParaRPr lang="es-PR" dirty="0">
              <a:solidFill>
                <a:schemeClr val="bg1"/>
              </a:solidFill>
              <a:effectLst>
                <a:outerShdw blurRad="38100" dist="38100" dir="2700000" algn="tl">
                  <a:srgbClr val="000000">
                    <a:alpha val="43137"/>
                  </a:srgbClr>
                </a:outerShdw>
              </a:effectLst>
              <a:latin typeface="Candara" panose="020E0502030303020204" pitchFamily="34" charset="0"/>
            </a:endParaRPr>
          </a:p>
        </p:txBody>
      </p:sp>
      <p:pic>
        <p:nvPicPr>
          <p:cNvPr id="2" name="Picture 1"/>
          <p:cNvPicPr>
            <a:picLocks noChangeAspect="1"/>
          </p:cNvPicPr>
          <p:nvPr/>
        </p:nvPicPr>
        <p:blipFill>
          <a:blip r:embed="rId2"/>
          <a:stretch>
            <a:fillRect/>
          </a:stretch>
        </p:blipFill>
        <p:spPr>
          <a:xfrm>
            <a:off x="4184650" y="1981200"/>
            <a:ext cx="4762500" cy="3571875"/>
          </a:xfrm>
          <a:prstGeom prst="rect">
            <a:avLst/>
          </a:prstGeom>
          <a:effectLst>
            <a:softEdge rad="127000"/>
          </a:effectLst>
        </p:spPr>
      </p:pic>
    </p:spTree>
    <p:extLst>
      <p:ext uri="{BB962C8B-B14F-4D97-AF65-F5344CB8AC3E}">
        <p14:creationId xmlns:p14="http://schemas.microsoft.com/office/powerpoint/2010/main" val="1429505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7F572797-00ED-4F05-BF23-3FA76E20B6DC}" type="slidenum">
              <a:rPr lang="es-PR" altLang="en-US"/>
              <a:pPr/>
              <a:t>40</a:t>
            </a:fld>
            <a:endParaRPr lang="es-PR" altLang="en-US"/>
          </a:p>
        </p:txBody>
      </p:sp>
      <p:sp>
        <p:nvSpPr>
          <p:cNvPr id="1272834" name="Rectangle 2"/>
          <p:cNvSpPr>
            <a:spLocks noGrp="1" noChangeArrowheads="1"/>
          </p:cNvSpPr>
          <p:nvPr>
            <p:ph type="title"/>
          </p:nvPr>
        </p:nvSpPr>
        <p:spPr/>
        <p:txBody>
          <a:bodyPr/>
          <a:lstStyle/>
          <a:p>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Adultos</a:t>
            </a:r>
          </a:p>
        </p:txBody>
      </p:sp>
      <p:sp>
        <p:nvSpPr>
          <p:cNvPr id="1272835" name="Rectangle 3"/>
          <p:cNvSpPr>
            <a:spLocks noGrp="1" noChangeArrowheads="1"/>
          </p:cNvSpPr>
          <p:nvPr>
            <p:ph type="body" sz="half" idx="1"/>
          </p:nvPr>
        </p:nvSpPr>
        <p:spPr>
          <a:xfrm>
            <a:off x="1182688" y="2017713"/>
            <a:ext cx="7772400" cy="1639887"/>
          </a:xfrm>
        </p:spPr>
        <p:txBody>
          <a:bodyPr/>
          <a:lstStyle/>
          <a:p>
            <a:pPr marL="609600" indent="-609600">
              <a:buSzPct val="85000"/>
              <a:buFont typeface="Wingdings" panose="05000000000000000000" pitchFamily="2" charset="2"/>
              <a:buAutoNum type="arabicPeriod"/>
            </a:pPr>
            <a:r>
              <a:rPr lang="en-US" altLang="en-US" dirty="0">
                <a:latin typeface="Candara" panose="020E0502030303020204" pitchFamily="34" charset="0"/>
              </a:rPr>
              <a:t>Lee 1 Juan 3:1-3 y </a:t>
            </a:r>
            <a:r>
              <a:rPr lang="en-US" altLang="en-US" dirty="0" err="1">
                <a:latin typeface="Candara" panose="020E0502030303020204" pitchFamily="34" charset="0"/>
              </a:rPr>
              <a:t>responde</a:t>
            </a:r>
            <a:r>
              <a:rPr lang="en-US" altLang="en-US" dirty="0">
                <a:latin typeface="Candara" panose="020E0502030303020204" pitchFamily="34" charset="0"/>
              </a:rPr>
              <a:t>:</a:t>
            </a:r>
          </a:p>
          <a:p>
            <a:pPr marL="990600" lvl="1" indent="-533400">
              <a:buSzPct val="85000"/>
              <a:buFont typeface="Wingdings" panose="05000000000000000000" pitchFamily="2" charset="2"/>
              <a:buAutoNum type="alphaLcParenR" startAt="2"/>
            </a:pPr>
            <a:r>
              <a:rPr lang="en-US" altLang="en-US" dirty="0">
                <a:latin typeface="Candara" panose="020E0502030303020204" pitchFamily="34" charset="0"/>
              </a:rPr>
              <a:t>¿A </a:t>
            </a:r>
            <a:r>
              <a:rPr lang="en-US" altLang="en-US" dirty="0" err="1">
                <a:latin typeface="Candara" panose="020E0502030303020204" pitchFamily="34" charset="0"/>
              </a:rPr>
              <a:t>quién</a:t>
            </a:r>
            <a:r>
              <a:rPr lang="en-US" altLang="en-US" dirty="0">
                <a:latin typeface="Candara" panose="020E0502030303020204" pitchFamily="34" charset="0"/>
              </a:rPr>
              <a:t> </a:t>
            </a:r>
            <a:r>
              <a:rPr lang="en-US" altLang="en-US" dirty="0" err="1">
                <a:latin typeface="Candara" panose="020E0502030303020204" pitchFamily="34" charset="0"/>
              </a:rPr>
              <a:t>seremos</a:t>
            </a:r>
            <a:r>
              <a:rPr lang="en-US" altLang="en-US" dirty="0">
                <a:latin typeface="Candara" panose="020E0502030303020204" pitchFamily="34" charset="0"/>
              </a:rPr>
              <a:t> </a:t>
            </a:r>
            <a:r>
              <a:rPr lang="en-US" altLang="en-US" dirty="0" err="1">
                <a:latin typeface="Candara" panose="020E0502030303020204" pitchFamily="34" charset="0"/>
              </a:rPr>
              <a:t>semejantes</a:t>
            </a:r>
            <a:r>
              <a:rPr lang="en-US" altLang="en-US" dirty="0">
                <a:latin typeface="Candara" panose="020E0502030303020204" pitchFamily="34" charset="0"/>
              </a:rPr>
              <a:t>?</a:t>
            </a:r>
          </a:p>
        </p:txBody>
      </p:sp>
      <p:sp>
        <p:nvSpPr>
          <p:cNvPr id="1272836" name="Text Box 4"/>
          <p:cNvSpPr txBox="1">
            <a:spLocks noChangeArrowheads="1"/>
          </p:cNvSpPr>
          <p:nvPr/>
        </p:nvSpPr>
        <p:spPr bwMode="auto">
          <a:xfrm>
            <a:off x="1752600" y="3200400"/>
            <a:ext cx="70993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a:solidFill>
                  <a:schemeClr val="hlink"/>
                </a:solidFill>
                <a:latin typeface="Candara" panose="020E0502030303020204" pitchFamily="34" charset="0"/>
              </a:rPr>
              <a:t>A Cristo.</a:t>
            </a:r>
            <a:endParaRPr lang="es-PR" altLang="en-US" sz="4400">
              <a:solidFill>
                <a:schemeClr val="hlink"/>
              </a:solidFill>
              <a:latin typeface="Candara" panose="020E0502030303020204" pitchFamily="34" charset="0"/>
            </a:endParaRPr>
          </a:p>
        </p:txBody>
      </p:sp>
    </p:spTree>
    <p:extLst>
      <p:ext uri="{BB962C8B-B14F-4D97-AF65-F5344CB8AC3E}">
        <p14:creationId xmlns:p14="http://schemas.microsoft.com/office/powerpoint/2010/main" val="12438096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72835">
                                            <p:txEl>
                                              <p:pRg st="0" end="0"/>
                                            </p:txEl>
                                          </p:spTgt>
                                        </p:tgtEl>
                                        <p:attrNameLst>
                                          <p:attrName>style.visibility</p:attrName>
                                        </p:attrNameLst>
                                      </p:cBhvr>
                                      <p:to>
                                        <p:strVal val="visible"/>
                                      </p:to>
                                    </p:set>
                                    <p:animEffect transition="in" filter="fade">
                                      <p:cBhvr>
                                        <p:cTn id="7" dur="500"/>
                                        <p:tgtEl>
                                          <p:spTgt spid="127283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72835">
                                            <p:txEl>
                                              <p:pRg st="1" end="1"/>
                                            </p:txEl>
                                          </p:spTgt>
                                        </p:tgtEl>
                                        <p:attrNameLst>
                                          <p:attrName>style.visibility</p:attrName>
                                        </p:attrNameLst>
                                      </p:cBhvr>
                                      <p:to>
                                        <p:strVal val="visible"/>
                                      </p:to>
                                    </p:set>
                                    <p:animEffect transition="in" filter="fade">
                                      <p:cBhvr>
                                        <p:cTn id="10" dur="500"/>
                                        <p:tgtEl>
                                          <p:spTgt spid="127283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272836"/>
                                        </p:tgtEl>
                                        <p:attrNameLst>
                                          <p:attrName>style.visibility</p:attrName>
                                        </p:attrNameLst>
                                      </p:cBhvr>
                                      <p:to>
                                        <p:strVal val="visible"/>
                                      </p:to>
                                    </p:set>
                                    <p:animEffect transition="in" filter="strips(downLeft)">
                                      <p:cBhvr>
                                        <p:cTn id="15" dur="500"/>
                                        <p:tgtEl>
                                          <p:spTgt spid="1272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2835" grpId="0" build="p"/>
      <p:bldP spid="127283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DB895D-A9FD-4FDE-839E-54D7BFD41310}" type="slidenum">
              <a:rPr lang="es-PR" altLang="en-US"/>
              <a:pPr/>
              <a:t>41</a:t>
            </a:fld>
            <a:endParaRPr lang="es-PR" altLang="en-US"/>
          </a:p>
        </p:txBody>
      </p:sp>
      <p:sp>
        <p:nvSpPr>
          <p:cNvPr id="1274882" name="Rectangle 2"/>
          <p:cNvSpPr>
            <a:spLocks noGrp="1" noChangeArrowheads="1"/>
          </p:cNvSpPr>
          <p:nvPr>
            <p:ph type="title"/>
          </p:nvPr>
        </p:nvSpPr>
        <p:spPr/>
        <p:txBody>
          <a:bodyPr/>
          <a:lstStyle/>
          <a:p>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Adultos</a:t>
            </a:r>
          </a:p>
        </p:txBody>
      </p:sp>
      <p:sp>
        <p:nvSpPr>
          <p:cNvPr id="1274883" name="Rectangle 3"/>
          <p:cNvSpPr>
            <a:spLocks noGrp="1" noChangeArrowheads="1"/>
          </p:cNvSpPr>
          <p:nvPr>
            <p:ph type="body" sz="half" idx="1"/>
          </p:nvPr>
        </p:nvSpPr>
        <p:spPr>
          <a:xfrm>
            <a:off x="1182688" y="2017713"/>
            <a:ext cx="7772400" cy="1639887"/>
          </a:xfrm>
        </p:spPr>
        <p:txBody>
          <a:bodyPr/>
          <a:lstStyle/>
          <a:p>
            <a:pPr marL="609600" indent="-609600">
              <a:lnSpc>
                <a:spcPct val="90000"/>
              </a:lnSpc>
              <a:buSzPct val="85000"/>
              <a:buFont typeface="Wingdings" panose="05000000000000000000" pitchFamily="2" charset="2"/>
              <a:buAutoNum type="arabicPeriod"/>
            </a:pPr>
            <a:r>
              <a:rPr lang="en-US" altLang="en-US" dirty="0">
                <a:latin typeface="Candara" panose="020E0502030303020204" pitchFamily="34" charset="0"/>
              </a:rPr>
              <a:t>Lee 1 Juan 3:1-3 y </a:t>
            </a:r>
            <a:r>
              <a:rPr lang="en-US" altLang="en-US" dirty="0" err="1">
                <a:latin typeface="Candara" panose="020E0502030303020204" pitchFamily="34" charset="0"/>
              </a:rPr>
              <a:t>responde</a:t>
            </a:r>
            <a:r>
              <a:rPr lang="en-US" altLang="en-US" dirty="0">
                <a:latin typeface="Candara" panose="020E0502030303020204" pitchFamily="34" charset="0"/>
              </a:rPr>
              <a:t>:</a:t>
            </a:r>
          </a:p>
          <a:p>
            <a:pPr marL="990600" lvl="1" indent="-533400">
              <a:lnSpc>
                <a:spcPct val="90000"/>
              </a:lnSpc>
              <a:buSzPct val="85000"/>
              <a:buFont typeface="Wingdings" panose="05000000000000000000" pitchFamily="2" charset="2"/>
              <a:buAutoNum type="alphaLcParenR" startAt="3"/>
            </a:pPr>
            <a:r>
              <a:rPr lang="en-US" altLang="en-US" dirty="0">
                <a:latin typeface="Candara" panose="020E0502030303020204" pitchFamily="34" charset="0"/>
              </a:rPr>
              <a:t>¿</a:t>
            </a:r>
            <a:r>
              <a:rPr lang="en-US" altLang="en-US" dirty="0" err="1">
                <a:latin typeface="Candara" panose="020E0502030303020204" pitchFamily="34" charset="0"/>
              </a:rPr>
              <a:t>Qué</a:t>
            </a:r>
            <a:r>
              <a:rPr lang="en-US" altLang="en-US" dirty="0">
                <a:latin typeface="Candara" panose="020E0502030303020204" pitchFamily="34" charset="0"/>
              </a:rPr>
              <a:t> </a:t>
            </a:r>
            <a:r>
              <a:rPr lang="en-US" altLang="en-US" dirty="0" err="1">
                <a:latin typeface="Candara" panose="020E0502030303020204" pitchFamily="34" charset="0"/>
              </a:rPr>
              <a:t>sucede</a:t>
            </a:r>
            <a:r>
              <a:rPr lang="en-US" altLang="en-US" dirty="0">
                <a:latin typeface="Candara" panose="020E0502030303020204" pitchFamily="34" charset="0"/>
              </a:rPr>
              <a:t> con </a:t>
            </a:r>
            <a:r>
              <a:rPr lang="en-US" altLang="en-US" dirty="0" err="1">
                <a:latin typeface="Candara" panose="020E0502030303020204" pitchFamily="34" charset="0"/>
              </a:rPr>
              <a:t>quienes</a:t>
            </a:r>
            <a:r>
              <a:rPr lang="en-US" altLang="en-US" dirty="0">
                <a:latin typeface="Candara" panose="020E0502030303020204" pitchFamily="34" charset="0"/>
              </a:rPr>
              <a:t> </a:t>
            </a:r>
            <a:r>
              <a:rPr lang="en-US" altLang="en-US" dirty="0" err="1">
                <a:latin typeface="Candara" panose="020E0502030303020204" pitchFamily="34" charset="0"/>
              </a:rPr>
              <a:t>tienen</a:t>
            </a:r>
            <a:r>
              <a:rPr lang="en-US" altLang="en-US" dirty="0">
                <a:latin typeface="Candara" panose="020E0502030303020204" pitchFamily="34" charset="0"/>
              </a:rPr>
              <a:t> </a:t>
            </a:r>
            <a:r>
              <a:rPr lang="en-US" altLang="en-US" dirty="0" err="1">
                <a:latin typeface="Candara" panose="020E0502030303020204" pitchFamily="34" charset="0"/>
              </a:rPr>
              <a:t>esta</a:t>
            </a:r>
            <a:r>
              <a:rPr lang="en-US" altLang="en-US" dirty="0">
                <a:latin typeface="Candara" panose="020E0502030303020204" pitchFamily="34" charset="0"/>
              </a:rPr>
              <a:t> </a:t>
            </a:r>
            <a:r>
              <a:rPr lang="en-US" altLang="en-US" dirty="0" err="1">
                <a:latin typeface="Candara" panose="020E0502030303020204" pitchFamily="34" charset="0"/>
              </a:rPr>
              <a:t>esperanza</a:t>
            </a:r>
            <a:r>
              <a:rPr lang="en-US" altLang="en-US" dirty="0">
                <a:latin typeface="Candara" panose="020E0502030303020204" pitchFamily="34" charset="0"/>
              </a:rPr>
              <a:t>?</a:t>
            </a:r>
          </a:p>
        </p:txBody>
      </p:sp>
      <p:sp>
        <p:nvSpPr>
          <p:cNvPr id="1274884" name="Text Box 4"/>
          <p:cNvSpPr txBox="1">
            <a:spLocks noChangeArrowheads="1"/>
          </p:cNvSpPr>
          <p:nvPr/>
        </p:nvSpPr>
        <p:spPr bwMode="auto">
          <a:xfrm>
            <a:off x="1968500" y="3502025"/>
            <a:ext cx="63325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Se purifican a sí mismos.</a:t>
            </a:r>
            <a:endParaRPr lang="es-PR" altLang="en-US" sz="4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42557162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74883">
                                            <p:txEl>
                                              <p:pRg st="0" end="0"/>
                                            </p:txEl>
                                          </p:spTgt>
                                        </p:tgtEl>
                                        <p:attrNameLst>
                                          <p:attrName>style.visibility</p:attrName>
                                        </p:attrNameLst>
                                      </p:cBhvr>
                                      <p:to>
                                        <p:strVal val="visible"/>
                                      </p:to>
                                    </p:set>
                                    <p:animEffect transition="in" filter="fade">
                                      <p:cBhvr>
                                        <p:cTn id="7" dur="500"/>
                                        <p:tgtEl>
                                          <p:spTgt spid="127488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74883">
                                            <p:txEl>
                                              <p:pRg st="1" end="1"/>
                                            </p:txEl>
                                          </p:spTgt>
                                        </p:tgtEl>
                                        <p:attrNameLst>
                                          <p:attrName>style.visibility</p:attrName>
                                        </p:attrNameLst>
                                      </p:cBhvr>
                                      <p:to>
                                        <p:strVal val="visible"/>
                                      </p:to>
                                    </p:set>
                                    <p:animEffect transition="in" filter="fade">
                                      <p:cBhvr>
                                        <p:cTn id="10" dur="500"/>
                                        <p:tgtEl>
                                          <p:spTgt spid="127488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274884"/>
                                        </p:tgtEl>
                                        <p:attrNameLst>
                                          <p:attrName>style.visibility</p:attrName>
                                        </p:attrNameLst>
                                      </p:cBhvr>
                                      <p:to>
                                        <p:strVal val="visible"/>
                                      </p:to>
                                    </p:set>
                                    <p:animEffect transition="in" filter="strips(downLeft)">
                                      <p:cBhvr>
                                        <p:cTn id="15" dur="500"/>
                                        <p:tgtEl>
                                          <p:spTgt spid="12748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4883" grpId="0" build="p"/>
      <p:bldP spid="127488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09973AEA-92CB-4372-A264-99C1C2D87E92}" type="slidenum">
              <a:rPr lang="es-PR" altLang="en-US"/>
              <a:pPr/>
              <a:t>42</a:t>
            </a:fld>
            <a:endParaRPr lang="es-PR" altLang="en-US"/>
          </a:p>
        </p:txBody>
      </p:sp>
      <p:sp>
        <p:nvSpPr>
          <p:cNvPr id="55298" name="Rectangle 2"/>
          <p:cNvSpPr>
            <a:spLocks noGrp="1" noChangeArrowheads="1"/>
          </p:cNvSpPr>
          <p:nvPr>
            <p:ph type="title"/>
          </p:nvPr>
        </p:nvSpPr>
        <p:spPr>
          <a:xfrm>
            <a:off x="1085850" y="866775"/>
            <a:ext cx="7793038" cy="765175"/>
          </a:xfrm>
        </p:spPr>
        <p:txBody>
          <a:bodyPr/>
          <a:lstStyle/>
          <a:p>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Jóvenes</a:t>
            </a:r>
          </a:p>
        </p:txBody>
      </p:sp>
      <p:sp>
        <p:nvSpPr>
          <p:cNvPr id="55306" name="Rectangle 10"/>
          <p:cNvSpPr>
            <a:spLocks noGrp="1" noChangeArrowheads="1"/>
          </p:cNvSpPr>
          <p:nvPr>
            <p:ph type="body" sz="half" idx="1"/>
          </p:nvPr>
        </p:nvSpPr>
        <p:spPr>
          <a:xfrm>
            <a:off x="493713" y="2074863"/>
            <a:ext cx="8328025" cy="1427162"/>
          </a:xfrm>
          <a:solidFill>
            <a:schemeClr val="bg1"/>
          </a:solidFill>
        </p:spPr>
        <p:txBody>
          <a:bodyPr/>
          <a:lstStyle/>
          <a:p>
            <a:pPr marL="609600" indent="-609600">
              <a:buSzPct val="85000"/>
              <a:buFont typeface="Wingdings" panose="05000000000000000000" pitchFamily="2" charset="2"/>
              <a:buAutoNum type="arabicPeriod" startAt="2"/>
            </a:pPr>
            <a:r>
              <a:rPr lang="es-PR" altLang="en-US" sz="2800" dirty="0">
                <a:latin typeface="Candara" panose="020E0502030303020204" pitchFamily="34" charset="0"/>
              </a:rPr>
              <a:t>Copia de definición de pecado que aparece en 1 Juan 3.4:</a:t>
            </a:r>
          </a:p>
        </p:txBody>
      </p:sp>
      <p:sp>
        <p:nvSpPr>
          <p:cNvPr id="55374" name="Text Box 78"/>
          <p:cNvSpPr txBox="1">
            <a:spLocks noChangeArrowheads="1"/>
          </p:cNvSpPr>
          <p:nvPr/>
        </p:nvSpPr>
        <p:spPr bwMode="auto">
          <a:xfrm>
            <a:off x="1252538" y="3109913"/>
            <a:ext cx="59531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El pecado es infracción de la ley.</a:t>
            </a:r>
            <a:endParaRPr lang="es-PR" altLang="en-US" sz="4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33873927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306">
                                            <p:bg/>
                                          </p:spTgt>
                                        </p:tgtEl>
                                        <p:attrNameLst>
                                          <p:attrName>style.visibility</p:attrName>
                                        </p:attrNameLst>
                                      </p:cBhvr>
                                      <p:to>
                                        <p:strVal val="visible"/>
                                      </p:to>
                                    </p:set>
                                    <p:animEffect transition="in" filter="fade">
                                      <p:cBhvr>
                                        <p:cTn id="7" dur="500"/>
                                        <p:tgtEl>
                                          <p:spTgt spid="55306">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5306">
                                            <p:txEl>
                                              <p:pRg st="0" end="0"/>
                                            </p:txEl>
                                          </p:spTgt>
                                        </p:tgtEl>
                                        <p:attrNameLst>
                                          <p:attrName>style.visibility</p:attrName>
                                        </p:attrNameLst>
                                      </p:cBhvr>
                                      <p:to>
                                        <p:strVal val="visible"/>
                                      </p:to>
                                    </p:set>
                                    <p:animEffect transition="in" filter="fade">
                                      <p:cBhvr>
                                        <p:cTn id="12" dur="500"/>
                                        <p:tgtEl>
                                          <p:spTgt spid="5530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5374"/>
                                        </p:tgtEl>
                                        <p:attrNameLst>
                                          <p:attrName>style.visibility</p:attrName>
                                        </p:attrNameLst>
                                      </p:cBhvr>
                                      <p:to>
                                        <p:strVal val="visible"/>
                                      </p:to>
                                    </p:set>
                                    <p:animEffect transition="in" filter="strips(downLeft)">
                                      <p:cBhvr>
                                        <p:cTn id="17" dur="500"/>
                                        <p:tgtEl>
                                          <p:spTgt spid="55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6" grpId="0" build="p" animBg="1"/>
      <p:bldP spid="5537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6"/>
          <p:cNvSpPr>
            <a:spLocks noGrp="1"/>
          </p:cNvSpPr>
          <p:nvPr>
            <p:ph type="sldNum" sz="quarter" idx="12"/>
          </p:nvPr>
        </p:nvSpPr>
        <p:spPr/>
        <p:txBody>
          <a:bodyPr/>
          <a:lstStyle/>
          <a:p>
            <a:fld id="{7F752B07-A10E-4B48-9D8E-D0900355E6A5}" type="slidenum">
              <a:rPr lang="es-PR" altLang="en-US"/>
              <a:pPr/>
              <a:t>43</a:t>
            </a:fld>
            <a:endParaRPr lang="es-PR" altLang="en-US"/>
          </a:p>
        </p:txBody>
      </p:sp>
      <p:sp>
        <p:nvSpPr>
          <p:cNvPr id="1258498" name="Rectangle 2"/>
          <p:cNvSpPr>
            <a:spLocks noGrp="1" noChangeArrowheads="1"/>
          </p:cNvSpPr>
          <p:nvPr>
            <p:ph type="title"/>
          </p:nvPr>
        </p:nvSpPr>
        <p:spPr/>
        <p:txBody>
          <a:bodyPr/>
          <a:lstStyle/>
          <a:p>
            <a:pPr>
              <a:tabLst>
                <a:tab pos="5151438" algn="l"/>
              </a:tabLst>
            </a:pPr>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Jóvenes		</a:t>
            </a:r>
          </a:p>
        </p:txBody>
      </p:sp>
      <p:sp>
        <p:nvSpPr>
          <p:cNvPr id="1258499" name="Rectangle 3"/>
          <p:cNvSpPr>
            <a:spLocks noGrp="1" noChangeArrowheads="1"/>
          </p:cNvSpPr>
          <p:nvPr>
            <p:ph type="body" sz="half" idx="1"/>
          </p:nvPr>
        </p:nvSpPr>
        <p:spPr>
          <a:xfrm>
            <a:off x="1182688" y="2017713"/>
            <a:ext cx="7772400" cy="1106487"/>
          </a:xfrm>
        </p:spPr>
        <p:txBody>
          <a:bodyPr/>
          <a:lstStyle/>
          <a:p>
            <a:pPr marL="609600" indent="-609600">
              <a:lnSpc>
                <a:spcPct val="90000"/>
              </a:lnSpc>
              <a:buSzPct val="85000"/>
              <a:buFont typeface="Wingdings" panose="05000000000000000000" pitchFamily="2" charset="2"/>
              <a:buAutoNum type="arabicPeriod" startAt="3"/>
            </a:pPr>
            <a:r>
              <a:rPr lang="en-US" altLang="en-US" sz="2800" dirty="0">
                <a:latin typeface="Candara" panose="020E0502030303020204" pitchFamily="34" charset="0"/>
              </a:rPr>
              <a:t>Lee 1 Juan 3.5-8 y </a:t>
            </a:r>
            <a:r>
              <a:rPr lang="en-US" altLang="en-US" sz="2800" dirty="0" err="1">
                <a:latin typeface="Candara" panose="020E0502030303020204" pitchFamily="34" charset="0"/>
              </a:rPr>
              <a:t>relaciona</a:t>
            </a:r>
            <a:r>
              <a:rPr lang="en-US" altLang="en-US" sz="2800" dirty="0">
                <a:latin typeface="Candara" panose="020E0502030303020204" pitchFamily="34" charset="0"/>
              </a:rPr>
              <a:t> </a:t>
            </a:r>
            <a:r>
              <a:rPr lang="en-US" altLang="en-US" sz="2800" dirty="0" err="1">
                <a:latin typeface="Candara" panose="020E0502030303020204" pitchFamily="34" charset="0"/>
              </a:rPr>
              <a:t>cada</a:t>
            </a:r>
            <a:r>
              <a:rPr lang="en-US" altLang="en-US" sz="2800" dirty="0">
                <a:latin typeface="Candara" panose="020E0502030303020204" pitchFamily="34" charset="0"/>
              </a:rPr>
              <a:t> </a:t>
            </a:r>
            <a:r>
              <a:rPr lang="en-US" altLang="en-US" sz="2800" dirty="0" err="1">
                <a:latin typeface="Candara" panose="020E0502030303020204" pitchFamily="34" charset="0"/>
              </a:rPr>
              <a:t>declaración</a:t>
            </a:r>
            <a:r>
              <a:rPr lang="en-US" altLang="en-US" sz="2800" dirty="0">
                <a:latin typeface="Candara" panose="020E0502030303020204" pitchFamily="34" charset="0"/>
              </a:rPr>
              <a:t> con el </a:t>
            </a:r>
            <a:r>
              <a:rPr lang="en-US" altLang="en-US" sz="2800" dirty="0" err="1">
                <a:latin typeface="Candara" panose="020E0502030303020204" pitchFamily="34" charset="0"/>
              </a:rPr>
              <a:t>versículo</a:t>
            </a:r>
            <a:r>
              <a:rPr lang="en-US" altLang="en-US" sz="2800" dirty="0">
                <a:latin typeface="Candara" panose="020E0502030303020204" pitchFamily="34" charset="0"/>
              </a:rPr>
              <a:t> al que </a:t>
            </a:r>
            <a:r>
              <a:rPr lang="en-US" altLang="en-US" sz="2800" dirty="0" err="1">
                <a:latin typeface="Candara" panose="020E0502030303020204" pitchFamily="34" charset="0"/>
              </a:rPr>
              <a:t>corresponde</a:t>
            </a:r>
            <a:r>
              <a:rPr lang="en-US" altLang="en-US" sz="2800" dirty="0">
                <a:latin typeface="Candara" panose="020E0502030303020204" pitchFamily="34" charset="0"/>
              </a:rPr>
              <a:t>):</a:t>
            </a:r>
          </a:p>
        </p:txBody>
      </p:sp>
      <p:sp>
        <p:nvSpPr>
          <p:cNvPr id="1258502" name="Text Box 6"/>
          <p:cNvSpPr txBox="1">
            <a:spLocks noChangeArrowheads="1"/>
          </p:cNvSpPr>
          <p:nvPr/>
        </p:nvSpPr>
        <p:spPr bwMode="auto">
          <a:xfrm>
            <a:off x="7991475" y="3527425"/>
            <a:ext cx="612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None/>
            </a:pPr>
            <a:r>
              <a:rPr lang="en-US" altLang="en-US" sz="2400">
                <a:solidFill>
                  <a:schemeClr val="hlink"/>
                </a:solidFill>
                <a:latin typeface="Candara" panose="020E0502030303020204" pitchFamily="34" charset="0"/>
              </a:rPr>
              <a:t>v. 6</a:t>
            </a:r>
            <a:endParaRPr lang="es-PR" altLang="en-US" sz="2400">
              <a:solidFill>
                <a:schemeClr val="hlink"/>
              </a:solidFill>
              <a:latin typeface="Candara" panose="020E0502030303020204" pitchFamily="34" charset="0"/>
            </a:endParaRPr>
          </a:p>
        </p:txBody>
      </p:sp>
      <p:sp>
        <p:nvSpPr>
          <p:cNvPr id="1258503" name="Text Box 7"/>
          <p:cNvSpPr txBox="1">
            <a:spLocks noChangeArrowheads="1"/>
          </p:cNvSpPr>
          <p:nvPr/>
        </p:nvSpPr>
        <p:spPr bwMode="auto">
          <a:xfrm>
            <a:off x="7977188" y="3940175"/>
            <a:ext cx="59285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None/>
            </a:pPr>
            <a:r>
              <a:rPr lang="en-US" altLang="en-US" sz="2400">
                <a:solidFill>
                  <a:schemeClr val="hlink"/>
                </a:solidFill>
                <a:latin typeface="Candara" panose="020E0502030303020204" pitchFamily="34" charset="0"/>
              </a:rPr>
              <a:t>v. 5</a:t>
            </a:r>
            <a:endParaRPr lang="es-PR" altLang="en-US" sz="2400">
              <a:solidFill>
                <a:schemeClr val="hlink"/>
              </a:solidFill>
              <a:latin typeface="Candara" panose="020E0502030303020204" pitchFamily="34" charset="0"/>
            </a:endParaRPr>
          </a:p>
        </p:txBody>
      </p:sp>
      <p:graphicFrame>
        <p:nvGraphicFramePr>
          <p:cNvPr id="1258536" name="Group 40"/>
          <p:cNvGraphicFramePr>
            <a:graphicFrameLocks noGrp="1"/>
          </p:cNvGraphicFramePr>
          <p:nvPr>
            <p:ph sz="half" idx="2"/>
            <p:extLst>
              <p:ext uri="{D42A27DB-BD31-4B8C-83A1-F6EECF244321}">
                <p14:modId xmlns:p14="http://schemas.microsoft.com/office/powerpoint/2010/main" val="2613808963"/>
              </p:ext>
            </p:extLst>
          </p:nvPr>
        </p:nvGraphicFramePr>
        <p:xfrm>
          <a:off x="152400" y="3530600"/>
          <a:ext cx="8686800" cy="1584960"/>
        </p:xfrm>
        <a:graphic>
          <a:graphicData uri="http://schemas.openxmlformats.org/drawingml/2006/table">
            <a:tbl>
              <a:tblPr/>
              <a:tblGrid>
                <a:gridCol w="7439025"/>
                <a:gridCol w="1247775"/>
              </a:tblGrid>
              <a:tr h="180975">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rPr>
                        <a:t>Todo el que permanece en Cristo no continúa pecando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US"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000" b="0" i="0" u="none" strike="noStrike" cap="none" normalizeH="0" baseline="0" smtClean="0">
                          <a:ln>
                            <a:noFill/>
                          </a:ln>
                          <a:solidFill>
                            <a:schemeClr val="tx1"/>
                          </a:solidFill>
                          <a:effectLst/>
                          <a:latin typeface="Candara" panose="020E0502030303020204" pitchFamily="34" charset="0"/>
                          <a:cs typeface="Arial" panose="020B0604020202020204" pitchFamily="34" charset="0"/>
                        </a:rPr>
                        <a:t>En Cristo no hay pecado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US"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0525">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000" b="0" i="0" u="none" strike="noStrike" cap="none" normalizeH="0" baseline="0" smtClean="0">
                          <a:ln>
                            <a:noFill/>
                          </a:ln>
                          <a:solidFill>
                            <a:schemeClr val="tx1"/>
                          </a:solidFill>
                          <a:effectLst/>
                          <a:latin typeface="Candara" panose="020E0502030303020204" pitchFamily="34" charset="0"/>
                          <a:cs typeface="Arial" panose="020B0604020202020204" pitchFamily="34" charset="0"/>
                        </a:rPr>
                        <a:t>El que practica el pecado es del diablo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US"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000" b="0" i="0" u="none" strike="noStrike" cap="none" normalizeH="0" baseline="0" smtClean="0">
                          <a:ln>
                            <a:noFill/>
                          </a:ln>
                          <a:solidFill>
                            <a:schemeClr val="tx1"/>
                          </a:solidFill>
                          <a:effectLst/>
                          <a:latin typeface="Candara" panose="020E0502030303020204" pitchFamily="34" charset="0"/>
                          <a:cs typeface="Arial" panose="020B0604020202020204" pitchFamily="34" charset="0"/>
                        </a:rPr>
                        <a:t>El que practica justicia es justo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US"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58537" name="Text Box 41"/>
          <p:cNvSpPr txBox="1">
            <a:spLocks noChangeArrowheads="1"/>
          </p:cNvSpPr>
          <p:nvPr/>
        </p:nvSpPr>
        <p:spPr bwMode="auto">
          <a:xfrm>
            <a:off x="7999413" y="4324350"/>
            <a:ext cx="6136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None/>
            </a:pPr>
            <a:r>
              <a:rPr lang="en-US" altLang="en-US" sz="2400" dirty="0">
                <a:solidFill>
                  <a:schemeClr val="hlink"/>
                </a:solidFill>
                <a:latin typeface="Candara" panose="020E0502030303020204" pitchFamily="34" charset="0"/>
              </a:rPr>
              <a:t>v. 8</a:t>
            </a:r>
            <a:endParaRPr lang="es-PR" altLang="en-US" sz="2400" dirty="0">
              <a:solidFill>
                <a:schemeClr val="hlink"/>
              </a:solidFill>
              <a:latin typeface="Candara" panose="020E0502030303020204" pitchFamily="34" charset="0"/>
            </a:endParaRPr>
          </a:p>
        </p:txBody>
      </p:sp>
      <p:sp>
        <p:nvSpPr>
          <p:cNvPr id="1258538" name="Text Box 42"/>
          <p:cNvSpPr txBox="1">
            <a:spLocks noChangeArrowheads="1"/>
          </p:cNvSpPr>
          <p:nvPr/>
        </p:nvSpPr>
        <p:spPr bwMode="auto">
          <a:xfrm>
            <a:off x="7991475" y="4708525"/>
            <a:ext cx="5896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None/>
            </a:pPr>
            <a:r>
              <a:rPr lang="en-US" altLang="en-US" sz="2400" dirty="0">
                <a:solidFill>
                  <a:schemeClr val="hlink"/>
                </a:solidFill>
                <a:latin typeface="Candara" panose="020E0502030303020204" pitchFamily="34" charset="0"/>
              </a:rPr>
              <a:t>v. 7</a:t>
            </a:r>
            <a:endParaRPr lang="es-PR" altLang="en-US" sz="2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3065682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58502"/>
                                        </p:tgtEl>
                                        <p:attrNameLst>
                                          <p:attrName>style.visibility</p:attrName>
                                        </p:attrNameLst>
                                      </p:cBhvr>
                                      <p:to>
                                        <p:strVal val="visible"/>
                                      </p:to>
                                    </p:set>
                                    <p:animEffect transition="in" filter="dissolve">
                                      <p:cBhvr>
                                        <p:cTn id="7" dur="500"/>
                                        <p:tgtEl>
                                          <p:spTgt spid="12585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58503"/>
                                        </p:tgtEl>
                                        <p:attrNameLst>
                                          <p:attrName>style.visibility</p:attrName>
                                        </p:attrNameLst>
                                      </p:cBhvr>
                                      <p:to>
                                        <p:strVal val="visible"/>
                                      </p:to>
                                    </p:set>
                                    <p:animEffect transition="in" filter="dissolve">
                                      <p:cBhvr>
                                        <p:cTn id="12" dur="500"/>
                                        <p:tgtEl>
                                          <p:spTgt spid="12585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58537"/>
                                        </p:tgtEl>
                                        <p:attrNameLst>
                                          <p:attrName>style.visibility</p:attrName>
                                        </p:attrNameLst>
                                      </p:cBhvr>
                                      <p:to>
                                        <p:strVal val="visible"/>
                                      </p:to>
                                    </p:set>
                                    <p:animEffect transition="in" filter="dissolve">
                                      <p:cBhvr>
                                        <p:cTn id="17" dur="500"/>
                                        <p:tgtEl>
                                          <p:spTgt spid="125853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58538"/>
                                        </p:tgtEl>
                                        <p:attrNameLst>
                                          <p:attrName>style.visibility</p:attrName>
                                        </p:attrNameLst>
                                      </p:cBhvr>
                                      <p:to>
                                        <p:strVal val="visible"/>
                                      </p:to>
                                    </p:set>
                                    <p:animEffect transition="in" filter="dissolve">
                                      <p:cBhvr>
                                        <p:cTn id="22" dur="500"/>
                                        <p:tgtEl>
                                          <p:spTgt spid="1258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8502" grpId="0"/>
      <p:bldP spid="1258503" grpId="0"/>
      <p:bldP spid="1258537" grpId="0"/>
      <p:bldP spid="125853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5FCC1522-6000-4D09-B122-60DD4E42D143}" type="slidenum">
              <a:rPr lang="es-PR" altLang="en-US"/>
              <a:pPr/>
              <a:t>44</a:t>
            </a:fld>
            <a:endParaRPr lang="es-PR" altLang="en-US"/>
          </a:p>
        </p:txBody>
      </p:sp>
      <p:sp>
        <p:nvSpPr>
          <p:cNvPr id="1276930" name="Rectangle 2"/>
          <p:cNvSpPr>
            <a:spLocks noGrp="1" noChangeArrowheads="1"/>
          </p:cNvSpPr>
          <p:nvPr>
            <p:ph type="title"/>
          </p:nvPr>
        </p:nvSpPr>
        <p:spPr/>
        <p:txBody>
          <a:bodyPr/>
          <a:lstStyle/>
          <a:p>
            <a:pPr>
              <a:tabLst>
                <a:tab pos="5151438" algn="l"/>
              </a:tabLst>
            </a:pPr>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Jóvenes		</a:t>
            </a:r>
          </a:p>
        </p:txBody>
      </p:sp>
      <p:sp>
        <p:nvSpPr>
          <p:cNvPr id="1276931" name="Rectangle 3"/>
          <p:cNvSpPr>
            <a:spLocks noGrp="1" noChangeArrowheads="1"/>
          </p:cNvSpPr>
          <p:nvPr>
            <p:ph type="body" sz="half" idx="1"/>
          </p:nvPr>
        </p:nvSpPr>
        <p:spPr>
          <a:xfrm>
            <a:off x="1182688" y="2017713"/>
            <a:ext cx="7772400" cy="1106487"/>
          </a:xfrm>
        </p:spPr>
        <p:txBody>
          <a:bodyPr/>
          <a:lstStyle/>
          <a:p>
            <a:pPr marL="609600" indent="-609600">
              <a:lnSpc>
                <a:spcPct val="90000"/>
              </a:lnSpc>
              <a:buSzPct val="85000"/>
              <a:buFont typeface="Wingdings" panose="05000000000000000000" pitchFamily="2" charset="2"/>
              <a:buAutoNum type="arabicPeriod" startAt="4"/>
            </a:pPr>
            <a:r>
              <a:rPr lang="en-US" altLang="en-US" sz="2800" dirty="0" err="1">
                <a:latin typeface="Candara" panose="020E0502030303020204" pitchFamily="34" charset="0"/>
              </a:rPr>
              <a:t>Según</a:t>
            </a:r>
            <a:r>
              <a:rPr lang="en-US" altLang="en-US" sz="2800" dirty="0">
                <a:latin typeface="Candara" panose="020E0502030303020204" pitchFamily="34" charset="0"/>
              </a:rPr>
              <a:t> 1 Juan 3:9-10, ¿</a:t>
            </a:r>
            <a:r>
              <a:rPr lang="en-US" altLang="en-US" sz="2800" dirty="0" err="1">
                <a:latin typeface="Candara" panose="020E0502030303020204" pitchFamily="34" charset="0"/>
              </a:rPr>
              <a:t>Cuáles</a:t>
            </a:r>
            <a:r>
              <a:rPr lang="en-US" altLang="en-US" sz="2800" dirty="0">
                <a:latin typeface="Candara" panose="020E0502030303020204" pitchFamily="34" charset="0"/>
              </a:rPr>
              <a:t> son las </a:t>
            </a:r>
            <a:r>
              <a:rPr lang="en-US" altLang="en-US" sz="2800" dirty="0" err="1">
                <a:latin typeface="Candara" panose="020E0502030303020204" pitchFamily="34" charset="0"/>
              </a:rPr>
              <a:t>razones</a:t>
            </a:r>
            <a:r>
              <a:rPr lang="en-US" altLang="en-US" sz="2800" dirty="0">
                <a:latin typeface="Candara" panose="020E0502030303020204" pitchFamily="34" charset="0"/>
              </a:rPr>
              <a:t> </a:t>
            </a:r>
            <a:r>
              <a:rPr lang="en-US" altLang="en-US" sz="2800" dirty="0" err="1">
                <a:latin typeface="Candara" panose="020E0502030303020204" pitchFamily="34" charset="0"/>
              </a:rPr>
              <a:t>por</a:t>
            </a:r>
            <a:r>
              <a:rPr lang="en-US" altLang="en-US" sz="2800" dirty="0">
                <a:latin typeface="Candara" panose="020E0502030303020204" pitchFamily="34" charset="0"/>
              </a:rPr>
              <a:t> las que no </a:t>
            </a:r>
            <a:r>
              <a:rPr lang="en-US" altLang="en-US" sz="2800" dirty="0" err="1">
                <a:latin typeface="Candara" panose="020E0502030303020204" pitchFamily="34" charset="0"/>
              </a:rPr>
              <a:t>practica</a:t>
            </a:r>
            <a:r>
              <a:rPr lang="en-US" altLang="en-US" sz="2800" dirty="0">
                <a:latin typeface="Candara" panose="020E0502030303020204" pitchFamily="34" charset="0"/>
              </a:rPr>
              <a:t> el </a:t>
            </a:r>
            <a:r>
              <a:rPr lang="en-US" altLang="en-US" sz="2800" dirty="0" err="1">
                <a:latin typeface="Candara" panose="020E0502030303020204" pitchFamily="34" charset="0"/>
              </a:rPr>
              <a:t>pecado</a:t>
            </a:r>
            <a:r>
              <a:rPr lang="en-US" altLang="en-US" sz="2800" dirty="0">
                <a:latin typeface="Candara" panose="020E0502030303020204" pitchFamily="34" charset="0"/>
              </a:rPr>
              <a:t> y no </a:t>
            </a:r>
            <a:r>
              <a:rPr lang="en-US" altLang="en-US" sz="2800" dirty="0" err="1">
                <a:latin typeface="Candara" panose="020E0502030303020204" pitchFamily="34" charset="0"/>
              </a:rPr>
              <a:t>puede</a:t>
            </a:r>
            <a:r>
              <a:rPr lang="en-US" altLang="en-US" sz="2800" dirty="0">
                <a:latin typeface="Candara" panose="020E0502030303020204" pitchFamily="34" charset="0"/>
              </a:rPr>
              <a:t> </a:t>
            </a:r>
            <a:r>
              <a:rPr lang="en-US" altLang="en-US" sz="2800" dirty="0" err="1">
                <a:latin typeface="Candara" panose="020E0502030303020204" pitchFamily="34" charset="0"/>
              </a:rPr>
              <a:t>seguir</a:t>
            </a:r>
            <a:r>
              <a:rPr lang="en-US" altLang="en-US" sz="2800" dirty="0">
                <a:latin typeface="Candara" panose="020E0502030303020204" pitchFamily="34" charset="0"/>
              </a:rPr>
              <a:t> </a:t>
            </a:r>
            <a:r>
              <a:rPr lang="en-US" altLang="en-US" sz="2800" dirty="0" err="1">
                <a:latin typeface="Candara" panose="020E0502030303020204" pitchFamily="34" charset="0"/>
              </a:rPr>
              <a:t>pecando</a:t>
            </a:r>
            <a:r>
              <a:rPr lang="en-US" altLang="en-US" sz="2800" dirty="0">
                <a:latin typeface="Candara" panose="020E0502030303020204" pitchFamily="34" charset="0"/>
              </a:rPr>
              <a:t> </a:t>
            </a:r>
            <a:r>
              <a:rPr lang="en-US" altLang="en-US" sz="2800" dirty="0" err="1">
                <a:latin typeface="Candara" panose="020E0502030303020204" pitchFamily="34" charset="0"/>
              </a:rPr>
              <a:t>quien</a:t>
            </a:r>
            <a:r>
              <a:rPr lang="en-US" altLang="en-US" sz="2800" dirty="0">
                <a:latin typeface="Candara" panose="020E0502030303020204" pitchFamily="34" charset="0"/>
              </a:rPr>
              <a:t> ha </a:t>
            </a:r>
            <a:r>
              <a:rPr lang="en-US" altLang="en-US" sz="2800" dirty="0" err="1">
                <a:latin typeface="Candara" panose="020E0502030303020204" pitchFamily="34" charset="0"/>
              </a:rPr>
              <a:t>nacido</a:t>
            </a:r>
            <a:r>
              <a:rPr lang="en-US" altLang="en-US" sz="2800" dirty="0">
                <a:latin typeface="Candara" panose="020E0502030303020204" pitchFamily="34" charset="0"/>
              </a:rPr>
              <a:t> de Dios?</a:t>
            </a:r>
          </a:p>
        </p:txBody>
      </p:sp>
      <p:sp>
        <p:nvSpPr>
          <p:cNvPr id="1276955" name="Text Box 27"/>
          <p:cNvSpPr txBox="1">
            <a:spLocks noChangeArrowheads="1"/>
          </p:cNvSpPr>
          <p:nvPr/>
        </p:nvSpPr>
        <p:spPr bwMode="auto">
          <a:xfrm>
            <a:off x="1862138" y="3719513"/>
            <a:ext cx="59531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Porque la simiente de Dios permanece en él.</a:t>
            </a:r>
            <a:endParaRPr lang="es-PR" altLang="en-US" sz="4400" dirty="0">
              <a:solidFill>
                <a:schemeClr val="hlink"/>
              </a:solidFill>
              <a:latin typeface="Candara" panose="020E0502030303020204" pitchFamily="34" charset="0"/>
            </a:endParaRPr>
          </a:p>
        </p:txBody>
      </p:sp>
      <p:sp>
        <p:nvSpPr>
          <p:cNvPr id="1276956" name="Text Box 28"/>
          <p:cNvSpPr txBox="1">
            <a:spLocks noChangeArrowheads="1"/>
          </p:cNvSpPr>
          <p:nvPr/>
        </p:nvSpPr>
        <p:spPr bwMode="auto">
          <a:xfrm>
            <a:off x="1851025" y="4873625"/>
            <a:ext cx="59531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a:solidFill>
                  <a:schemeClr val="hlink"/>
                </a:solidFill>
                <a:latin typeface="Candara" panose="020E0502030303020204" pitchFamily="34" charset="0"/>
              </a:rPr>
              <a:t>Porque ha nacido de Dios.</a:t>
            </a:r>
            <a:endParaRPr lang="es-PR" altLang="en-US" sz="4400">
              <a:solidFill>
                <a:schemeClr val="hlink"/>
              </a:solidFill>
              <a:latin typeface="Candara" panose="020E0502030303020204" pitchFamily="34" charset="0"/>
            </a:endParaRPr>
          </a:p>
        </p:txBody>
      </p:sp>
    </p:spTree>
    <p:extLst>
      <p:ext uri="{BB962C8B-B14F-4D97-AF65-F5344CB8AC3E}">
        <p14:creationId xmlns:p14="http://schemas.microsoft.com/office/powerpoint/2010/main" val="1268033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76931">
                                            <p:txEl>
                                              <p:pRg st="0" end="0"/>
                                            </p:txEl>
                                          </p:spTgt>
                                        </p:tgtEl>
                                        <p:attrNameLst>
                                          <p:attrName>style.visibility</p:attrName>
                                        </p:attrNameLst>
                                      </p:cBhvr>
                                      <p:to>
                                        <p:strVal val="visible"/>
                                      </p:to>
                                    </p:set>
                                    <p:animEffect transition="in" filter="fade">
                                      <p:cBhvr>
                                        <p:cTn id="7" dur="500"/>
                                        <p:tgtEl>
                                          <p:spTgt spid="12769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276955"/>
                                        </p:tgtEl>
                                        <p:attrNameLst>
                                          <p:attrName>style.visibility</p:attrName>
                                        </p:attrNameLst>
                                      </p:cBhvr>
                                      <p:to>
                                        <p:strVal val="visible"/>
                                      </p:to>
                                    </p:set>
                                    <p:animEffect transition="in" filter="strips(downLeft)">
                                      <p:cBhvr>
                                        <p:cTn id="12" dur="500"/>
                                        <p:tgtEl>
                                          <p:spTgt spid="127695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276956"/>
                                        </p:tgtEl>
                                        <p:attrNameLst>
                                          <p:attrName>style.visibility</p:attrName>
                                        </p:attrNameLst>
                                      </p:cBhvr>
                                      <p:to>
                                        <p:strVal val="visible"/>
                                      </p:to>
                                    </p:set>
                                    <p:animEffect transition="in" filter="strips(downLeft)">
                                      <p:cBhvr>
                                        <p:cTn id="17" dur="500"/>
                                        <p:tgtEl>
                                          <p:spTgt spid="12769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6931" grpId="0" build="p"/>
      <p:bldP spid="1276955" grpId="0"/>
      <p:bldP spid="127695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03250D0F-58D5-4FBB-8539-270171EFE029}" type="slidenum">
              <a:rPr lang="es-PR" altLang="en-US"/>
              <a:pPr/>
              <a:t>45</a:t>
            </a:fld>
            <a:endParaRPr lang="es-PR" altLang="en-US"/>
          </a:p>
        </p:txBody>
      </p:sp>
      <p:sp>
        <p:nvSpPr>
          <p:cNvPr id="1278978" name="Rectangle 2"/>
          <p:cNvSpPr>
            <a:spLocks noGrp="1" noChangeArrowheads="1"/>
          </p:cNvSpPr>
          <p:nvPr>
            <p:ph type="title"/>
          </p:nvPr>
        </p:nvSpPr>
        <p:spPr/>
        <p:txBody>
          <a:bodyPr/>
          <a:lstStyle/>
          <a:p>
            <a:pPr>
              <a:tabLst>
                <a:tab pos="5151438" algn="l"/>
              </a:tabLst>
            </a:pPr>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Jóvenes		</a:t>
            </a:r>
          </a:p>
        </p:txBody>
      </p:sp>
      <p:sp>
        <p:nvSpPr>
          <p:cNvPr id="1278979" name="Rectangle 3"/>
          <p:cNvSpPr>
            <a:spLocks noGrp="1" noChangeArrowheads="1"/>
          </p:cNvSpPr>
          <p:nvPr>
            <p:ph type="body" sz="half" idx="1"/>
          </p:nvPr>
        </p:nvSpPr>
        <p:spPr>
          <a:xfrm>
            <a:off x="1182688" y="2017713"/>
            <a:ext cx="7772400" cy="1106487"/>
          </a:xfrm>
        </p:spPr>
        <p:txBody>
          <a:bodyPr/>
          <a:lstStyle/>
          <a:p>
            <a:pPr marL="609600" indent="-609600">
              <a:lnSpc>
                <a:spcPct val="90000"/>
              </a:lnSpc>
              <a:buSzPct val="85000"/>
              <a:buFont typeface="Wingdings" panose="05000000000000000000" pitchFamily="2" charset="2"/>
              <a:buAutoNum type="arabicPeriod" startAt="5"/>
            </a:pPr>
            <a:r>
              <a:rPr lang="en-US" altLang="en-US" sz="2800" dirty="0" err="1">
                <a:latin typeface="Candara" panose="020E0502030303020204" pitchFamily="34" charset="0"/>
              </a:rPr>
              <a:t>Menciona</a:t>
            </a:r>
            <a:r>
              <a:rPr lang="en-US" altLang="en-US" sz="2800" dirty="0">
                <a:latin typeface="Candara" panose="020E0502030303020204" pitchFamily="34" charset="0"/>
              </a:rPr>
              <a:t> dos de las </a:t>
            </a:r>
            <a:r>
              <a:rPr lang="en-US" altLang="en-US" sz="2800" dirty="0" err="1">
                <a:latin typeface="Candara" panose="020E0502030303020204" pitchFamily="34" charset="0"/>
              </a:rPr>
              <a:t>actitudes</a:t>
            </a:r>
            <a:r>
              <a:rPr lang="en-US" altLang="en-US" sz="2800" dirty="0">
                <a:latin typeface="Candara" panose="020E0502030303020204" pitchFamily="34" charset="0"/>
              </a:rPr>
              <a:t> que </a:t>
            </a:r>
            <a:r>
              <a:rPr lang="en-US" altLang="en-US" sz="2800" dirty="0" err="1">
                <a:latin typeface="Candara" panose="020E0502030303020204" pitchFamily="34" charset="0"/>
              </a:rPr>
              <a:t>tiene</a:t>
            </a:r>
            <a:r>
              <a:rPr lang="en-US" altLang="en-US" sz="2800" dirty="0">
                <a:latin typeface="Candara" panose="020E0502030303020204" pitchFamily="34" charset="0"/>
              </a:rPr>
              <a:t> </a:t>
            </a:r>
            <a:r>
              <a:rPr lang="en-US" altLang="en-US" sz="2800" dirty="0" err="1">
                <a:latin typeface="Candara" panose="020E0502030303020204" pitchFamily="34" charset="0"/>
              </a:rPr>
              <a:t>una</a:t>
            </a:r>
            <a:r>
              <a:rPr lang="en-US" altLang="en-US" sz="2800" dirty="0">
                <a:latin typeface="Candara" panose="020E0502030303020204" pitchFamily="34" charset="0"/>
              </a:rPr>
              <a:t> persona que no </a:t>
            </a:r>
            <a:r>
              <a:rPr lang="en-US" altLang="en-US" sz="2800" dirty="0" err="1">
                <a:latin typeface="Candara" panose="020E0502030303020204" pitchFamily="34" charset="0"/>
              </a:rPr>
              <a:t>es</a:t>
            </a:r>
            <a:r>
              <a:rPr lang="en-US" altLang="en-US" sz="2800" dirty="0">
                <a:latin typeface="Candara" panose="020E0502030303020204" pitchFamily="34" charset="0"/>
              </a:rPr>
              <a:t> de Dios.</a:t>
            </a:r>
          </a:p>
        </p:txBody>
      </p:sp>
      <p:sp>
        <p:nvSpPr>
          <p:cNvPr id="1278980" name="Text Box 4"/>
          <p:cNvSpPr txBox="1">
            <a:spLocks noChangeArrowheads="1"/>
          </p:cNvSpPr>
          <p:nvPr/>
        </p:nvSpPr>
        <p:spPr bwMode="auto">
          <a:xfrm>
            <a:off x="1862138" y="3005138"/>
            <a:ext cx="59531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No practica la justicia.</a:t>
            </a:r>
            <a:endParaRPr lang="es-PR" altLang="en-US" sz="4400" dirty="0">
              <a:solidFill>
                <a:schemeClr val="hlink"/>
              </a:solidFill>
              <a:latin typeface="Candara" panose="020E0502030303020204" pitchFamily="34" charset="0"/>
            </a:endParaRPr>
          </a:p>
        </p:txBody>
      </p:sp>
      <p:sp>
        <p:nvSpPr>
          <p:cNvPr id="1278981" name="Text Box 5"/>
          <p:cNvSpPr txBox="1">
            <a:spLocks noChangeArrowheads="1"/>
          </p:cNvSpPr>
          <p:nvPr/>
        </p:nvSpPr>
        <p:spPr bwMode="auto">
          <a:xfrm>
            <a:off x="1851025" y="3602038"/>
            <a:ext cx="595312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No ama a su hermano.</a:t>
            </a:r>
            <a:endParaRPr lang="es-PR" altLang="en-US" sz="4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3837570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78979">
                                            <p:txEl>
                                              <p:pRg st="0" end="0"/>
                                            </p:txEl>
                                          </p:spTgt>
                                        </p:tgtEl>
                                        <p:attrNameLst>
                                          <p:attrName>style.visibility</p:attrName>
                                        </p:attrNameLst>
                                      </p:cBhvr>
                                      <p:to>
                                        <p:strVal val="visible"/>
                                      </p:to>
                                    </p:set>
                                    <p:animEffect transition="in" filter="fade">
                                      <p:cBhvr>
                                        <p:cTn id="7" dur="500"/>
                                        <p:tgtEl>
                                          <p:spTgt spid="12789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278980"/>
                                        </p:tgtEl>
                                        <p:attrNameLst>
                                          <p:attrName>style.visibility</p:attrName>
                                        </p:attrNameLst>
                                      </p:cBhvr>
                                      <p:to>
                                        <p:strVal val="visible"/>
                                      </p:to>
                                    </p:set>
                                    <p:animEffect transition="in" filter="strips(downLeft)">
                                      <p:cBhvr>
                                        <p:cTn id="12" dur="500"/>
                                        <p:tgtEl>
                                          <p:spTgt spid="12789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278981"/>
                                        </p:tgtEl>
                                        <p:attrNameLst>
                                          <p:attrName>style.visibility</p:attrName>
                                        </p:attrNameLst>
                                      </p:cBhvr>
                                      <p:to>
                                        <p:strVal val="visible"/>
                                      </p:to>
                                    </p:set>
                                    <p:animEffect transition="in" filter="strips(downLeft)">
                                      <p:cBhvr>
                                        <p:cTn id="17" dur="500"/>
                                        <p:tgtEl>
                                          <p:spTgt spid="12789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8979" grpId="0" build="p"/>
      <p:bldP spid="1278980" grpId="0"/>
      <p:bldP spid="127898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7DBF5A09-14C7-4F60-8269-A3103736EF6F}" type="slidenum">
              <a:rPr lang="es-PR" altLang="en-US"/>
              <a:pPr/>
              <a:t>46</a:t>
            </a:fld>
            <a:endParaRPr lang="es-PR" altLang="en-US"/>
          </a:p>
        </p:txBody>
      </p:sp>
      <p:sp>
        <p:nvSpPr>
          <p:cNvPr id="1260546" name="Rectangle 2"/>
          <p:cNvSpPr>
            <a:spLocks noGrp="1" noChangeArrowheads="1"/>
          </p:cNvSpPr>
          <p:nvPr>
            <p:ph type="title"/>
          </p:nvPr>
        </p:nvSpPr>
        <p:spPr/>
        <p:txBody>
          <a:bodyPr/>
          <a:lstStyle/>
          <a:p>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Adultos</a:t>
            </a:r>
          </a:p>
        </p:txBody>
      </p:sp>
      <p:sp>
        <p:nvSpPr>
          <p:cNvPr id="1260547" name="Rectangle 3"/>
          <p:cNvSpPr>
            <a:spLocks noGrp="1" noChangeArrowheads="1"/>
          </p:cNvSpPr>
          <p:nvPr>
            <p:ph type="body" sz="half" idx="1"/>
          </p:nvPr>
        </p:nvSpPr>
        <p:spPr>
          <a:xfrm>
            <a:off x="1182688" y="2017713"/>
            <a:ext cx="7772400" cy="1639887"/>
          </a:xfrm>
        </p:spPr>
        <p:txBody>
          <a:bodyPr/>
          <a:lstStyle/>
          <a:p>
            <a:pPr marL="609600" indent="-609600">
              <a:buSzPct val="85000"/>
              <a:buFont typeface="Wingdings" panose="05000000000000000000" pitchFamily="2" charset="2"/>
              <a:buAutoNum type="arabicPeriod"/>
            </a:pPr>
            <a:r>
              <a:rPr lang="en-US" altLang="en-US" dirty="0" err="1">
                <a:latin typeface="Candara" panose="020E0502030303020204" pitchFamily="34" charset="0"/>
              </a:rPr>
              <a:t>Responda</a:t>
            </a:r>
            <a:r>
              <a:rPr lang="en-US" altLang="en-US" dirty="0">
                <a:latin typeface="Candara" panose="020E0502030303020204" pitchFamily="34" charset="0"/>
              </a:rPr>
              <a:t>:</a:t>
            </a:r>
          </a:p>
          <a:p>
            <a:pPr marL="990600" lvl="1" indent="-533400">
              <a:buSzPct val="85000"/>
              <a:buFont typeface="Wingdings" panose="05000000000000000000" pitchFamily="2" charset="2"/>
              <a:buAutoNum type="alphaLcParenR"/>
            </a:pPr>
            <a:r>
              <a:rPr lang="en-US" altLang="en-US" dirty="0">
                <a:latin typeface="Candara" panose="020E0502030303020204" pitchFamily="34" charset="0"/>
              </a:rPr>
              <a:t>¿</a:t>
            </a:r>
            <a:r>
              <a:rPr lang="en-US" altLang="en-US" dirty="0" err="1">
                <a:latin typeface="Candara" panose="020E0502030303020204" pitchFamily="34" charset="0"/>
              </a:rPr>
              <a:t>Cómo</a:t>
            </a:r>
            <a:r>
              <a:rPr lang="en-US" altLang="en-US" dirty="0">
                <a:latin typeface="Candara" panose="020E0502030303020204" pitchFamily="34" charset="0"/>
              </a:rPr>
              <a:t> </a:t>
            </a:r>
            <a:r>
              <a:rPr lang="en-US" altLang="en-US" dirty="0" err="1">
                <a:latin typeface="Candara" panose="020E0502030303020204" pitchFamily="34" charset="0"/>
              </a:rPr>
              <a:t>seremos</a:t>
            </a:r>
            <a:r>
              <a:rPr lang="en-US" altLang="en-US" dirty="0">
                <a:latin typeface="Candara" panose="020E0502030303020204" pitchFamily="34" charset="0"/>
              </a:rPr>
              <a:t> </a:t>
            </a:r>
            <a:r>
              <a:rPr lang="en-US" altLang="en-US" dirty="0" err="1">
                <a:latin typeface="Candara" panose="020E0502030303020204" pitchFamily="34" charset="0"/>
              </a:rPr>
              <a:t>los</a:t>
            </a:r>
            <a:r>
              <a:rPr lang="en-US" altLang="en-US" dirty="0">
                <a:latin typeface="Candara" panose="020E0502030303020204" pitchFamily="34" charset="0"/>
              </a:rPr>
              <a:t> </a:t>
            </a:r>
            <a:r>
              <a:rPr lang="en-US" altLang="en-US" dirty="0" err="1">
                <a:latin typeface="Candara" panose="020E0502030303020204" pitchFamily="34" charset="0"/>
              </a:rPr>
              <a:t>creyentes</a:t>
            </a:r>
            <a:r>
              <a:rPr lang="en-US" altLang="en-US" dirty="0">
                <a:latin typeface="Candara" panose="020E0502030303020204" pitchFamily="34" charset="0"/>
              </a:rPr>
              <a:t> </a:t>
            </a:r>
            <a:r>
              <a:rPr lang="en-US" altLang="en-US" dirty="0" err="1">
                <a:latin typeface="Candara" panose="020E0502030303020204" pitchFamily="34" charset="0"/>
              </a:rPr>
              <a:t>cuando</a:t>
            </a:r>
            <a:r>
              <a:rPr lang="en-US" altLang="en-US" dirty="0">
                <a:latin typeface="Candara" panose="020E0502030303020204" pitchFamily="34" charset="0"/>
              </a:rPr>
              <a:t> el </a:t>
            </a:r>
            <a:r>
              <a:rPr lang="en-US" altLang="en-US" dirty="0" err="1">
                <a:latin typeface="Candara" panose="020E0502030303020204" pitchFamily="34" charset="0"/>
              </a:rPr>
              <a:t>Señor</a:t>
            </a:r>
            <a:r>
              <a:rPr lang="en-US" altLang="en-US" dirty="0">
                <a:latin typeface="Candara" panose="020E0502030303020204" pitchFamily="34" charset="0"/>
              </a:rPr>
              <a:t> se </a:t>
            </a:r>
            <a:r>
              <a:rPr lang="en-US" altLang="en-US" dirty="0" err="1">
                <a:latin typeface="Candara" panose="020E0502030303020204" pitchFamily="34" charset="0"/>
              </a:rPr>
              <a:t>manifieste</a:t>
            </a:r>
            <a:r>
              <a:rPr lang="en-US" altLang="en-US" dirty="0">
                <a:latin typeface="Candara" panose="020E0502030303020204" pitchFamily="34" charset="0"/>
              </a:rPr>
              <a:t>?</a:t>
            </a:r>
          </a:p>
        </p:txBody>
      </p:sp>
      <p:sp>
        <p:nvSpPr>
          <p:cNvPr id="1260548" name="Text Box 4"/>
          <p:cNvSpPr txBox="1">
            <a:spLocks noChangeArrowheads="1"/>
          </p:cNvSpPr>
          <p:nvPr/>
        </p:nvSpPr>
        <p:spPr bwMode="auto">
          <a:xfrm>
            <a:off x="2189163" y="3619500"/>
            <a:ext cx="37068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Semejantes a él.</a:t>
            </a:r>
            <a:endParaRPr lang="es-PR" altLang="en-US" sz="4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3729550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60547">
                                            <p:txEl>
                                              <p:pRg st="0" end="0"/>
                                            </p:txEl>
                                          </p:spTgt>
                                        </p:tgtEl>
                                        <p:attrNameLst>
                                          <p:attrName>style.visibility</p:attrName>
                                        </p:attrNameLst>
                                      </p:cBhvr>
                                      <p:to>
                                        <p:strVal val="visible"/>
                                      </p:to>
                                    </p:set>
                                    <p:animEffect transition="in" filter="fade">
                                      <p:cBhvr>
                                        <p:cTn id="7" dur="500"/>
                                        <p:tgtEl>
                                          <p:spTgt spid="12605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60547">
                                            <p:txEl>
                                              <p:pRg st="1" end="1"/>
                                            </p:txEl>
                                          </p:spTgt>
                                        </p:tgtEl>
                                        <p:attrNameLst>
                                          <p:attrName>style.visibility</p:attrName>
                                        </p:attrNameLst>
                                      </p:cBhvr>
                                      <p:to>
                                        <p:strVal val="visible"/>
                                      </p:to>
                                    </p:set>
                                    <p:animEffect transition="in" filter="fade">
                                      <p:cBhvr>
                                        <p:cTn id="10" dur="500"/>
                                        <p:tgtEl>
                                          <p:spTgt spid="126054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260548"/>
                                        </p:tgtEl>
                                        <p:attrNameLst>
                                          <p:attrName>style.visibility</p:attrName>
                                        </p:attrNameLst>
                                      </p:cBhvr>
                                      <p:to>
                                        <p:strVal val="visible"/>
                                      </p:to>
                                    </p:set>
                                    <p:animEffect transition="in" filter="strips(downLeft)">
                                      <p:cBhvr>
                                        <p:cTn id="15" dur="500"/>
                                        <p:tgtEl>
                                          <p:spTgt spid="1260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0547" grpId="0" build="p"/>
      <p:bldP spid="126054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56009FE8-F9EA-4E55-89D3-531CC843FD05}" type="slidenum">
              <a:rPr lang="es-PR" altLang="en-US"/>
              <a:pPr/>
              <a:t>47</a:t>
            </a:fld>
            <a:endParaRPr lang="es-PR" altLang="en-US"/>
          </a:p>
        </p:txBody>
      </p:sp>
      <p:sp>
        <p:nvSpPr>
          <p:cNvPr id="1225730" name="Rectangle 2"/>
          <p:cNvSpPr>
            <a:spLocks noGrp="1" noChangeArrowheads="1"/>
          </p:cNvSpPr>
          <p:nvPr>
            <p:ph type="title"/>
          </p:nvPr>
        </p:nvSpPr>
        <p:spPr/>
        <p:txBody>
          <a:bodyPr/>
          <a:lstStyle/>
          <a:p>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Adultos</a:t>
            </a:r>
          </a:p>
        </p:txBody>
      </p:sp>
      <p:sp>
        <p:nvSpPr>
          <p:cNvPr id="1225731" name="Rectangle 3"/>
          <p:cNvSpPr>
            <a:spLocks noGrp="1" noChangeArrowheads="1"/>
          </p:cNvSpPr>
          <p:nvPr>
            <p:ph type="body" sz="half" idx="1"/>
          </p:nvPr>
        </p:nvSpPr>
        <p:spPr>
          <a:xfrm>
            <a:off x="1182688" y="2017713"/>
            <a:ext cx="7772400" cy="1639887"/>
          </a:xfrm>
        </p:spPr>
        <p:txBody>
          <a:bodyPr/>
          <a:lstStyle/>
          <a:p>
            <a:pPr marL="609600" indent="-609600">
              <a:buSzPct val="85000"/>
              <a:buFont typeface="Wingdings" panose="05000000000000000000" pitchFamily="2" charset="2"/>
              <a:buAutoNum type="arabicPeriod"/>
            </a:pPr>
            <a:r>
              <a:rPr lang="en-US" altLang="en-US" dirty="0" err="1">
                <a:latin typeface="Candara" panose="020E0502030303020204" pitchFamily="34" charset="0"/>
              </a:rPr>
              <a:t>Responda</a:t>
            </a:r>
            <a:r>
              <a:rPr lang="en-US" altLang="en-US" dirty="0">
                <a:latin typeface="Candara" panose="020E0502030303020204" pitchFamily="34" charset="0"/>
              </a:rPr>
              <a:t>:</a:t>
            </a:r>
          </a:p>
          <a:p>
            <a:pPr marL="990600" lvl="1" indent="-533400">
              <a:buSzPct val="85000"/>
              <a:buFont typeface="Wingdings" panose="05000000000000000000" pitchFamily="2" charset="2"/>
              <a:buAutoNum type="alphaLcParenR" startAt="2"/>
            </a:pPr>
            <a:r>
              <a:rPr lang="en-US" altLang="en-US" dirty="0">
                <a:latin typeface="Candara" panose="020E0502030303020204" pitchFamily="34" charset="0"/>
              </a:rPr>
              <a:t>¿</a:t>
            </a:r>
            <a:r>
              <a:rPr lang="en-US" altLang="en-US" dirty="0" err="1">
                <a:latin typeface="Candara" panose="020E0502030303020204" pitchFamily="34" charset="0"/>
              </a:rPr>
              <a:t>Qué</a:t>
            </a:r>
            <a:r>
              <a:rPr lang="en-US" altLang="en-US" dirty="0">
                <a:latin typeface="Candara" panose="020E0502030303020204" pitchFamily="34" charset="0"/>
              </a:rPr>
              <a:t> </a:t>
            </a:r>
            <a:r>
              <a:rPr lang="en-US" altLang="en-US" dirty="0" err="1">
                <a:latin typeface="Candara" panose="020E0502030303020204" pitchFamily="34" charset="0"/>
              </a:rPr>
              <a:t>hace</a:t>
            </a:r>
            <a:r>
              <a:rPr lang="en-US" altLang="en-US" dirty="0">
                <a:latin typeface="Candara" panose="020E0502030303020204" pitchFamily="34" charset="0"/>
              </a:rPr>
              <a:t> el que </a:t>
            </a:r>
            <a:r>
              <a:rPr lang="en-US" altLang="en-US" dirty="0" err="1">
                <a:latin typeface="Candara" panose="020E0502030303020204" pitchFamily="34" charset="0"/>
              </a:rPr>
              <a:t>tiene</a:t>
            </a:r>
            <a:r>
              <a:rPr lang="en-US" altLang="en-US" dirty="0">
                <a:latin typeface="Candara" panose="020E0502030303020204" pitchFamily="34" charset="0"/>
              </a:rPr>
              <a:t> la </a:t>
            </a:r>
            <a:r>
              <a:rPr lang="en-US" altLang="en-US" dirty="0" err="1">
                <a:latin typeface="Candara" panose="020E0502030303020204" pitchFamily="34" charset="0"/>
              </a:rPr>
              <a:t>esperanza</a:t>
            </a:r>
            <a:r>
              <a:rPr lang="en-US" altLang="en-US" dirty="0">
                <a:latin typeface="Candara" panose="020E0502030303020204" pitchFamily="34" charset="0"/>
              </a:rPr>
              <a:t> de </a:t>
            </a:r>
            <a:r>
              <a:rPr lang="en-US" altLang="en-US" dirty="0" err="1">
                <a:latin typeface="Candara" panose="020E0502030303020204" pitchFamily="34" charset="0"/>
              </a:rPr>
              <a:t>ver</a:t>
            </a:r>
            <a:r>
              <a:rPr lang="en-US" altLang="en-US" dirty="0">
                <a:latin typeface="Candara" panose="020E0502030303020204" pitchFamily="34" charset="0"/>
              </a:rPr>
              <a:t> al </a:t>
            </a:r>
            <a:r>
              <a:rPr lang="en-US" altLang="en-US" dirty="0" err="1">
                <a:latin typeface="Candara" panose="020E0502030303020204" pitchFamily="34" charset="0"/>
              </a:rPr>
              <a:t>Señor</a:t>
            </a:r>
            <a:r>
              <a:rPr lang="en-US" altLang="en-US" dirty="0">
                <a:latin typeface="Candara" panose="020E0502030303020204" pitchFamily="34" charset="0"/>
              </a:rPr>
              <a:t>?</a:t>
            </a:r>
          </a:p>
        </p:txBody>
      </p:sp>
      <p:sp>
        <p:nvSpPr>
          <p:cNvPr id="1225732" name="Text Box 4"/>
          <p:cNvSpPr txBox="1">
            <a:spLocks noChangeArrowheads="1"/>
          </p:cNvSpPr>
          <p:nvPr/>
        </p:nvSpPr>
        <p:spPr bwMode="auto">
          <a:xfrm>
            <a:off x="1768475" y="3619500"/>
            <a:ext cx="70993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Se purifica a sí mismo.</a:t>
            </a:r>
            <a:endParaRPr lang="es-PR" altLang="en-US" sz="4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11844498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5731">
                                            <p:txEl>
                                              <p:pRg st="0" end="0"/>
                                            </p:txEl>
                                          </p:spTgt>
                                        </p:tgtEl>
                                        <p:attrNameLst>
                                          <p:attrName>style.visibility</p:attrName>
                                        </p:attrNameLst>
                                      </p:cBhvr>
                                      <p:to>
                                        <p:strVal val="visible"/>
                                      </p:to>
                                    </p:set>
                                    <p:animEffect transition="in" filter="fade">
                                      <p:cBhvr>
                                        <p:cTn id="7" dur="500"/>
                                        <p:tgtEl>
                                          <p:spTgt spid="122573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5731">
                                            <p:txEl>
                                              <p:pRg st="1" end="1"/>
                                            </p:txEl>
                                          </p:spTgt>
                                        </p:tgtEl>
                                        <p:attrNameLst>
                                          <p:attrName>style.visibility</p:attrName>
                                        </p:attrNameLst>
                                      </p:cBhvr>
                                      <p:to>
                                        <p:strVal val="visible"/>
                                      </p:to>
                                    </p:set>
                                    <p:animEffect transition="in" filter="fade">
                                      <p:cBhvr>
                                        <p:cTn id="10" dur="500"/>
                                        <p:tgtEl>
                                          <p:spTgt spid="122573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225732"/>
                                        </p:tgtEl>
                                        <p:attrNameLst>
                                          <p:attrName>style.visibility</p:attrName>
                                        </p:attrNameLst>
                                      </p:cBhvr>
                                      <p:to>
                                        <p:strVal val="visible"/>
                                      </p:to>
                                    </p:set>
                                    <p:animEffect transition="in" filter="strips(downLeft)">
                                      <p:cBhvr>
                                        <p:cTn id="15" dur="500"/>
                                        <p:tgtEl>
                                          <p:spTgt spid="1225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5731" grpId="0" build="p"/>
      <p:bldP spid="122573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E64CDD7-03DF-4DFF-B715-1DEBEBF5DCD3}" type="slidenum">
              <a:rPr lang="es-PR" altLang="en-US"/>
              <a:pPr/>
              <a:t>48</a:t>
            </a:fld>
            <a:endParaRPr lang="es-PR" altLang="en-US"/>
          </a:p>
        </p:txBody>
      </p:sp>
      <p:sp>
        <p:nvSpPr>
          <p:cNvPr id="1227778" name="Rectangle 2"/>
          <p:cNvSpPr>
            <a:spLocks noGrp="1" noChangeArrowheads="1"/>
          </p:cNvSpPr>
          <p:nvPr>
            <p:ph type="title"/>
          </p:nvPr>
        </p:nvSpPr>
        <p:spPr/>
        <p:txBody>
          <a:bodyPr/>
          <a:lstStyle/>
          <a:p>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Adultos</a:t>
            </a:r>
          </a:p>
        </p:txBody>
      </p:sp>
      <p:sp>
        <p:nvSpPr>
          <p:cNvPr id="1227779" name="Rectangle 3"/>
          <p:cNvSpPr>
            <a:spLocks noGrp="1" noChangeArrowheads="1"/>
          </p:cNvSpPr>
          <p:nvPr>
            <p:ph type="body" sz="half" idx="1"/>
          </p:nvPr>
        </p:nvSpPr>
        <p:spPr>
          <a:xfrm>
            <a:off x="1171575" y="1981200"/>
            <a:ext cx="7772400" cy="1639887"/>
          </a:xfrm>
        </p:spPr>
        <p:txBody>
          <a:bodyPr/>
          <a:lstStyle/>
          <a:p>
            <a:pPr marL="609600" indent="-609600">
              <a:lnSpc>
                <a:spcPct val="90000"/>
              </a:lnSpc>
              <a:buSzPct val="85000"/>
              <a:buFont typeface="Wingdings" panose="05000000000000000000" pitchFamily="2" charset="2"/>
              <a:buAutoNum type="arabicPeriod"/>
            </a:pPr>
            <a:r>
              <a:rPr lang="en-US" altLang="en-US" dirty="0" err="1">
                <a:latin typeface="Candara" panose="020E0502030303020204" pitchFamily="34" charset="0"/>
              </a:rPr>
              <a:t>Responda</a:t>
            </a:r>
            <a:r>
              <a:rPr lang="en-US" altLang="en-US" dirty="0">
                <a:latin typeface="Candara" panose="020E0502030303020204" pitchFamily="34" charset="0"/>
              </a:rPr>
              <a:t>:</a:t>
            </a:r>
          </a:p>
          <a:p>
            <a:pPr marL="990600" lvl="1" indent="-533400">
              <a:lnSpc>
                <a:spcPct val="90000"/>
              </a:lnSpc>
              <a:buSzPct val="85000"/>
              <a:buFont typeface="Wingdings" panose="05000000000000000000" pitchFamily="2" charset="2"/>
              <a:buAutoNum type="alphaLcParenR" startAt="3"/>
            </a:pPr>
            <a:r>
              <a:rPr lang="en-US" altLang="en-US" dirty="0">
                <a:latin typeface="Candara" panose="020E0502030303020204" pitchFamily="34" charset="0"/>
              </a:rPr>
              <a:t>¿Para </a:t>
            </a:r>
            <a:r>
              <a:rPr lang="en-US" altLang="en-US" dirty="0" err="1">
                <a:latin typeface="Candara" panose="020E0502030303020204" pitchFamily="34" charset="0"/>
              </a:rPr>
              <a:t>qué</a:t>
            </a:r>
            <a:r>
              <a:rPr lang="en-US" altLang="en-US" dirty="0">
                <a:latin typeface="Candara" panose="020E0502030303020204" pitchFamily="34" charset="0"/>
              </a:rPr>
              <a:t> </a:t>
            </a:r>
            <a:r>
              <a:rPr lang="en-US" altLang="en-US" dirty="0" err="1">
                <a:latin typeface="Candara" panose="020E0502030303020204" pitchFamily="34" charset="0"/>
              </a:rPr>
              <a:t>fue</a:t>
            </a:r>
            <a:r>
              <a:rPr lang="en-US" altLang="en-US" dirty="0">
                <a:latin typeface="Candara" panose="020E0502030303020204" pitchFamily="34" charset="0"/>
              </a:rPr>
              <a:t> </a:t>
            </a:r>
            <a:r>
              <a:rPr lang="en-US" altLang="en-US" dirty="0" err="1">
                <a:latin typeface="Candara" panose="020E0502030303020204" pitchFamily="34" charset="0"/>
              </a:rPr>
              <a:t>manifestado</a:t>
            </a:r>
            <a:r>
              <a:rPr lang="en-US" altLang="en-US" dirty="0">
                <a:latin typeface="Candara" panose="020E0502030303020204" pitchFamily="34" charset="0"/>
              </a:rPr>
              <a:t> el </a:t>
            </a:r>
            <a:r>
              <a:rPr lang="en-US" altLang="en-US" dirty="0" err="1">
                <a:latin typeface="Candara" panose="020E0502030303020204" pitchFamily="34" charset="0"/>
              </a:rPr>
              <a:t>Señor</a:t>
            </a:r>
            <a:r>
              <a:rPr lang="en-US" altLang="en-US" dirty="0">
                <a:latin typeface="Candara" panose="020E0502030303020204" pitchFamily="34" charset="0"/>
              </a:rPr>
              <a:t>?</a:t>
            </a:r>
          </a:p>
        </p:txBody>
      </p:sp>
      <p:sp>
        <p:nvSpPr>
          <p:cNvPr id="1227780" name="Text Box 4"/>
          <p:cNvSpPr txBox="1">
            <a:spLocks noChangeArrowheads="1"/>
          </p:cNvSpPr>
          <p:nvPr/>
        </p:nvSpPr>
        <p:spPr bwMode="auto">
          <a:xfrm>
            <a:off x="1720850" y="3144838"/>
            <a:ext cx="63325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Para quitar los pecados.</a:t>
            </a:r>
            <a:endParaRPr lang="es-PR" altLang="en-US" sz="4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32680211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7779">
                                            <p:txEl>
                                              <p:pRg st="0" end="0"/>
                                            </p:txEl>
                                          </p:spTgt>
                                        </p:tgtEl>
                                        <p:attrNameLst>
                                          <p:attrName>style.visibility</p:attrName>
                                        </p:attrNameLst>
                                      </p:cBhvr>
                                      <p:to>
                                        <p:strVal val="visible"/>
                                      </p:to>
                                    </p:set>
                                    <p:animEffect transition="in" filter="fade">
                                      <p:cBhvr>
                                        <p:cTn id="7" dur="500"/>
                                        <p:tgtEl>
                                          <p:spTgt spid="122777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7779">
                                            <p:txEl>
                                              <p:pRg st="1" end="1"/>
                                            </p:txEl>
                                          </p:spTgt>
                                        </p:tgtEl>
                                        <p:attrNameLst>
                                          <p:attrName>style.visibility</p:attrName>
                                        </p:attrNameLst>
                                      </p:cBhvr>
                                      <p:to>
                                        <p:strVal val="visible"/>
                                      </p:to>
                                    </p:set>
                                    <p:animEffect transition="in" filter="fade">
                                      <p:cBhvr>
                                        <p:cTn id="10" dur="500"/>
                                        <p:tgtEl>
                                          <p:spTgt spid="122777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227780"/>
                                        </p:tgtEl>
                                        <p:attrNameLst>
                                          <p:attrName>style.visibility</p:attrName>
                                        </p:attrNameLst>
                                      </p:cBhvr>
                                      <p:to>
                                        <p:strVal val="visible"/>
                                      </p:to>
                                    </p:set>
                                    <p:animEffect transition="in" filter="strips(downLeft)">
                                      <p:cBhvr>
                                        <p:cTn id="15" dur="500"/>
                                        <p:tgtEl>
                                          <p:spTgt spid="1227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7779" grpId="0" build="p"/>
      <p:bldP spid="122778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5FA1F89F-AB67-437F-B493-ADFB8EC76F8C}" type="slidenum">
              <a:rPr lang="es-PR" altLang="en-US"/>
              <a:pPr/>
              <a:t>49</a:t>
            </a:fld>
            <a:endParaRPr lang="es-PR" altLang="en-US"/>
          </a:p>
        </p:txBody>
      </p:sp>
      <p:sp>
        <p:nvSpPr>
          <p:cNvPr id="1229826" name="Rectangle 2"/>
          <p:cNvSpPr>
            <a:spLocks noGrp="1" noChangeArrowheads="1"/>
          </p:cNvSpPr>
          <p:nvPr>
            <p:ph type="title"/>
          </p:nvPr>
        </p:nvSpPr>
        <p:spPr/>
        <p:txBody>
          <a:bodyPr/>
          <a:lstStyle/>
          <a:p>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Adultos</a:t>
            </a:r>
          </a:p>
        </p:txBody>
      </p:sp>
      <p:sp>
        <p:nvSpPr>
          <p:cNvPr id="1229827" name="Rectangle 3"/>
          <p:cNvSpPr>
            <a:spLocks noGrp="1" noChangeArrowheads="1"/>
          </p:cNvSpPr>
          <p:nvPr>
            <p:ph type="body" sz="half" idx="1"/>
          </p:nvPr>
        </p:nvSpPr>
        <p:spPr>
          <a:xfrm>
            <a:off x="1182688" y="2017713"/>
            <a:ext cx="7772400" cy="1639887"/>
          </a:xfrm>
        </p:spPr>
        <p:txBody>
          <a:bodyPr/>
          <a:lstStyle/>
          <a:p>
            <a:pPr marL="609600" indent="-609600">
              <a:lnSpc>
                <a:spcPct val="90000"/>
              </a:lnSpc>
              <a:buSzPct val="85000"/>
              <a:buFont typeface="Wingdings" panose="05000000000000000000" pitchFamily="2" charset="2"/>
              <a:buAutoNum type="arabicPeriod"/>
            </a:pPr>
            <a:r>
              <a:rPr lang="en-US" altLang="en-US" dirty="0" err="1">
                <a:latin typeface="Candara" panose="020E0502030303020204" pitchFamily="34" charset="0"/>
              </a:rPr>
              <a:t>Responda</a:t>
            </a:r>
            <a:r>
              <a:rPr lang="en-US" altLang="en-US" dirty="0">
                <a:latin typeface="Candara" panose="020E0502030303020204" pitchFamily="34" charset="0"/>
              </a:rPr>
              <a:t>:</a:t>
            </a:r>
          </a:p>
          <a:p>
            <a:pPr marL="990600" lvl="1" indent="-533400">
              <a:lnSpc>
                <a:spcPct val="90000"/>
              </a:lnSpc>
              <a:buSzPct val="85000"/>
              <a:buFont typeface="Wingdings" panose="05000000000000000000" pitchFamily="2" charset="2"/>
              <a:buAutoNum type="alphaLcParenR" startAt="4"/>
            </a:pPr>
            <a:r>
              <a:rPr lang="en-US" altLang="en-US" dirty="0">
                <a:latin typeface="Candara" panose="020E0502030303020204" pitchFamily="34" charset="0"/>
              </a:rPr>
              <a:t>¿De </a:t>
            </a:r>
            <a:r>
              <a:rPr lang="en-US" altLang="en-US" dirty="0" err="1">
                <a:latin typeface="Candara" panose="020E0502030303020204" pitchFamily="34" charset="0"/>
              </a:rPr>
              <a:t>quién</a:t>
            </a:r>
            <a:r>
              <a:rPr lang="en-US" altLang="en-US" dirty="0">
                <a:latin typeface="Candara" panose="020E0502030303020204" pitchFamily="34" charset="0"/>
              </a:rPr>
              <a:t> </a:t>
            </a:r>
            <a:r>
              <a:rPr lang="en-US" altLang="en-US" dirty="0" err="1">
                <a:latin typeface="Candara" panose="020E0502030303020204" pitchFamily="34" charset="0"/>
              </a:rPr>
              <a:t>es</a:t>
            </a:r>
            <a:r>
              <a:rPr lang="en-US" altLang="en-US" dirty="0">
                <a:latin typeface="Candara" panose="020E0502030303020204" pitchFamily="34" charset="0"/>
              </a:rPr>
              <a:t> </a:t>
            </a:r>
            <a:r>
              <a:rPr lang="en-US" altLang="en-US" dirty="0" err="1">
                <a:latin typeface="Candara" panose="020E0502030303020204" pitchFamily="34" charset="0"/>
              </a:rPr>
              <a:t>hijo</a:t>
            </a:r>
            <a:r>
              <a:rPr lang="en-US" altLang="en-US" dirty="0">
                <a:latin typeface="Candara" panose="020E0502030303020204" pitchFamily="34" charset="0"/>
              </a:rPr>
              <a:t> el que </a:t>
            </a:r>
            <a:r>
              <a:rPr lang="en-US" altLang="en-US" dirty="0" err="1">
                <a:latin typeface="Candara" panose="020E0502030303020204" pitchFamily="34" charset="0"/>
              </a:rPr>
              <a:t>practica</a:t>
            </a:r>
            <a:r>
              <a:rPr lang="en-US" altLang="en-US" dirty="0">
                <a:latin typeface="Candara" panose="020E0502030303020204" pitchFamily="34" charset="0"/>
              </a:rPr>
              <a:t> </a:t>
            </a:r>
            <a:r>
              <a:rPr lang="en-US" altLang="en-US" dirty="0" err="1">
                <a:latin typeface="Candara" panose="020E0502030303020204" pitchFamily="34" charset="0"/>
              </a:rPr>
              <a:t>justicia</a:t>
            </a:r>
            <a:r>
              <a:rPr lang="en-US" altLang="en-US" dirty="0">
                <a:latin typeface="Candara" panose="020E0502030303020204" pitchFamily="34" charset="0"/>
              </a:rPr>
              <a:t>?</a:t>
            </a:r>
          </a:p>
        </p:txBody>
      </p:sp>
      <p:sp>
        <p:nvSpPr>
          <p:cNvPr id="1229828" name="Text Box 4"/>
          <p:cNvSpPr txBox="1">
            <a:spLocks noChangeArrowheads="1"/>
          </p:cNvSpPr>
          <p:nvPr/>
        </p:nvSpPr>
        <p:spPr bwMode="auto">
          <a:xfrm>
            <a:off x="2173288" y="3211513"/>
            <a:ext cx="170338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00000"/>
              </a:lnSpc>
              <a:spcBef>
                <a:spcPct val="0"/>
              </a:spcBef>
              <a:buClrTx/>
              <a:buSzTx/>
              <a:buFontTx/>
              <a:buNone/>
            </a:pPr>
            <a:r>
              <a:rPr lang="es-ES" altLang="en-US" sz="3200" dirty="0">
                <a:solidFill>
                  <a:schemeClr val="hlink"/>
                </a:solidFill>
                <a:latin typeface="Candara" panose="020E0502030303020204" pitchFamily="34" charset="0"/>
              </a:rPr>
              <a:t>De Dios.</a:t>
            </a:r>
            <a:endParaRPr lang="es-PR" altLang="en-US" sz="4400" dirty="0">
              <a:solidFill>
                <a:schemeClr val="hlink"/>
              </a:solidFill>
              <a:latin typeface="Candara" panose="020E0502030303020204" pitchFamily="34" charset="0"/>
            </a:endParaRPr>
          </a:p>
        </p:txBody>
      </p:sp>
    </p:spTree>
    <p:extLst>
      <p:ext uri="{BB962C8B-B14F-4D97-AF65-F5344CB8AC3E}">
        <p14:creationId xmlns:p14="http://schemas.microsoft.com/office/powerpoint/2010/main" val="31640167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827">
                                            <p:txEl>
                                              <p:pRg st="0" end="0"/>
                                            </p:txEl>
                                          </p:spTgt>
                                        </p:tgtEl>
                                        <p:attrNameLst>
                                          <p:attrName>style.visibility</p:attrName>
                                        </p:attrNameLst>
                                      </p:cBhvr>
                                      <p:to>
                                        <p:strVal val="visible"/>
                                      </p:to>
                                    </p:set>
                                    <p:animEffect transition="in" filter="fade">
                                      <p:cBhvr>
                                        <p:cTn id="7" dur="500"/>
                                        <p:tgtEl>
                                          <p:spTgt spid="122982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9827">
                                            <p:txEl>
                                              <p:pRg st="1" end="1"/>
                                            </p:txEl>
                                          </p:spTgt>
                                        </p:tgtEl>
                                        <p:attrNameLst>
                                          <p:attrName>style.visibility</p:attrName>
                                        </p:attrNameLst>
                                      </p:cBhvr>
                                      <p:to>
                                        <p:strVal val="visible"/>
                                      </p:to>
                                    </p:set>
                                    <p:animEffect transition="in" filter="fade">
                                      <p:cBhvr>
                                        <p:cTn id="10" dur="500"/>
                                        <p:tgtEl>
                                          <p:spTgt spid="122982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1229828"/>
                                        </p:tgtEl>
                                        <p:attrNameLst>
                                          <p:attrName>style.visibility</p:attrName>
                                        </p:attrNameLst>
                                      </p:cBhvr>
                                      <p:to>
                                        <p:strVal val="visible"/>
                                      </p:to>
                                    </p:set>
                                    <p:animEffect transition="in" filter="strips(downLeft)">
                                      <p:cBhvr>
                                        <p:cTn id="15" dur="500"/>
                                        <p:tgtEl>
                                          <p:spTgt spid="12298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827" grpId="0" build="p"/>
      <p:bldP spid="12298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304800" y="1981200"/>
            <a:ext cx="8382000" cy="4876800"/>
          </a:xfrm>
          <a:noFill/>
          <a:effectLst>
            <a:outerShdw blurRad="50800" dist="38100" dir="2700000" algn="tl" rotWithShape="0">
              <a:prstClr val="black">
                <a:alpha val="40000"/>
              </a:prstClr>
            </a:outerShdw>
          </a:effectLst>
        </p:spPr>
        <p:txBody>
          <a:bodyPr>
            <a:normAutofit/>
          </a:bodyPr>
          <a:lstStyle/>
          <a:p>
            <a:r>
              <a:rPr lang="es-ES" sz="3600" dirty="0" smtClean="0">
                <a:latin typeface="Candara" panose="020E0502030303020204" pitchFamily="34" charset="0"/>
                <a:cs typeface="Calibri" pitchFamily="34" charset="0"/>
              </a:rPr>
              <a:t>El privilegio de ser llamados hijos de Dios</a:t>
            </a:r>
            <a:endParaRPr lang="es-ES" sz="3600" dirty="0" smtClean="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1 Juan </a:t>
            </a:r>
            <a:r>
              <a:rPr lang="es-PR" sz="3200" dirty="0" smtClean="0">
                <a:solidFill>
                  <a:srgbClr val="FF0000"/>
                </a:solidFill>
                <a:latin typeface="Candara" panose="020E0502030303020204" pitchFamily="34" charset="0"/>
                <a:cs typeface="Calibri" pitchFamily="34" charset="0"/>
              </a:rPr>
              <a:t>3.1-2</a:t>
            </a:r>
            <a:endParaRPr lang="es-PR" sz="3200" dirty="0">
              <a:solidFill>
                <a:srgbClr val="FF0000"/>
              </a:solidFill>
              <a:latin typeface="Candara" panose="020E0502030303020204" pitchFamily="34" charset="0"/>
              <a:cs typeface="Calibri" pitchFamily="34" charset="0"/>
            </a:endParaRPr>
          </a:p>
          <a:p>
            <a:r>
              <a:rPr lang="es-ES" sz="3600" dirty="0" smtClean="0">
                <a:latin typeface="Candara" panose="020E0502030303020204" pitchFamily="34" charset="0"/>
                <a:cs typeface="Calibri" pitchFamily="34" charset="0"/>
              </a:rPr>
              <a:t>El hijo de Dios debe practicar la pureza</a:t>
            </a:r>
            <a:endParaRPr lang="es-ES"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1 </a:t>
            </a:r>
            <a:r>
              <a:rPr lang="es-PR" sz="3200" dirty="0" smtClean="0">
                <a:solidFill>
                  <a:srgbClr val="FF0000"/>
                </a:solidFill>
                <a:latin typeface="Candara" panose="020E0502030303020204" pitchFamily="34" charset="0"/>
                <a:cs typeface="Calibri" pitchFamily="34" charset="0"/>
              </a:rPr>
              <a:t>Juan </a:t>
            </a:r>
            <a:r>
              <a:rPr lang="es-PR" sz="3200" dirty="0" smtClean="0">
                <a:solidFill>
                  <a:srgbClr val="FF0000"/>
                </a:solidFill>
                <a:latin typeface="Candara" panose="020E0502030303020204" pitchFamily="34" charset="0"/>
                <a:cs typeface="Calibri" pitchFamily="34" charset="0"/>
              </a:rPr>
              <a:t>3.3-6</a:t>
            </a:r>
            <a:endParaRPr lang="es-PR" sz="3200" dirty="0" smtClean="0">
              <a:solidFill>
                <a:srgbClr val="FF0000"/>
              </a:solidFill>
              <a:latin typeface="Candara" panose="020E0502030303020204" pitchFamily="34" charset="0"/>
              <a:cs typeface="Calibri" pitchFamily="34" charset="0"/>
            </a:endParaRPr>
          </a:p>
          <a:p>
            <a:r>
              <a:rPr lang="es-ES" sz="3600" dirty="0" smtClean="0">
                <a:latin typeface="Candara" panose="020E0502030303020204" pitchFamily="34" charset="0"/>
                <a:cs typeface="Calibri" pitchFamily="34" charset="0"/>
              </a:rPr>
              <a:t>Los hijos de Dios y los hijos del diablo</a:t>
            </a:r>
            <a:endParaRPr lang="es-ES" sz="3600" dirty="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1 Juan </a:t>
            </a:r>
            <a:r>
              <a:rPr lang="es-PR" sz="3200" dirty="0" smtClean="0">
                <a:solidFill>
                  <a:srgbClr val="FF0000"/>
                </a:solidFill>
                <a:latin typeface="Candara" panose="020E0502030303020204" pitchFamily="34" charset="0"/>
                <a:cs typeface="Calibri" pitchFamily="34" charset="0"/>
              </a:rPr>
              <a:t>3.7-10</a:t>
            </a:r>
            <a:endParaRPr lang="es-PR" sz="3200" dirty="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5</a:t>
            </a:fld>
            <a:endParaRPr lang="en-US" dirty="0">
              <a:solidFill>
                <a:srgbClr val="000000"/>
              </a:solidFill>
            </a:endParaRPr>
          </a:p>
        </p:txBody>
      </p:sp>
    </p:spTree>
    <p:extLst>
      <p:ext uri="{BB962C8B-B14F-4D97-AF65-F5344CB8AC3E}">
        <p14:creationId xmlns:p14="http://schemas.microsoft.com/office/powerpoint/2010/main" val="1727114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ide Number Placeholder 6"/>
          <p:cNvSpPr>
            <a:spLocks noGrp="1"/>
          </p:cNvSpPr>
          <p:nvPr>
            <p:ph type="sldNum" sz="quarter" idx="12"/>
          </p:nvPr>
        </p:nvSpPr>
        <p:spPr/>
        <p:txBody>
          <a:bodyPr/>
          <a:lstStyle/>
          <a:p>
            <a:fld id="{537DBBC3-2F1A-4AA9-BDC9-D3AFEBC13B46}" type="slidenum">
              <a:rPr lang="es-PR" altLang="en-US"/>
              <a:pPr/>
              <a:t>50</a:t>
            </a:fld>
            <a:endParaRPr lang="es-PR" altLang="en-US"/>
          </a:p>
        </p:txBody>
      </p:sp>
      <p:sp>
        <p:nvSpPr>
          <p:cNvPr id="1281026" name="Rectangle 2"/>
          <p:cNvSpPr>
            <a:spLocks noGrp="1" noChangeArrowheads="1"/>
          </p:cNvSpPr>
          <p:nvPr>
            <p:ph type="title"/>
          </p:nvPr>
        </p:nvSpPr>
        <p:spPr/>
        <p:txBody>
          <a:bodyPr/>
          <a:lstStyle/>
          <a:p>
            <a:pPr>
              <a:tabLst>
                <a:tab pos="5151438" algn="l"/>
              </a:tabLst>
            </a:pPr>
            <a:r>
              <a:rPr lang="es-PR" altLang="en-US" dirty="0">
                <a:latin typeface="Candara" panose="020E0502030303020204" pitchFamily="34" charset="0"/>
              </a:rPr>
              <a:t>Comprobación de Respuestas</a:t>
            </a:r>
            <a:br>
              <a:rPr lang="es-PR" altLang="en-US" dirty="0">
                <a:latin typeface="Candara" panose="020E0502030303020204" pitchFamily="34" charset="0"/>
              </a:rPr>
            </a:br>
            <a:r>
              <a:rPr lang="es-PR" altLang="en-US" dirty="0">
                <a:solidFill>
                  <a:schemeClr val="hlink"/>
                </a:solidFill>
                <a:latin typeface="Candara" panose="020E0502030303020204" pitchFamily="34" charset="0"/>
              </a:rPr>
              <a:t>Adultos		</a:t>
            </a:r>
          </a:p>
        </p:txBody>
      </p:sp>
      <p:sp>
        <p:nvSpPr>
          <p:cNvPr id="1281027" name="Rectangle 3"/>
          <p:cNvSpPr>
            <a:spLocks noGrp="1" noChangeArrowheads="1"/>
          </p:cNvSpPr>
          <p:nvPr>
            <p:ph type="body" sz="half" idx="1"/>
          </p:nvPr>
        </p:nvSpPr>
        <p:spPr>
          <a:xfrm>
            <a:off x="1182688" y="2017713"/>
            <a:ext cx="7772400" cy="642937"/>
          </a:xfrm>
        </p:spPr>
        <p:txBody>
          <a:bodyPr/>
          <a:lstStyle/>
          <a:p>
            <a:pPr marL="609600" indent="-609600">
              <a:lnSpc>
                <a:spcPct val="90000"/>
              </a:lnSpc>
              <a:buSzPct val="85000"/>
              <a:buFont typeface="Wingdings" panose="05000000000000000000" pitchFamily="2" charset="2"/>
              <a:buAutoNum type="arabicPeriod" startAt="2"/>
            </a:pPr>
            <a:r>
              <a:rPr lang="en-US" altLang="en-US" sz="2800" dirty="0" err="1">
                <a:latin typeface="Candara" panose="020E0502030303020204" pitchFamily="34" charset="0"/>
              </a:rPr>
              <a:t>Conteste</a:t>
            </a:r>
            <a:r>
              <a:rPr lang="en-US" altLang="en-US" sz="2800" dirty="0">
                <a:latin typeface="Candara" panose="020E0502030303020204" pitchFamily="34" charset="0"/>
              </a:rPr>
              <a:t> </a:t>
            </a:r>
            <a:r>
              <a:rPr lang="en-US" altLang="en-US" sz="2800" dirty="0" err="1">
                <a:latin typeface="Candara" panose="020E0502030303020204" pitchFamily="34" charset="0"/>
              </a:rPr>
              <a:t>falso</a:t>
            </a:r>
            <a:r>
              <a:rPr lang="en-US" altLang="en-US" sz="2800" dirty="0">
                <a:latin typeface="Candara" panose="020E0502030303020204" pitchFamily="34" charset="0"/>
              </a:rPr>
              <a:t> (F) o </a:t>
            </a:r>
            <a:r>
              <a:rPr lang="en-US" altLang="en-US" sz="2800" dirty="0" err="1">
                <a:latin typeface="Candara" panose="020E0502030303020204" pitchFamily="34" charset="0"/>
              </a:rPr>
              <a:t>verdadero</a:t>
            </a:r>
            <a:r>
              <a:rPr lang="en-US" altLang="en-US" sz="2800" dirty="0">
                <a:latin typeface="Candara" panose="020E0502030303020204" pitchFamily="34" charset="0"/>
              </a:rPr>
              <a:t> (V):</a:t>
            </a:r>
          </a:p>
        </p:txBody>
      </p:sp>
      <p:sp>
        <p:nvSpPr>
          <p:cNvPr id="1281028" name="Text Box 4"/>
          <p:cNvSpPr txBox="1">
            <a:spLocks noChangeArrowheads="1"/>
          </p:cNvSpPr>
          <p:nvPr/>
        </p:nvSpPr>
        <p:spPr bwMode="auto">
          <a:xfrm>
            <a:off x="8067675" y="2870200"/>
            <a:ext cx="366713"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None/>
            </a:pPr>
            <a:r>
              <a:rPr lang="en-US" altLang="en-US" sz="2400">
                <a:solidFill>
                  <a:schemeClr val="hlink"/>
                </a:solidFill>
                <a:latin typeface="Tahoma" panose="020B0604030504040204" pitchFamily="34" charset="0"/>
              </a:rPr>
              <a:t>V</a:t>
            </a:r>
            <a:endParaRPr lang="es-PR" altLang="en-US" sz="2400">
              <a:solidFill>
                <a:schemeClr val="hlink"/>
              </a:solidFill>
              <a:latin typeface="Tahoma" panose="020B0604030504040204" pitchFamily="34" charset="0"/>
            </a:endParaRPr>
          </a:p>
        </p:txBody>
      </p:sp>
      <p:sp>
        <p:nvSpPr>
          <p:cNvPr id="1281029" name="Text Box 5"/>
          <p:cNvSpPr txBox="1">
            <a:spLocks noChangeArrowheads="1"/>
          </p:cNvSpPr>
          <p:nvPr/>
        </p:nvSpPr>
        <p:spPr bwMode="auto">
          <a:xfrm>
            <a:off x="8044206" y="3400075"/>
            <a:ext cx="342900"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None/>
            </a:pPr>
            <a:r>
              <a:rPr lang="en-US" altLang="en-US" sz="2400">
                <a:solidFill>
                  <a:schemeClr val="hlink"/>
                </a:solidFill>
                <a:latin typeface="Tahoma" panose="020B0604030504040204" pitchFamily="34" charset="0"/>
              </a:rPr>
              <a:t>F</a:t>
            </a:r>
            <a:endParaRPr lang="es-PR" altLang="en-US" sz="2400">
              <a:solidFill>
                <a:schemeClr val="hlink"/>
              </a:solidFill>
              <a:latin typeface="Tahoma" panose="020B0604030504040204" pitchFamily="34" charset="0"/>
            </a:endParaRPr>
          </a:p>
        </p:txBody>
      </p:sp>
      <p:graphicFrame>
        <p:nvGraphicFramePr>
          <p:cNvPr id="1281050" name="Group 26"/>
          <p:cNvGraphicFramePr>
            <a:graphicFrameLocks noGrp="1"/>
          </p:cNvGraphicFramePr>
          <p:nvPr>
            <p:ph sz="half" idx="2"/>
            <p:extLst>
              <p:ext uri="{D42A27DB-BD31-4B8C-83A1-F6EECF244321}">
                <p14:modId xmlns:p14="http://schemas.microsoft.com/office/powerpoint/2010/main" val="1704144496"/>
              </p:ext>
            </p:extLst>
          </p:nvPr>
        </p:nvGraphicFramePr>
        <p:xfrm>
          <a:off x="307160" y="2739390"/>
          <a:ext cx="8686800" cy="1889760"/>
        </p:xfrm>
        <a:graphic>
          <a:graphicData uri="http://schemas.openxmlformats.org/drawingml/2006/table">
            <a:tbl>
              <a:tblPr/>
              <a:tblGrid>
                <a:gridCol w="7439025"/>
                <a:gridCol w="1247775"/>
              </a:tblGrid>
              <a:tr h="180975">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rPr>
                        <a:t>El hecho de que seamos llamados hijos de Dios es una gran manifestación del amor de Dios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US"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000" b="0" i="0" u="none" strike="noStrike" cap="none" normalizeH="0" baseline="0" smtClean="0">
                          <a:ln>
                            <a:noFill/>
                          </a:ln>
                          <a:solidFill>
                            <a:schemeClr val="tx1"/>
                          </a:solidFill>
                          <a:effectLst/>
                          <a:latin typeface="Candara" panose="020E0502030303020204" pitchFamily="34" charset="0"/>
                          <a:cs typeface="Arial" panose="020B0604020202020204" pitchFamily="34" charset="0"/>
                        </a:rPr>
                        <a:t>Cuando cometemos pecado no estamos infringiendo la ley divina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US"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0525">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000" b="0" i="0" u="none" strike="noStrike" cap="none" normalizeH="0" baseline="0" smtClean="0">
                          <a:ln>
                            <a:noFill/>
                          </a:ln>
                          <a:solidFill>
                            <a:schemeClr val="tx1"/>
                          </a:solidFill>
                          <a:effectLst/>
                          <a:latin typeface="Candara" panose="020E0502030303020204" pitchFamily="34" charset="0"/>
                          <a:cs typeface="Arial" panose="020B0604020202020204" pitchFamily="34" charset="0"/>
                        </a:rPr>
                        <a:t>Una persona que ha nacido de Dios no practica el pecado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US" altLang="en-US" sz="2000" b="0" i="0" u="none" strike="noStrike" cap="none" normalizeH="0" baseline="0" smtClean="0">
                        <a:ln>
                          <a:noFill/>
                        </a:ln>
                        <a:solidFill>
                          <a:schemeClr val="tx1"/>
                        </a:solidFill>
                        <a:effectLst/>
                        <a:latin typeface="Candara" panose="020E0502030303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200">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s-PR" altLang="en-US" sz="2000" b="0" i="0" u="none" strike="noStrike" cap="none" normalizeH="0" baseline="0" smtClean="0">
                          <a:ln>
                            <a:noFill/>
                          </a:ln>
                          <a:solidFill>
                            <a:schemeClr val="tx1"/>
                          </a:solidFill>
                          <a:effectLst/>
                          <a:latin typeface="Candara" panose="020E0502030303020204" pitchFamily="34" charset="0"/>
                          <a:cs typeface="Arial" panose="020B0604020202020204" pitchFamily="34" charset="0"/>
                        </a:rPr>
                        <a:t>No practicar justicia es prueba de que se es de Dios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buSzPct val="60000"/>
                        <a:defRPr sz="2800">
                          <a:solidFill>
                            <a:schemeClr val="tx1"/>
                          </a:solidFill>
                          <a:latin typeface="Tahoma" panose="020B0604030504040204" pitchFamily="34" charset="0"/>
                          <a:cs typeface="Arial" panose="020B0604020202020204" pitchFamily="34" charset="0"/>
                        </a:defRPr>
                      </a:lvl1pPr>
                      <a:lvl2pPr>
                        <a:buClr>
                          <a:schemeClr val="hlink"/>
                        </a:buClr>
                        <a:buSzPct val="55000"/>
                        <a:defRPr sz="2400">
                          <a:solidFill>
                            <a:schemeClr val="tx1"/>
                          </a:solidFill>
                          <a:latin typeface="Tahoma" panose="020B0604030504040204" pitchFamily="34" charset="0"/>
                          <a:cs typeface="Arial" panose="020B0604020202020204" pitchFamily="34" charset="0"/>
                        </a:defRPr>
                      </a:lvl2pPr>
                      <a:lvl3pPr>
                        <a:buSzPct val="50000"/>
                        <a:defRPr sz="2000">
                          <a:solidFill>
                            <a:schemeClr val="tx1"/>
                          </a:solidFill>
                          <a:latin typeface="Tahoma" panose="020B0604030504040204" pitchFamily="34" charset="0"/>
                          <a:cs typeface="Arial" panose="020B0604020202020204" pitchFamily="34" charset="0"/>
                        </a:defRPr>
                      </a:lvl3pPr>
                      <a:lvl4pPr>
                        <a:buClr>
                          <a:schemeClr val="accent2"/>
                        </a:buClr>
                        <a:buSzPct val="55000"/>
                        <a:defRPr>
                          <a:solidFill>
                            <a:schemeClr val="tx1"/>
                          </a:solidFill>
                          <a:latin typeface="Tahoma" panose="020B0604030504040204" pitchFamily="34" charset="0"/>
                          <a:cs typeface="Arial" panose="020B0604020202020204" pitchFamily="34" charset="0"/>
                        </a:defRPr>
                      </a:lvl4pPr>
                      <a:lvl5pPr>
                        <a:buClr>
                          <a:schemeClr val="accent1"/>
                        </a:buClr>
                        <a:buSzPct val="50000"/>
                        <a:defRPr>
                          <a:solidFill>
                            <a:schemeClr val="tx1"/>
                          </a:solidFill>
                          <a:latin typeface="Tahoma" panose="020B0604030504040204" pitchFamily="34" charset="0"/>
                          <a:cs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US" altLang="en-US" sz="2000" b="0" i="0" u="none" strike="noStrike" cap="none" normalizeH="0" baseline="0" dirty="0" smtClean="0">
                        <a:ln>
                          <a:noFill/>
                        </a:ln>
                        <a:solidFill>
                          <a:schemeClr val="tx1"/>
                        </a:solidFill>
                        <a:effectLst/>
                        <a:latin typeface="Candara" panose="020E0502030303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81047" name="Text Box 23"/>
          <p:cNvSpPr txBox="1">
            <a:spLocks noChangeArrowheads="1"/>
          </p:cNvSpPr>
          <p:nvPr/>
        </p:nvSpPr>
        <p:spPr bwMode="auto">
          <a:xfrm>
            <a:off x="7982293" y="3823813"/>
            <a:ext cx="366713"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None/>
            </a:pPr>
            <a:r>
              <a:rPr lang="en-US" altLang="en-US" sz="2400">
                <a:solidFill>
                  <a:schemeClr val="hlink"/>
                </a:solidFill>
                <a:latin typeface="Tahoma" panose="020B0604030504040204" pitchFamily="34" charset="0"/>
              </a:rPr>
              <a:t>V</a:t>
            </a:r>
            <a:endParaRPr lang="es-PR" altLang="en-US" sz="2400">
              <a:solidFill>
                <a:schemeClr val="hlink"/>
              </a:solidFill>
              <a:latin typeface="Tahoma" panose="020B0604030504040204" pitchFamily="34" charset="0"/>
            </a:endParaRPr>
          </a:p>
        </p:txBody>
      </p:sp>
      <p:sp>
        <p:nvSpPr>
          <p:cNvPr id="1281048" name="Text Box 24"/>
          <p:cNvSpPr txBox="1">
            <a:spLocks noChangeArrowheads="1"/>
          </p:cNvSpPr>
          <p:nvPr/>
        </p:nvSpPr>
        <p:spPr bwMode="auto">
          <a:xfrm>
            <a:off x="7994199" y="4190445"/>
            <a:ext cx="342900" cy="420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 typeface="Wingdings" panose="05000000000000000000" pitchFamily="2" charset="2"/>
              <a:buNone/>
            </a:pPr>
            <a:r>
              <a:rPr lang="en-US" altLang="en-US" sz="2400">
                <a:solidFill>
                  <a:schemeClr val="hlink"/>
                </a:solidFill>
                <a:latin typeface="Tahoma" panose="020B0604030504040204" pitchFamily="34" charset="0"/>
              </a:rPr>
              <a:t>F</a:t>
            </a:r>
            <a:endParaRPr lang="es-PR" altLang="en-US" sz="2400">
              <a:solidFill>
                <a:schemeClr val="hlink"/>
              </a:solidFill>
              <a:latin typeface="Tahoma" panose="020B0604030504040204" pitchFamily="34" charset="0"/>
            </a:endParaRPr>
          </a:p>
        </p:txBody>
      </p:sp>
    </p:spTree>
    <p:extLst>
      <p:ext uri="{BB962C8B-B14F-4D97-AF65-F5344CB8AC3E}">
        <p14:creationId xmlns:p14="http://schemas.microsoft.com/office/powerpoint/2010/main" val="30494629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81028"/>
                                        </p:tgtEl>
                                        <p:attrNameLst>
                                          <p:attrName>style.visibility</p:attrName>
                                        </p:attrNameLst>
                                      </p:cBhvr>
                                      <p:to>
                                        <p:strVal val="visible"/>
                                      </p:to>
                                    </p:set>
                                    <p:animEffect transition="in" filter="dissolve">
                                      <p:cBhvr>
                                        <p:cTn id="7" dur="500"/>
                                        <p:tgtEl>
                                          <p:spTgt spid="12810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81029"/>
                                        </p:tgtEl>
                                        <p:attrNameLst>
                                          <p:attrName>style.visibility</p:attrName>
                                        </p:attrNameLst>
                                      </p:cBhvr>
                                      <p:to>
                                        <p:strVal val="visible"/>
                                      </p:to>
                                    </p:set>
                                    <p:animEffect transition="in" filter="dissolve">
                                      <p:cBhvr>
                                        <p:cTn id="12" dur="500"/>
                                        <p:tgtEl>
                                          <p:spTgt spid="12810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81047"/>
                                        </p:tgtEl>
                                        <p:attrNameLst>
                                          <p:attrName>style.visibility</p:attrName>
                                        </p:attrNameLst>
                                      </p:cBhvr>
                                      <p:to>
                                        <p:strVal val="visible"/>
                                      </p:to>
                                    </p:set>
                                    <p:animEffect transition="in" filter="dissolve">
                                      <p:cBhvr>
                                        <p:cTn id="17" dur="500"/>
                                        <p:tgtEl>
                                          <p:spTgt spid="128104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81048"/>
                                        </p:tgtEl>
                                        <p:attrNameLst>
                                          <p:attrName>style.visibility</p:attrName>
                                        </p:attrNameLst>
                                      </p:cBhvr>
                                      <p:to>
                                        <p:strVal val="visible"/>
                                      </p:to>
                                    </p:set>
                                    <p:animEffect transition="in" filter="dissolve">
                                      <p:cBhvr>
                                        <p:cTn id="22" dur="500"/>
                                        <p:tgtEl>
                                          <p:spTgt spid="12810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1028" grpId="0"/>
      <p:bldP spid="1281029" grpId="0"/>
      <p:bldP spid="1281047" grpId="0"/>
      <p:bldP spid="128104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CA98CC1-21B4-493E-B573-0D35FED98BEC}" type="slidenum">
              <a:rPr lang="es-PR" altLang="en-US">
                <a:solidFill>
                  <a:srgbClr val="000000"/>
                </a:solidFill>
              </a:rPr>
              <a:pPr/>
              <a:t>51</a:t>
            </a:fld>
            <a:endParaRPr lang="es-PR" altLang="en-US">
              <a:solidFill>
                <a:srgbClr val="000000"/>
              </a:solidFill>
            </a:endParaRPr>
          </a:p>
        </p:txBody>
      </p:sp>
      <p:sp>
        <p:nvSpPr>
          <p:cNvPr id="113049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1130499" name="Rectangle 3"/>
          <p:cNvSpPr>
            <a:spLocks noGrp="1" noChangeArrowheads="1"/>
          </p:cNvSpPr>
          <p:nvPr>
            <p:ph type="body" idx="1"/>
          </p:nvPr>
        </p:nvSpPr>
        <p:spPr>
          <a:xfrm>
            <a:off x="446087" y="1981200"/>
            <a:ext cx="8497888" cy="4154487"/>
          </a:xfrm>
        </p:spPr>
        <p:txBody>
          <a:bodyPr/>
          <a:lstStyle/>
          <a:p>
            <a:pPr marL="609600" indent="-609600">
              <a:buSzPct val="85000"/>
              <a:buFont typeface="Wingdings" panose="05000000000000000000" pitchFamily="2" charset="2"/>
              <a:buAutoNum type="arabicPeriod"/>
            </a:pPr>
            <a:r>
              <a:rPr lang="es-ES" altLang="en-US" sz="3600" dirty="0">
                <a:latin typeface="Candara" panose="020E0502030303020204" pitchFamily="34" charset="0"/>
              </a:rPr>
              <a:t>Los cristianos tenemos grandes esperanzas: ser como nuestro Padre Dios, y vivir sin pecado (</a:t>
            </a:r>
            <a:r>
              <a:rPr lang="es-ES" altLang="en-US" sz="3600" dirty="0">
                <a:solidFill>
                  <a:srgbClr val="FF0000"/>
                </a:solidFill>
                <a:latin typeface="Candara" panose="020E0502030303020204" pitchFamily="34" charset="0"/>
              </a:rPr>
              <a:t>1 Juan 3.2, 9</a:t>
            </a:r>
            <a:r>
              <a:rPr lang="es-ES" altLang="en-US" sz="3600" dirty="0">
                <a:latin typeface="Candara" panose="020E0502030303020204" pitchFamily="34" charset="0"/>
              </a:rPr>
              <a:t>).</a:t>
            </a:r>
          </a:p>
          <a:p>
            <a:pPr marL="1009650" lvl="1" indent="-609600">
              <a:buSzPct val="85000"/>
              <a:buFont typeface="Wingdings" panose="05000000000000000000" pitchFamily="2" charset="2"/>
              <a:buAutoNum type="arabicPeriod"/>
            </a:pPr>
            <a:r>
              <a:rPr lang="es-ES" altLang="en-US" dirty="0">
                <a:latin typeface="Candara" panose="020E0502030303020204" pitchFamily="34" charset="0"/>
              </a:rPr>
              <a:t>La plenitud de la existencia cristiana es nuestro futura. El cristiano debe gozarse en su futuro y esperanza.</a:t>
            </a:r>
            <a:endParaRPr lang="es-ES" altLang="en-US" dirty="0">
              <a:latin typeface="Candara" panose="020E0502030303020204" pitchFamily="34" charset="0"/>
            </a:endParaRPr>
          </a:p>
        </p:txBody>
      </p:sp>
      <p:pic>
        <p:nvPicPr>
          <p:cNvPr id="8" name="Picture 7"/>
          <p:cNvPicPr>
            <a:picLocks noChangeAspect="1"/>
          </p:cNvPicPr>
          <p:nvPr/>
        </p:nvPicPr>
        <p:blipFill rotWithShape="1">
          <a:blip r:embed="rId3"/>
          <a:srcRect l="7936" t="14287" r="6349" b="12698"/>
          <a:stretch/>
        </p:blipFill>
        <p:spPr>
          <a:xfrm>
            <a:off x="7086600" y="0"/>
            <a:ext cx="2057400" cy="1752600"/>
          </a:xfrm>
          <a:prstGeom prst="rect">
            <a:avLst/>
          </a:prstGeom>
        </p:spPr>
      </p:pic>
    </p:spTree>
    <p:extLst>
      <p:ext uri="{BB962C8B-B14F-4D97-AF65-F5344CB8AC3E}">
        <p14:creationId xmlns:p14="http://schemas.microsoft.com/office/powerpoint/2010/main" val="21810306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0F625A9-5F62-48E9-840D-DAD2DC157262}" type="slidenum">
              <a:rPr lang="es-PR" altLang="en-US">
                <a:solidFill>
                  <a:srgbClr val="000000"/>
                </a:solidFill>
              </a:rPr>
              <a:pPr/>
              <a:t>52</a:t>
            </a:fld>
            <a:endParaRPr lang="es-PR" altLang="en-US">
              <a:solidFill>
                <a:srgbClr val="000000"/>
              </a:solidFill>
            </a:endParaRPr>
          </a:p>
        </p:txBody>
      </p:sp>
      <p:sp>
        <p:nvSpPr>
          <p:cNvPr id="94105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941059" name="Rectangle 3"/>
          <p:cNvSpPr>
            <a:spLocks noGrp="1" noChangeArrowheads="1"/>
          </p:cNvSpPr>
          <p:nvPr>
            <p:ph type="body" idx="1"/>
          </p:nvPr>
        </p:nvSpPr>
        <p:spPr>
          <a:xfrm>
            <a:off x="457200" y="2017713"/>
            <a:ext cx="8497888" cy="4154487"/>
          </a:xfrm>
        </p:spPr>
        <p:txBody>
          <a:bodyPr/>
          <a:lstStyle/>
          <a:p>
            <a:pPr marL="609600" indent="-609600">
              <a:buSzPct val="85000"/>
              <a:buFont typeface="Wingdings" panose="05000000000000000000" pitchFamily="2" charset="2"/>
              <a:buAutoNum type="arabicPeriod" startAt="2"/>
            </a:pPr>
            <a:r>
              <a:rPr lang="es-ES" altLang="en-US" sz="3600" dirty="0">
                <a:latin typeface="Candara" panose="020E0502030303020204" pitchFamily="34" charset="0"/>
              </a:rPr>
              <a:t>La esperanza cristiana nos motiva a la pureza moral (</a:t>
            </a:r>
            <a:r>
              <a:rPr lang="es-ES" altLang="en-US" sz="3600" dirty="0">
                <a:solidFill>
                  <a:srgbClr val="FF0000"/>
                </a:solidFill>
                <a:latin typeface="Candara" panose="020E0502030303020204" pitchFamily="34" charset="0"/>
              </a:rPr>
              <a:t>1 Juan 3.3</a:t>
            </a:r>
            <a:r>
              <a:rPr lang="es-ES" altLang="en-US" sz="3600" dirty="0">
                <a:latin typeface="Candara" panose="020E0502030303020204" pitchFamily="34" charset="0"/>
              </a:rPr>
              <a:t>).</a:t>
            </a:r>
          </a:p>
          <a:p>
            <a:pPr marL="1009650" lvl="1" indent="-609600">
              <a:buSzPct val="85000"/>
              <a:buFont typeface="Wingdings" panose="05000000000000000000" pitchFamily="2" charset="2"/>
              <a:buAutoNum type="arabicPeriod" startAt="2"/>
            </a:pPr>
            <a:r>
              <a:rPr lang="es-ES" altLang="en-US" dirty="0">
                <a:latin typeface="Candara" panose="020E0502030303020204" pitchFamily="34" charset="0"/>
              </a:rPr>
              <a:t>La seguridad del futuro no produce conformismo en el cristiano, sino el anhelo de alcanzar lo que se espera.</a:t>
            </a:r>
          </a:p>
          <a:p>
            <a:pPr marL="1009650" lvl="1" indent="-609600">
              <a:buSzPct val="85000"/>
              <a:buFont typeface="Wingdings" panose="05000000000000000000" pitchFamily="2" charset="2"/>
              <a:buAutoNum type="arabicPeriod" startAt="2"/>
            </a:pPr>
            <a:r>
              <a:rPr lang="es-ES" altLang="en-US" dirty="0">
                <a:latin typeface="Candara" panose="020E0502030303020204" pitchFamily="34" charset="0"/>
              </a:rPr>
              <a:t>Con confianza de lograrlo, debemos caminar hacia el ideal que Dios nos ha mostrado y prometido.</a:t>
            </a:r>
            <a:endParaRPr lang="es-ES" altLang="en-US" dirty="0">
              <a:latin typeface="Candara" panose="020E0502030303020204" pitchFamily="34" charset="0"/>
            </a:endParaRPr>
          </a:p>
        </p:txBody>
      </p:sp>
      <p:pic>
        <p:nvPicPr>
          <p:cNvPr id="8" name="Picture 7"/>
          <p:cNvPicPr>
            <a:picLocks noChangeAspect="1"/>
          </p:cNvPicPr>
          <p:nvPr/>
        </p:nvPicPr>
        <p:blipFill rotWithShape="1">
          <a:blip r:embed="rId3"/>
          <a:srcRect l="7936" t="14287" r="6349" b="12698"/>
          <a:stretch/>
        </p:blipFill>
        <p:spPr>
          <a:xfrm>
            <a:off x="7086600" y="0"/>
            <a:ext cx="2057400" cy="1752600"/>
          </a:xfrm>
          <a:prstGeom prst="rect">
            <a:avLst/>
          </a:prstGeom>
        </p:spPr>
      </p:pic>
    </p:spTree>
    <p:extLst>
      <p:ext uri="{BB962C8B-B14F-4D97-AF65-F5344CB8AC3E}">
        <p14:creationId xmlns:p14="http://schemas.microsoft.com/office/powerpoint/2010/main" val="80782769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50CA818-7E3B-45E0-9EA4-4BBB01A55E40}" type="slidenum">
              <a:rPr lang="es-PR" altLang="en-US">
                <a:solidFill>
                  <a:srgbClr val="000000"/>
                </a:solidFill>
              </a:rPr>
              <a:pPr/>
              <a:t>53</a:t>
            </a:fld>
            <a:endParaRPr lang="es-PR" altLang="en-US">
              <a:solidFill>
                <a:srgbClr val="000000"/>
              </a:solidFill>
            </a:endParaRPr>
          </a:p>
        </p:txBody>
      </p:sp>
      <p:sp>
        <p:nvSpPr>
          <p:cNvPr id="842754"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842755" name="Rectangle 3"/>
          <p:cNvSpPr>
            <a:spLocks noGrp="1" noChangeArrowheads="1"/>
          </p:cNvSpPr>
          <p:nvPr>
            <p:ph type="body" idx="1"/>
          </p:nvPr>
        </p:nvSpPr>
        <p:spPr>
          <a:xfrm>
            <a:off x="762000" y="2017713"/>
            <a:ext cx="8193088" cy="4114800"/>
          </a:xfrm>
        </p:spPr>
        <p:txBody>
          <a:bodyPr/>
          <a:lstStyle/>
          <a:p>
            <a:pPr marL="609600" indent="-609600">
              <a:buSzPct val="85000"/>
              <a:buFont typeface="Wingdings" panose="05000000000000000000" pitchFamily="2" charset="2"/>
              <a:buAutoNum type="arabicPeriod" startAt="3"/>
            </a:pPr>
            <a:r>
              <a:rPr lang="es-ES" altLang="en-US" sz="3600" dirty="0">
                <a:latin typeface="Candara" panose="020E0502030303020204" pitchFamily="34" charset="0"/>
              </a:rPr>
              <a:t>El pecado no tiene ningún lugar en la vida cristiana (</a:t>
            </a:r>
            <a:r>
              <a:rPr lang="es-ES" altLang="en-US" sz="3600" dirty="0">
                <a:solidFill>
                  <a:srgbClr val="FF0000"/>
                </a:solidFill>
                <a:latin typeface="Candara" panose="020E0502030303020204" pitchFamily="34" charset="0"/>
              </a:rPr>
              <a:t>1 Juan 3.6, 9</a:t>
            </a:r>
            <a:r>
              <a:rPr lang="es-ES" altLang="en-US" sz="3600" dirty="0">
                <a:latin typeface="Candara" panose="020E0502030303020204" pitchFamily="34" charset="0"/>
              </a:rPr>
              <a:t>).</a:t>
            </a:r>
          </a:p>
          <a:p>
            <a:pPr marL="1009650" lvl="1" indent="-609600">
              <a:buSzPct val="85000"/>
              <a:buFont typeface="Wingdings" panose="05000000000000000000" pitchFamily="2" charset="2"/>
              <a:buAutoNum type="arabicPeriod" startAt="3"/>
            </a:pPr>
            <a:r>
              <a:rPr lang="es-ES" altLang="en-US" dirty="0">
                <a:latin typeface="Candara" panose="020E0502030303020204" pitchFamily="34" charset="0"/>
              </a:rPr>
              <a:t>Porque es la característica principal de los hijos de Satanás (</a:t>
            </a:r>
            <a:r>
              <a:rPr lang="es-ES" altLang="en-US" dirty="0">
                <a:solidFill>
                  <a:srgbClr val="FF0000"/>
                </a:solidFill>
                <a:latin typeface="Candara" panose="020E0502030303020204" pitchFamily="34" charset="0"/>
              </a:rPr>
              <a:t>v. 4</a:t>
            </a:r>
            <a:r>
              <a:rPr lang="es-ES" altLang="en-US" dirty="0">
                <a:latin typeface="Candara" panose="020E0502030303020204" pitchFamily="34" charset="0"/>
              </a:rPr>
              <a:t>).</a:t>
            </a:r>
          </a:p>
          <a:p>
            <a:pPr marL="1009650" lvl="1" indent="-609600">
              <a:buSzPct val="85000"/>
              <a:buFont typeface="Wingdings" panose="05000000000000000000" pitchFamily="2" charset="2"/>
              <a:buAutoNum type="arabicPeriod" startAt="3"/>
            </a:pPr>
            <a:r>
              <a:rPr lang="es-ES" altLang="en-US" dirty="0">
                <a:latin typeface="Candara" panose="020E0502030303020204" pitchFamily="34" charset="0"/>
              </a:rPr>
              <a:t>Más bien debemos enfrentar nuestro pecado con honestidad, confesarlo constantemente (</a:t>
            </a:r>
            <a:r>
              <a:rPr lang="es-ES" altLang="en-US" dirty="0">
                <a:solidFill>
                  <a:srgbClr val="FF0000"/>
                </a:solidFill>
                <a:latin typeface="Candara" panose="020E0502030303020204" pitchFamily="34" charset="0"/>
              </a:rPr>
              <a:t>1.9</a:t>
            </a:r>
            <a:r>
              <a:rPr lang="es-ES" altLang="en-US" dirty="0">
                <a:latin typeface="Candara" panose="020E0502030303020204" pitchFamily="34" charset="0"/>
              </a:rPr>
              <a:t>), y pedir la ayuda de Dios para superarlo.</a:t>
            </a:r>
          </a:p>
          <a:p>
            <a:pPr marL="1009650" lvl="1" indent="-609600">
              <a:buSzPct val="85000"/>
              <a:buFont typeface="Wingdings" panose="05000000000000000000" pitchFamily="2" charset="2"/>
              <a:buAutoNum type="arabicPeriod" startAt="3"/>
            </a:pPr>
            <a:r>
              <a:rPr lang="es-ES" altLang="en-US" dirty="0">
                <a:latin typeface="Candara" panose="020E0502030303020204" pitchFamily="34" charset="0"/>
              </a:rPr>
              <a:t>Esa es la meta en la vida cristiana.</a:t>
            </a:r>
            <a:endParaRPr lang="es-ES" altLang="en-US" dirty="0">
              <a:latin typeface="Candara" panose="020E0502030303020204" pitchFamily="34" charset="0"/>
            </a:endParaRPr>
          </a:p>
        </p:txBody>
      </p:sp>
      <p:pic>
        <p:nvPicPr>
          <p:cNvPr id="8" name="Picture 7"/>
          <p:cNvPicPr>
            <a:picLocks noChangeAspect="1"/>
          </p:cNvPicPr>
          <p:nvPr/>
        </p:nvPicPr>
        <p:blipFill rotWithShape="1">
          <a:blip r:embed="rId3"/>
          <a:srcRect l="7936" t="14287" r="6349" b="12698"/>
          <a:stretch/>
        </p:blipFill>
        <p:spPr>
          <a:xfrm>
            <a:off x="7086600" y="0"/>
            <a:ext cx="2057400" cy="1752600"/>
          </a:xfrm>
          <a:prstGeom prst="rect">
            <a:avLst/>
          </a:prstGeom>
        </p:spPr>
      </p:pic>
    </p:spTree>
    <p:extLst>
      <p:ext uri="{BB962C8B-B14F-4D97-AF65-F5344CB8AC3E}">
        <p14:creationId xmlns:p14="http://schemas.microsoft.com/office/powerpoint/2010/main" val="4495628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54</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2057400"/>
            <a:ext cx="8791576" cy="4759325"/>
          </a:xfrm>
        </p:spPr>
        <p:txBody>
          <a:bodyPr>
            <a:normAutofit fontScale="850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6,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tomo 5: </a:t>
            </a:r>
            <a:r>
              <a:rPr lang="es-ES" sz="1400" dirty="0" err="1">
                <a:latin typeface="Candara" panose="020E0502030303020204" pitchFamily="34" charset="0"/>
                <a:cs typeface="Calibri" pitchFamily="34" charset="0"/>
              </a:rPr>
              <a:t>Isaías-Ezequiel</a:t>
            </a:r>
            <a:r>
              <a:rPr lang="es-ES" sz="1400" dirty="0">
                <a:latin typeface="Candara" panose="020E0502030303020204" pitchFamily="34" charset="0"/>
                <a:cs typeface="Calibri" pitchFamily="34" charset="0"/>
              </a:rPr>
              <a:t>. Puebla,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2000.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1 Pedro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España: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Isaías.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a:t>
            </a:r>
            <a:r>
              <a:rPr lang="es-PR" sz="1400" dirty="0" smtClean="0">
                <a:latin typeface="Candara" panose="020E0502030303020204" pitchFamily="34" charset="0"/>
                <a:cs typeface="Calibri" pitchFamily="34" charset="0"/>
              </a:rPr>
              <a:t>Hispano: </a:t>
            </a:r>
            <a:r>
              <a:rPr lang="es-PR" sz="1400" dirty="0">
                <a:latin typeface="Candara" panose="020E0502030303020204" pitchFamily="34" charset="0"/>
                <a:cs typeface="Calibri" pitchFamily="34" charset="0"/>
              </a:rPr>
              <a:t>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ES" sz="1400" dirty="0">
                <a:latin typeface="Candara" panose="020E0502030303020204" pitchFamily="34" charset="0"/>
                <a:cs typeface="Calibri" pitchFamily="34" charset="0"/>
              </a:rPr>
              <a:t> Lloyd, Roberto. Estudios </a:t>
            </a:r>
            <a:r>
              <a:rPr lang="es-ES" sz="1400" dirty="0" err="1">
                <a:latin typeface="Candara" panose="020E0502030303020204" pitchFamily="34" charset="0"/>
                <a:cs typeface="Calibri" pitchFamily="34" charset="0"/>
              </a:rPr>
              <a:t>Bı́blicos</a:t>
            </a:r>
            <a:r>
              <a:rPr lang="es-ES" sz="1400" dirty="0">
                <a:latin typeface="Candara" panose="020E0502030303020204" pitchFamily="34" charset="0"/>
                <a:cs typeface="Calibri" pitchFamily="34" charset="0"/>
              </a:rPr>
              <a:t> </a:t>
            </a:r>
            <a:r>
              <a:rPr lang="es-ES" sz="1400" dirty="0" smtClean="0">
                <a:latin typeface="Candara" panose="020E0502030303020204" pitchFamily="34" charset="0"/>
                <a:cs typeface="Calibri" pitchFamily="34" charset="0"/>
              </a:rPr>
              <a:t>ELA; Remando contra la corriente (1 Pedro). </a:t>
            </a:r>
            <a:r>
              <a:rPr lang="es-ES" sz="1400" dirty="0">
                <a:latin typeface="Candara" panose="020E0502030303020204" pitchFamily="34" charset="0"/>
                <a:cs typeface="Calibri" pitchFamily="34" charset="0"/>
              </a:rPr>
              <a:t>Puebla, Pue.,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 C., 1995. </a:t>
            </a:r>
            <a:r>
              <a:rPr lang="es-ES" sz="1400" dirty="0" err="1">
                <a:latin typeface="Candara" panose="020E0502030303020204" pitchFamily="34" charset="0"/>
                <a:cs typeface="Calibri" pitchFamily="34" charset="0"/>
              </a:rPr>
              <a:t>Print</a:t>
            </a:r>
            <a:r>
              <a:rPr lang="es-ES" sz="1400" dirty="0" smtClean="0">
                <a:latin typeface="Candara" panose="020E0502030303020204" pitchFamily="34" charset="0"/>
                <a:cs typeface="Calibri" pitchFamily="34" charset="0"/>
              </a:rPr>
              <a:t>.</a:t>
            </a:r>
          </a:p>
          <a:p>
            <a:pPr marL="0" indent="0">
              <a:buNone/>
            </a:pPr>
            <a:r>
              <a:rPr lang="es-ES" sz="1400" dirty="0" err="1">
                <a:latin typeface="Candara" panose="020E0502030303020204" pitchFamily="34" charset="0"/>
              </a:rPr>
              <a:t>Wiersbe</a:t>
            </a:r>
            <a:r>
              <a:rPr lang="es-ES" sz="1400" dirty="0">
                <a:latin typeface="Candara" panose="020E0502030303020204" pitchFamily="34" charset="0"/>
              </a:rPr>
              <a:t>, Warren W. </a:t>
            </a:r>
            <a:r>
              <a:rPr lang="es-ES" sz="1400" i="1" dirty="0">
                <a:latin typeface="Candara" panose="020E0502030303020204" pitchFamily="34" charset="0"/>
              </a:rPr>
              <a:t>Bosquejos expositivos de la Biblia: Antiguo y Nuevo Testamento</a:t>
            </a:r>
            <a:r>
              <a:rPr lang="es-ES" sz="1400" dirty="0">
                <a:latin typeface="Candara" panose="020E0502030303020204" pitchFamily="34" charset="0"/>
              </a:rPr>
              <a:t>. </a:t>
            </a:r>
            <a:r>
              <a:rPr lang="es-ES" sz="1400" dirty="0" err="1">
                <a:latin typeface="Candara" panose="020E0502030303020204" pitchFamily="34" charset="0"/>
              </a:rPr>
              <a:t>electronic</a:t>
            </a:r>
            <a:r>
              <a:rPr lang="es-ES" sz="1400" dirty="0">
                <a:latin typeface="Candara" panose="020E0502030303020204" pitchFamily="34" charset="0"/>
              </a:rPr>
              <a:t> ed. Nashville: Editorial Caribe, 1995. </a:t>
            </a:r>
            <a:r>
              <a:rPr lang="es-ES" sz="1400" dirty="0" err="1">
                <a:latin typeface="Candara" panose="020E0502030303020204" pitchFamily="34" charset="0"/>
              </a:rPr>
              <a:t>Print</a:t>
            </a:r>
            <a:r>
              <a:rPr lang="es-ES" sz="1400" dirty="0" smtClean="0">
                <a:latin typeface="Candara" panose="020E0502030303020204" pitchFamily="34" charset="0"/>
              </a:rPr>
              <a:t>.</a:t>
            </a: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Tree>
    <p:extLst>
      <p:ext uri="{BB962C8B-B14F-4D97-AF65-F5344CB8AC3E}">
        <p14:creationId xmlns:p14="http://schemas.microsoft.com/office/powerpoint/2010/main" val="4054963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r="9705"/>
          <a:stretch/>
        </p:blipFill>
        <p:spPr>
          <a:xfrm>
            <a:off x="3122" y="19050"/>
            <a:ext cx="9217078" cy="6823833"/>
          </a:xfrm>
          <a:prstGeom prst="rect">
            <a:avLst/>
          </a:prstGeom>
        </p:spPr>
      </p:pic>
      <p:sp>
        <p:nvSpPr>
          <p:cNvPr id="238596" name="Rectangle 4"/>
          <p:cNvSpPr>
            <a:spLocks noGrp="1" noChangeArrowheads="1"/>
          </p:cNvSpPr>
          <p:nvPr>
            <p:ph type="body" sz="half" idx="4294967295"/>
          </p:nvPr>
        </p:nvSpPr>
        <p:spPr>
          <a:xfrm>
            <a:off x="5181600" y="749789"/>
            <a:ext cx="3962400" cy="2607230"/>
          </a:xfr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p>
            <a:pPr marL="0" indent="0" algn="ctr">
              <a:buFontTx/>
              <a:buNone/>
            </a:pPr>
            <a:r>
              <a:rPr lang="es-ES" sz="4800" i="1"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“Fidelidad en Confesar a Cristo”</a:t>
            </a:r>
            <a:endParaRPr lang="es-ES" sz="4800" i="1"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Juan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4.1 – 5.21)</a:t>
            </a:r>
            <a:endPar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15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octubre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5433" y="6472238"/>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0"/>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
        <p:nvSpPr>
          <p:cNvPr id="3" name="AutoShape 2" descr="http://distantshores.org/images/rg/19/19_Ps_52_01_R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10613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56</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45214"/>
            <a:ext cx="7924800" cy="6636586"/>
          </a:xfrm>
          <a:prstGeom prst="rect">
            <a:avLst/>
          </a:prstGeom>
          <a:noFill/>
        </p:spPr>
      </p:pic>
    </p:spTree>
    <p:extLst>
      <p:ext uri="{BB962C8B-B14F-4D97-AF65-F5344CB8AC3E}">
        <p14:creationId xmlns:p14="http://schemas.microsoft.com/office/powerpoint/2010/main" val="617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6"/>
          <p:cNvSpPr>
            <a:spLocks noGrp="1"/>
          </p:cNvSpPr>
          <p:nvPr>
            <p:ph type="sldNum" sz="quarter" idx="12"/>
          </p:nvPr>
        </p:nvSpPr>
        <p:spPr/>
        <p:txBody>
          <a:bodyPr/>
          <a:lstStyle/>
          <a:p>
            <a:fld id="{2D5D9B7A-ACD0-4C36-9543-CE9D149B97D4}" type="slidenum">
              <a:rPr lang="es-PR" altLang="en-US">
                <a:solidFill>
                  <a:srgbClr val="000000"/>
                </a:solidFill>
              </a:rPr>
              <a:pPr/>
              <a:t>6</a:t>
            </a:fld>
            <a:endParaRPr lang="es-PR" altLang="en-US">
              <a:solidFill>
                <a:srgbClr val="000000"/>
              </a:solidFill>
            </a:endParaRPr>
          </a:p>
        </p:txBody>
      </p:sp>
      <p:sp>
        <p:nvSpPr>
          <p:cNvPr id="978946"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978947" name="Rectangle 3"/>
          <p:cNvSpPr>
            <a:spLocks noGrp="1" noChangeArrowheads="1"/>
          </p:cNvSpPr>
          <p:nvPr>
            <p:ph type="body" sz="half" idx="1"/>
          </p:nvPr>
        </p:nvSpPr>
        <p:spPr>
          <a:xfrm>
            <a:off x="387350" y="2017713"/>
            <a:ext cx="4448175" cy="4114800"/>
          </a:xfrm>
        </p:spPr>
        <p:txBody>
          <a:bodyPr/>
          <a:lstStyle/>
          <a:p>
            <a:pPr>
              <a:lnSpc>
                <a:spcPct val="90000"/>
              </a:lnSpc>
            </a:pPr>
            <a:r>
              <a:rPr lang="es-PR" altLang="en-US" sz="2800" dirty="0">
                <a:latin typeface="Candara" panose="020E0502030303020204" pitchFamily="34" charset="0"/>
              </a:rPr>
              <a:t>Ya habíamos visto que los adversarios que Juan combate en esta carta creían que podían tener una relación con Dios sin que ésta cambiara la calidad moral de su vida (</a:t>
            </a:r>
            <a:r>
              <a:rPr lang="es-PR" altLang="en-US" sz="2800" dirty="0">
                <a:solidFill>
                  <a:schemeClr val="hlink"/>
                </a:solidFill>
                <a:latin typeface="Candara" panose="020E0502030303020204" pitchFamily="34" charset="0"/>
              </a:rPr>
              <a:t>1.6, 2.4</a:t>
            </a:r>
            <a:r>
              <a:rPr lang="es-PR" altLang="en-US" sz="2800" dirty="0">
                <a:latin typeface="Candara" panose="020E0502030303020204" pitchFamily="34" charset="0"/>
              </a:rPr>
              <a:t>).</a:t>
            </a:r>
          </a:p>
        </p:txBody>
      </p:sp>
      <p:sp>
        <p:nvSpPr>
          <p:cNvPr id="978988" name="Text Box 44"/>
          <p:cNvSpPr txBox="1">
            <a:spLocks noChangeArrowheads="1"/>
          </p:cNvSpPr>
          <p:nvPr/>
        </p:nvSpPr>
        <p:spPr bwMode="auto">
          <a:xfrm>
            <a:off x="5843718" y="5573810"/>
            <a:ext cx="21920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90000"/>
              </a:lnSpc>
              <a:spcBef>
                <a:spcPct val="20000"/>
              </a:spcBef>
              <a:buClr>
                <a:srgbClr val="3333CC"/>
              </a:buClr>
              <a:buSzPct val="85000"/>
              <a:buFont typeface="Wingdings" panose="05000000000000000000" pitchFamily="2" charset="2"/>
              <a:buNone/>
            </a:pPr>
            <a:r>
              <a:rPr lang="es-PR" altLang="en-US" sz="2000" i="0" dirty="0" err="1" smtClean="0">
                <a:solidFill>
                  <a:srgbClr val="000000"/>
                </a:solidFill>
                <a:latin typeface="Tahoma" panose="020B0604030504040204" pitchFamily="34" charset="0"/>
              </a:rPr>
              <a:t>Samael</a:t>
            </a:r>
            <a:r>
              <a:rPr lang="es-PR" altLang="en-US" sz="2000" i="0" dirty="0" smtClean="0">
                <a:solidFill>
                  <a:srgbClr val="000000"/>
                </a:solidFill>
                <a:latin typeface="Tahoma" panose="020B0604030504040204" pitchFamily="34" charset="0"/>
              </a:rPr>
              <a:t> Aun </a:t>
            </a:r>
            <a:r>
              <a:rPr lang="es-PR" altLang="en-US" sz="2000" i="0" dirty="0" err="1" smtClean="0">
                <a:solidFill>
                  <a:srgbClr val="000000"/>
                </a:solidFill>
                <a:latin typeface="Tahoma" panose="020B0604030504040204" pitchFamily="34" charset="0"/>
              </a:rPr>
              <a:t>Weor</a:t>
            </a:r>
            <a:endParaRPr lang="es-PR" altLang="en-US" sz="2000" i="0" dirty="0" smtClean="0">
              <a:solidFill>
                <a:srgbClr val="000000"/>
              </a:solidFill>
              <a:latin typeface="Tahoma" panose="020B0604030504040204" pitchFamily="34" charset="0"/>
            </a:endParaRPr>
          </a:p>
          <a:p>
            <a:pPr algn="ctr">
              <a:lnSpc>
                <a:spcPct val="90000"/>
              </a:lnSpc>
              <a:spcBef>
                <a:spcPct val="20000"/>
              </a:spcBef>
              <a:buClr>
                <a:srgbClr val="3333CC"/>
              </a:buClr>
              <a:buSzPct val="85000"/>
              <a:buFont typeface="Wingdings" panose="05000000000000000000" pitchFamily="2" charset="2"/>
              <a:buNone/>
            </a:pPr>
            <a:r>
              <a:rPr lang="es-PR" altLang="en-US" sz="2000" i="0" dirty="0" smtClean="0">
                <a:solidFill>
                  <a:srgbClr val="000000"/>
                </a:solidFill>
                <a:latin typeface="Tahoma" panose="020B0604030504040204" pitchFamily="34" charset="0"/>
              </a:rPr>
              <a:t>Líder gnóstico</a:t>
            </a:r>
          </a:p>
        </p:txBody>
      </p:sp>
      <p:pic>
        <p:nvPicPr>
          <p:cNvPr id="14338" name="Picture 2" descr="http://static1.squarespace.com/static/50085178c4aada047175e3ed/t/51b4b543e4b0c02e88c67a89/1370797380888/Samael+Aun+Weor_web.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flipH="1">
            <a:off x="5699008" y="1890147"/>
            <a:ext cx="2530591" cy="3698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919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2C5557E-83C1-44C8-847E-B3FB25395CC1}" type="slidenum">
              <a:rPr lang="es-PR" altLang="en-US">
                <a:solidFill>
                  <a:srgbClr val="000000"/>
                </a:solidFill>
              </a:rPr>
              <a:pPr/>
              <a:t>7</a:t>
            </a:fld>
            <a:endParaRPr lang="es-PR" altLang="en-US">
              <a:solidFill>
                <a:srgbClr val="000000"/>
              </a:solidFill>
            </a:endParaRPr>
          </a:p>
        </p:txBody>
      </p:sp>
      <p:sp>
        <p:nvSpPr>
          <p:cNvPr id="1242114"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1242115" name="Rectangle 3"/>
          <p:cNvSpPr>
            <a:spLocks noGrp="1" noChangeArrowheads="1"/>
          </p:cNvSpPr>
          <p:nvPr>
            <p:ph type="body" sz="half" idx="1"/>
          </p:nvPr>
        </p:nvSpPr>
        <p:spPr>
          <a:xfrm>
            <a:off x="387350" y="2017713"/>
            <a:ext cx="4448175" cy="4114800"/>
          </a:xfrm>
        </p:spPr>
        <p:txBody>
          <a:bodyPr/>
          <a:lstStyle/>
          <a:p>
            <a:pPr>
              <a:lnSpc>
                <a:spcPct val="90000"/>
              </a:lnSpc>
            </a:pPr>
            <a:r>
              <a:rPr lang="es-PR" altLang="en-US" sz="2800" dirty="0">
                <a:latin typeface="Candara" panose="020E0502030303020204" pitchFamily="34" charset="0"/>
              </a:rPr>
              <a:t>Esta idea es muy semejante a la que encontramos en los Gnósticos del segundo siglo (</a:t>
            </a:r>
            <a:r>
              <a:rPr lang="es-PR" altLang="en-US" sz="2800" dirty="0">
                <a:latin typeface="Candara" panose="020E0502030303020204" pitchFamily="34" charset="0"/>
                <a:hlinkClick r:id="rId3"/>
              </a:rPr>
              <a:t>vea estudio sobre el Gnosticismo</a:t>
            </a:r>
            <a:r>
              <a:rPr lang="es-PR" altLang="en-US" sz="2800" dirty="0">
                <a:latin typeface="Candara" panose="020E0502030303020204" pitchFamily="34" charset="0"/>
              </a:rPr>
              <a:t>).</a:t>
            </a:r>
          </a:p>
          <a:p>
            <a:pPr>
              <a:lnSpc>
                <a:spcPct val="90000"/>
              </a:lnSpc>
            </a:pPr>
            <a:r>
              <a:rPr lang="es-PR" altLang="en-US" sz="2800" dirty="0">
                <a:latin typeface="Candara" panose="020E0502030303020204" pitchFamily="34" charset="0"/>
              </a:rPr>
              <a:t>Ellos hacían una distinción radical entre la carne y el espíritu.</a:t>
            </a:r>
          </a:p>
        </p:txBody>
      </p:sp>
      <p:pic>
        <p:nvPicPr>
          <p:cNvPr id="12290" name="Picture 2" descr="http://image.casadellibro.com/a/l/t0/73/978847808657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1975" y="2017713"/>
            <a:ext cx="2800350" cy="4381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475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3C91FFD5-FA9F-4012-A30A-454DBFE1006B}" type="slidenum">
              <a:rPr lang="es-PR" altLang="en-US">
                <a:solidFill>
                  <a:srgbClr val="000000"/>
                </a:solidFill>
              </a:rPr>
              <a:pPr/>
              <a:t>8</a:t>
            </a:fld>
            <a:endParaRPr lang="es-PR" altLang="en-US">
              <a:solidFill>
                <a:srgbClr val="000000"/>
              </a:solidFill>
            </a:endParaRPr>
          </a:p>
        </p:txBody>
      </p:sp>
      <p:sp>
        <p:nvSpPr>
          <p:cNvPr id="1090562"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1090563" name="Rectangle 3"/>
          <p:cNvSpPr>
            <a:spLocks noGrp="1" noChangeArrowheads="1"/>
          </p:cNvSpPr>
          <p:nvPr>
            <p:ph type="body" sz="half" idx="1"/>
          </p:nvPr>
        </p:nvSpPr>
        <p:spPr>
          <a:xfrm>
            <a:off x="342900" y="2017713"/>
            <a:ext cx="4799013" cy="4114800"/>
          </a:xfrm>
        </p:spPr>
        <p:txBody>
          <a:bodyPr/>
          <a:lstStyle/>
          <a:p>
            <a:r>
              <a:rPr lang="es-ES" altLang="en-US" sz="2800" dirty="0">
                <a:latin typeface="Candara" panose="020E0502030303020204" pitchFamily="34" charset="0"/>
              </a:rPr>
              <a:t>Según ellos, la carne es mala por naturaleza y no se puede redimir.</a:t>
            </a:r>
          </a:p>
          <a:p>
            <a:r>
              <a:rPr lang="es-ES" altLang="en-US" sz="2800" dirty="0">
                <a:latin typeface="Candara" panose="020E0502030303020204" pitchFamily="34" charset="0"/>
              </a:rPr>
              <a:t>El espíritu es bueno y no se puede corromper.</a:t>
            </a:r>
          </a:p>
        </p:txBody>
      </p:sp>
      <p:pic>
        <p:nvPicPr>
          <p:cNvPr id="10242" name="Picture 2" descr="https://elclubdellibro.files.wordpress.com/2012/01/el-libro-de-enoc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017713"/>
            <a:ext cx="3124200" cy="4532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00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C416723-6563-4C3F-8BD3-72E11E5440AB}" type="slidenum">
              <a:rPr lang="es-PR" altLang="en-US">
                <a:solidFill>
                  <a:srgbClr val="000000"/>
                </a:solidFill>
              </a:rPr>
              <a:pPr/>
              <a:t>9</a:t>
            </a:fld>
            <a:endParaRPr lang="es-PR" altLang="en-US">
              <a:solidFill>
                <a:srgbClr val="000000"/>
              </a:solidFill>
            </a:endParaRPr>
          </a:p>
        </p:txBody>
      </p:sp>
      <p:sp>
        <p:nvSpPr>
          <p:cNvPr id="1238018" name="Rectangle 2"/>
          <p:cNvSpPr>
            <a:spLocks noGrp="1" noChangeArrowheads="1"/>
          </p:cNvSpPr>
          <p:nvPr>
            <p:ph type="title"/>
          </p:nvPr>
        </p:nvSpPr>
        <p:spPr/>
        <p:txBody>
          <a:bodyPr/>
          <a:lstStyle/>
          <a:p>
            <a:r>
              <a:rPr lang="es-PR" altLang="en-US" dirty="0">
                <a:latin typeface="Candara" panose="020E0502030303020204" pitchFamily="34" charset="0"/>
              </a:rPr>
              <a:t>Trasfondo Histórico</a:t>
            </a:r>
          </a:p>
        </p:txBody>
      </p:sp>
      <p:sp>
        <p:nvSpPr>
          <p:cNvPr id="1238019" name="Rectangle 3"/>
          <p:cNvSpPr>
            <a:spLocks noGrp="1" noChangeArrowheads="1"/>
          </p:cNvSpPr>
          <p:nvPr>
            <p:ph type="body" sz="half" idx="1"/>
          </p:nvPr>
        </p:nvSpPr>
        <p:spPr>
          <a:xfrm>
            <a:off x="404813" y="2097088"/>
            <a:ext cx="4799012" cy="4114800"/>
          </a:xfrm>
        </p:spPr>
        <p:txBody>
          <a:bodyPr/>
          <a:lstStyle/>
          <a:p>
            <a:r>
              <a:rPr lang="es-ES" altLang="en-US" sz="2800" dirty="0">
                <a:latin typeface="Candara" panose="020E0502030303020204" pitchFamily="34" charset="0"/>
              </a:rPr>
              <a:t>Enseñaban que el hombre es espíritu, atrapado en un cuerpo carnal.</a:t>
            </a:r>
          </a:p>
          <a:p>
            <a:r>
              <a:rPr lang="es-ES" altLang="en-US" sz="2800" dirty="0">
                <a:latin typeface="Candara" panose="020E0502030303020204" pitchFamily="34" charset="0"/>
              </a:rPr>
              <a:t>Enseñaban que la salvación que Cristo da es la liberación del espíritu humano de esta esclavitud.</a:t>
            </a:r>
          </a:p>
        </p:txBody>
      </p:sp>
      <p:pic>
        <p:nvPicPr>
          <p:cNvPr id="3" name="Picture 2"/>
          <p:cNvPicPr>
            <a:picLocks noChangeAspect="1"/>
          </p:cNvPicPr>
          <p:nvPr/>
        </p:nvPicPr>
        <p:blipFill>
          <a:blip r:embed="rId3"/>
          <a:stretch>
            <a:fillRect/>
          </a:stretch>
        </p:blipFill>
        <p:spPr>
          <a:xfrm>
            <a:off x="5228539" y="1928813"/>
            <a:ext cx="3508575" cy="4772025"/>
          </a:xfrm>
          <a:prstGeom prst="rect">
            <a:avLst/>
          </a:prstGeom>
        </p:spPr>
      </p:pic>
    </p:spTree>
    <p:extLst>
      <p:ext uri="{BB962C8B-B14F-4D97-AF65-F5344CB8AC3E}">
        <p14:creationId xmlns:p14="http://schemas.microsoft.com/office/powerpoint/2010/main" val="139883105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6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6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6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6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17278</TotalTime>
  <Words>3291</Words>
  <Application>Microsoft Office PowerPoint</Application>
  <PresentationFormat>On-screen Show (4:3)</PresentationFormat>
  <Paragraphs>335</Paragraphs>
  <Slides>56</Slides>
  <Notes>55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56</vt:i4>
      </vt:variant>
    </vt:vector>
  </HeadingPairs>
  <TitlesOfParts>
    <vt:vector size="64" baseType="lpstr">
      <vt:lpstr>Arial</vt:lpstr>
      <vt:lpstr>Calibri</vt:lpstr>
      <vt:lpstr>Candara</vt:lpstr>
      <vt:lpstr>Tahoma</vt:lpstr>
      <vt:lpstr>Wingdings</vt:lpstr>
      <vt:lpstr>Blends</vt:lpstr>
      <vt:lpstr>4_Blends</vt:lpstr>
      <vt:lpstr>3_Blends</vt:lpstr>
      <vt:lpstr>PowerPoint Presentation</vt:lpstr>
      <vt:lpstr>Contexto</vt:lpstr>
      <vt:lpstr>Versículo Clave:</vt:lpstr>
      <vt:lpstr>Verdad Central</vt:lpstr>
      <vt:lpstr>Bosquejo de Estudio</vt:lpstr>
      <vt:lpstr>Trasfondo Histórico</vt:lpstr>
      <vt:lpstr>Trasfondo Histórico</vt:lpstr>
      <vt:lpstr>Trasfondo Histórico</vt:lpstr>
      <vt:lpstr>Trasfondo Histórico</vt:lpstr>
      <vt:lpstr>Trasfondo Histórico</vt:lpstr>
      <vt:lpstr>Trasfondo Histórico</vt:lpstr>
      <vt:lpstr>Trasfondo Histórico</vt:lpstr>
      <vt:lpstr>El privilegio de ser llamados hijos de Dios  1 Juan 3.1-2</vt:lpstr>
      <vt:lpstr>El privilegio de ser llamados hijos de Dios  1 Juan 3.1-2</vt:lpstr>
      <vt:lpstr>El privilegio de ser llamados hijos de Dios  1 Juan 3.1-2</vt:lpstr>
      <vt:lpstr>El privilegio de ser llamados hijos de Dios  1 Juan 3.1-2</vt:lpstr>
      <vt:lpstr>El privilegio de ser llamados hijos de Dios  1 Juan 3.1-2</vt:lpstr>
      <vt:lpstr>El hijo de Dios debe practicar la pureza  1 Juan 3.3-6</vt:lpstr>
      <vt:lpstr>El hijo de Dios debe practicar la pureza  1 Juan 3.3-6</vt:lpstr>
      <vt:lpstr>El hijo de Dios debe practicar la pureza  1 Juan 3.3-6</vt:lpstr>
      <vt:lpstr>El hijo de Dios debe practicar la pureza  1 Juan 3.3-6</vt:lpstr>
      <vt:lpstr>El hijo de Dios debe practicar la pureza  1 Juan 3.3-6</vt:lpstr>
      <vt:lpstr>El hijo de Dios debe practicar la pureza  1 Juan 3.3-6</vt:lpstr>
      <vt:lpstr>El hijo de Dios debe practicar la pureza  1 Juan 3.3-6</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Los hijos de Dios y los hijos del diablo  1 Juan 3.7-10</vt:lpstr>
      <vt:lpstr>Comprobación de Respuestas Jóvenes</vt:lpstr>
      <vt:lpstr>Comprobación de Respuestas Adultos</vt:lpstr>
      <vt:lpstr>Comprobación de Respuestas Adultos</vt:lpstr>
      <vt:lpstr>Comprobación de Respuestas Jóvenes</vt:lpstr>
      <vt:lpstr>Comprobación de Respuestas Jóvenes  </vt:lpstr>
      <vt:lpstr>Comprobación de Respuestas Jóvenes  </vt:lpstr>
      <vt:lpstr>Comprobación de Respuestas Jóvenes  </vt:lpstr>
      <vt:lpstr>Comprobación de Respuestas Adultos</vt:lpstr>
      <vt:lpstr>Comprobación de Respuestas Adultos</vt:lpstr>
      <vt:lpstr>Comprobación de Respuestas Adultos</vt:lpstr>
      <vt:lpstr>Comprobación de Respuestas Adultos</vt:lpstr>
      <vt:lpstr>Comprobación de Respuestas Adultos  </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Juan</dc:title>
  <dc:creator>Tito Ortega</dc:creator>
  <cp:lastModifiedBy>Ortega, Tito</cp:lastModifiedBy>
  <cp:revision>1985</cp:revision>
  <cp:lastPrinted>2015-09-29T19:43:03Z</cp:lastPrinted>
  <dcterms:created xsi:type="dcterms:W3CDTF">2006-02-07T19:22:35Z</dcterms:created>
  <dcterms:modified xsi:type="dcterms:W3CDTF">2015-12-08T02:26:49Z</dcterms:modified>
</cp:coreProperties>
</file>