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89" r:id="rId2"/>
  </p:sldMasterIdLst>
  <p:notesMasterIdLst>
    <p:notesMasterId r:id="rId35"/>
  </p:notesMasterIdLst>
  <p:handoutMasterIdLst>
    <p:handoutMasterId r:id="rId36"/>
  </p:handoutMasterIdLst>
  <p:sldIdLst>
    <p:sldId id="901" r:id="rId3"/>
    <p:sldId id="530" r:id="rId4"/>
    <p:sldId id="1315" r:id="rId5"/>
    <p:sldId id="1265" r:id="rId6"/>
    <p:sldId id="1309" r:id="rId7"/>
    <p:sldId id="1595" r:id="rId8"/>
    <p:sldId id="1607" r:id="rId9"/>
    <p:sldId id="1613" r:id="rId10"/>
    <p:sldId id="1614" r:id="rId11"/>
    <p:sldId id="757" r:id="rId12"/>
    <p:sldId id="1284" r:id="rId13"/>
    <p:sldId id="1609" r:id="rId14"/>
    <p:sldId id="1590" r:id="rId15"/>
    <p:sldId id="1615" r:id="rId16"/>
    <p:sldId id="1616" r:id="rId17"/>
    <p:sldId id="1322" r:id="rId18"/>
    <p:sldId id="1462" r:id="rId19"/>
    <p:sldId id="1612" r:id="rId20"/>
    <p:sldId id="1610" r:id="rId21"/>
    <p:sldId id="1591" r:id="rId22"/>
    <p:sldId id="1617" r:id="rId23"/>
    <p:sldId id="1618" r:id="rId24"/>
    <p:sldId id="1619" r:id="rId25"/>
    <p:sldId id="1620" r:id="rId26"/>
    <p:sldId id="1621" r:id="rId27"/>
    <p:sldId id="1622" r:id="rId28"/>
    <p:sldId id="1370" r:id="rId29"/>
    <p:sldId id="1566" r:id="rId30"/>
    <p:sldId id="1567" r:id="rId31"/>
    <p:sldId id="542" r:id="rId32"/>
    <p:sldId id="1371" r:id="rId33"/>
    <p:sldId id="269" r:id="rId34"/>
  </p:sldIdLst>
  <p:sldSz cx="9144000" cy="6858000" type="screen4x3"/>
  <p:notesSz cx="6858000" cy="9083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RIVERA" initials="JR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5633"/>
    <a:srgbClr val="502604"/>
    <a:srgbClr val="660066"/>
    <a:srgbClr val="996633"/>
    <a:srgbClr val="104C2D"/>
    <a:srgbClr val="1D7D42"/>
    <a:srgbClr val="990099"/>
    <a:srgbClr val="336600"/>
    <a:srgbClr val="CC00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1" autoAdjust="0"/>
    <p:restoredTop sz="93476" autoAdjust="0"/>
  </p:normalViewPr>
  <p:slideViewPr>
    <p:cSldViewPr>
      <p:cViewPr>
        <p:scale>
          <a:sx n="96" d="100"/>
          <a:sy n="96" d="100"/>
        </p:scale>
        <p:origin x="-1066" y="21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781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184"/>
          </a:xfrm>
          <a:prstGeom prst="rect">
            <a:avLst/>
          </a:prstGeom>
        </p:spPr>
        <p:txBody>
          <a:bodyPr vert="horz" lIns="91961" tIns="45981" rIns="91961" bIns="4598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54184"/>
          </a:xfrm>
          <a:prstGeom prst="rect">
            <a:avLst/>
          </a:prstGeom>
        </p:spPr>
        <p:txBody>
          <a:bodyPr vert="horz" lIns="91961" tIns="45981" rIns="91961" bIns="45981" rtlCol="0"/>
          <a:lstStyle>
            <a:lvl1pPr algn="r">
              <a:defRPr sz="1200"/>
            </a:lvl1pPr>
          </a:lstStyle>
          <a:p>
            <a:fld id="{852B88E5-B5CA-42A6-8C8D-771217504241}" type="datetimeFigureOut">
              <a:rPr lang="en-US" smtClean="0"/>
              <a:pPr/>
              <a:t>2/20/2017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27914"/>
            <a:ext cx="2971800" cy="454184"/>
          </a:xfrm>
          <a:prstGeom prst="rect">
            <a:avLst/>
          </a:prstGeom>
        </p:spPr>
        <p:txBody>
          <a:bodyPr vert="horz" lIns="91961" tIns="45981" rIns="91961" bIns="4598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8627914"/>
            <a:ext cx="2971800" cy="454184"/>
          </a:xfrm>
          <a:prstGeom prst="rect">
            <a:avLst/>
          </a:prstGeom>
        </p:spPr>
        <p:txBody>
          <a:bodyPr vert="horz" lIns="91961" tIns="45981" rIns="91961" bIns="45981" rtlCol="0" anchor="b"/>
          <a:lstStyle>
            <a:lvl1pPr algn="r">
              <a:defRPr sz="1200"/>
            </a:lvl1pPr>
          </a:lstStyle>
          <a:p>
            <a:fld id="{FD945C08-F24C-4AF2-AD69-0EE14E38D7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76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4" y="0"/>
            <a:ext cx="2971800" cy="4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82625"/>
            <a:ext cx="4540250" cy="3405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14746"/>
            <a:ext cx="5486400" cy="408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7914"/>
            <a:ext cx="2971800" cy="4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4" y="8627914"/>
            <a:ext cx="2971800" cy="4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9E96FC2E-92B0-4858-A30A-9BB3A28AE9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975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A654D7-4969-4874-B696-F79E6491E7A0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69003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C9417E-63BB-449D-BC72-FFE2165E801D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3876209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6FC2E-92B0-4858-A30A-9BB3A28AE976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633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240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528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22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580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672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668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951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471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086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23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594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3487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7960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580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2762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432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2877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0221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1005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 txBox="1">
            <a:spLocks noGrp="1" noChangeArrowheads="1"/>
          </p:cNvSpPr>
          <p:nvPr/>
        </p:nvSpPr>
        <p:spPr bwMode="auto">
          <a:xfrm>
            <a:off x="3884614" y="8627774"/>
            <a:ext cx="2971800" cy="454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57" tIns="45979" rIns="91957" bIns="45979" anchor="b"/>
          <a:lstStyle/>
          <a:p>
            <a:pPr algn="r"/>
            <a:fld id="{A81C3BFB-BBE1-4283-851A-447CDD52158C}" type="slidenum">
              <a:rPr lang="en-US" sz="1200">
                <a:solidFill>
                  <a:srgbClr val="000000"/>
                </a:solidFill>
                <a:latin typeface="Arial" charset="0"/>
              </a:rPr>
              <a:pPr algn="r"/>
              <a:t>30</a:t>
            </a:fld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6423993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A654D7-4969-4874-B696-F79E6491E7A0}" type="slidenum">
              <a:rPr lang="en-US" smtClean="0"/>
              <a:pPr/>
              <a:t>31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451941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EB734-796A-4E95-A47B-64E8B6749061}" type="slidenum">
              <a:rPr lang="en-US"/>
              <a:pPr/>
              <a:t>32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682625"/>
            <a:ext cx="4540250" cy="3405188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30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2" y="2438401"/>
            <a:ext cx="9009063" cy="1052513"/>
            <a:chOff x="0" y="1536"/>
            <a:chExt cx="5675" cy="663"/>
          </a:xfrm>
        </p:grpSpPr>
        <p:grpSp>
          <p:nvGrpSpPr>
            <p:cNvPr id="21507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1508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09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510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1511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2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1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1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51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518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DBDBD18-52EC-4543-95A7-94002FFBA3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E7F7E-33AA-4283-8B9E-027FB821B5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7FCE1-6554-404F-86D6-A65B7CF1D1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66C4B-4773-43DA-A1DB-4AFD6C3304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3FDD6-FB54-4892-B09D-2EA4B74740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F163F-9188-4589-9629-C6C2491F6D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E5B1C-0384-499A-9270-D850812709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C6D93-0A32-41BA-AB7C-6F9269F4E8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4993C-7D65-48A2-93F3-36FEC830A3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062A0-DF63-4C85-B593-9A872A4EB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4"/>
            <a:ext cx="1951039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9" y="214314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980A9-21B9-4C04-BCE9-635D935807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9" y="214314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1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1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A03716-500E-4B3F-A17A-1660A8F2CB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321620-7B8A-449A-98FB-69EC33E1586B}" type="datetime1">
              <a:rPr lang="en-US"/>
              <a:pPr/>
              <a:t>2/20/2017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26BC6-9C44-4822-8B07-F963A8030F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BD18-52EC-4543-95A7-94002FFBA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FCE1-6554-404F-86D6-A65B7CF1D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6C4B-4773-43DA-A1DB-4AFD6C330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FDD6-FB54-4892-B09D-2EA4B74740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163F-9188-4589-9629-C6C2491F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5B1C-0384-499A-9270-D850812709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6D93-0A32-41BA-AB7C-6F9269F4E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993C-7D65-48A2-93F3-36FEC830A3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62A0-DF63-4C85-B593-9A872A4EB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980A9-21B9-4C04-BCE9-635D93580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ltGray">
          <a:xfrm>
            <a:off x="417514" y="1098551"/>
            <a:ext cx="438151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ltGray">
          <a:xfrm>
            <a:off x="800100" y="1098551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ltGray">
          <a:xfrm>
            <a:off x="541339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ltGray">
          <a:xfrm>
            <a:off x="911226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ltGray">
          <a:xfrm>
            <a:off x="127001" y="1447801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gray">
          <a:xfrm>
            <a:off x="762001" y="990601"/>
            <a:ext cx="31751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gray">
          <a:xfrm>
            <a:off x="442914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214314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F08F9C-FCE7-4A61-B8C1-DFAF70FC5AF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87" r:id="rId12"/>
    <p:sldLayoutId id="2147483688" r:id="rId13"/>
  </p:sldLayoutIdLst>
  <p:transition spd="slow">
    <p:fade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08F9C-FCE7-4A61-B8C1-DFAF70FC5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jpeg"/><Relationship Id="rId5" Type="http://schemas.openxmlformats.org/officeDocument/2006/relationships/image" Target="../media/image2.gi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microsoft.com/office/2007/relationships/hdphoto" Target="../media/hdphoto6.wdp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smedia.org/resources/illustrations/sweet-publishing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t-takla.org/Gallery/Bible/Illustrations/Bible-Slides/OT/Hosea.htm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8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2000"/>
                    </a14:imgEffect>
                    <a14:imgEffect>
                      <a14:brightnessContrast bright="30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0" t="2222" r="2170" b="3010"/>
          <a:stretch/>
        </p:blipFill>
        <p:spPr>
          <a:xfrm>
            <a:off x="-22395" y="0"/>
            <a:ext cx="9166395" cy="6858000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42151" y="6248400"/>
            <a:ext cx="1905000" cy="457200"/>
          </a:xfrm>
        </p:spPr>
        <p:txBody>
          <a:bodyPr/>
          <a:lstStyle/>
          <a:p>
            <a:fld id="{6168C845-AC6A-4CB1-AD25-7DB23307EAA9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6211669"/>
            <a:ext cx="3048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PR" dirty="0">
                <a:solidFill>
                  <a:schemeClr val="tx2"/>
                </a:solidFill>
                <a:latin typeface="Arial" charset="0"/>
              </a:rPr>
              <a:t>Iglesia Bíblica Bautista de </a:t>
            </a:r>
            <a:r>
              <a:rPr lang="es-PR" dirty="0" smtClean="0">
                <a:solidFill>
                  <a:schemeClr val="tx2"/>
                </a:solidFill>
                <a:latin typeface="Arial" charset="0"/>
              </a:rPr>
              <a:t>Aguadilla</a:t>
            </a:r>
            <a:endParaRPr lang="es-PR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791200" y="6211669"/>
            <a:ext cx="3352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PR" i="1" dirty="0">
                <a:solidFill>
                  <a:schemeClr val="tx2"/>
                </a:solidFill>
                <a:latin typeface="Arial" charset="0"/>
              </a:rPr>
              <a:t>La Biblia Libro por Libro, CBP</a:t>
            </a:r>
            <a:r>
              <a:rPr lang="en-US" i="1" baseline="30000" dirty="0">
                <a:solidFill>
                  <a:schemeClr val="tx2"/>
                </a:solidFill>
                <a:latin typeface="Arial" charset="0"/>
              </a:rPr>
              <a:t>®</a:t>
            </a:r>
            <a:endParaRPr lang="en-US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17" name="Picture 7" descr="jesus_fish_lg_clr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057400" y="65151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0" y="0"/>
            <a:ext cx="647700" cy="552450"/>
          </a:xfrm>
          <a:prstGeom prst="rect">
            <a:avLst/>
          </a:prstGeom>
          <a:solidFill>
            <a:srgbClr val="4F81BD">
              <a:alpha val="42000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342900" y="990600"/>
            <a:ext cx="8458200" cy="4572000"/>
          </a:xfrm>
          <a:prstGeom prst="rect">
            <a:avLst/>
          </a:prstGeom>
          <a:solidFill>
            <a:schemeClr val="bg1">
              <a:lumMod val="95000"/>
              <a:lumOff val="5000"/>
              <a:alpha val="70000"/>
            </a:schemeClr>
          </a:solidFill>
          <a:ln>
            <a:noFill/>
          </a:ln>
          <a:effectLst>
            <a:softEdge rad="12700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s-PR" sz="36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Unità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9: </a:t>
            </a:r>
            <a:r>
              <a:rPr kumimoji="0" lang="es-PR" sz="36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Passione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e </a:t>
            </a:r>
            <a:r>
              <a:rPr kumimoji="0" lang="es-PR" sz="36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resurrezione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di </a:t>
            </a:r>
            <a:r>
              <a:rPr kumimoji="0" lang="es-PR" sz="36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Gesù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endParaRPr lang="es-P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PR" sz="3600" dirty="0">
                <a:solidFill>
                  <a:schemeClr val="tx2"/>
                </a:solidFill>
                <a:latin typeface="Candara" pitchFamily="34" charset="0"/>
                <a:cs typeface="+mn-cs"/>
              </a:rPr>
              <a:t>S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tudio 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  <a:cs typeface="+mn-cs"/>
              </a:rPr>
              <a:t>34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:</a:t>
            </a: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s-PR" sz="44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“</a:t>
            </a:r>
            <a:r>
              <a:rPr kumimoji="0" lang="es-PR" sz="4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Gesù</a:t>
            </a:r>
            <a:r>
              <a:rPr kumimoji="0" lang="es-PR" sz="44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è </a:t>
            </a:r>
            <a:r>
              <a:rPr kumimoji="0" lang="es-PR" sz="4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arrestato</a:t>
            </a:r>
            <a:r>
              <a:rPr kumimoji="0" lang="en-US" sz="4400" b="0" i="0" u="none" strike="noStrike" kern="1200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”</a:t>
            </a:r>
            <a:r>
              <a:rPr kumimoji="0" lang="es-PR" sz="4400" b="0" i="0" u="none" strike="noStrike" kern="1200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                      </a:t>
            </a:r>
            <a:r>
              <a:rPr kumimoji="0" lang="es-PR" sz="44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             (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Giovanni 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  <a:cs typeface="+mn-cs"/>
              </a:rPr>
              <a:t>18:1-14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)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B40BEE61-78A7-4B3C-8981-FE4F09B794B2}" type="slidenum">
              <a:rPr lang="en-US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38200"/>
            <a:ext cx="3649663" cy="838200"/>
          </a:xfrm>
        </p:spPr>
        <p:txBody>
          <a:bodyPr/>
          <a:lstStyle/>
          <a:p>
            <a:pPr eaLnBrk="1" hangingPunct="1"/>
            <a:r>
              <a:rPr lang="es-PR" dirty="0" smtClean="0"/>
              <a:t>Contesto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362200"/>
            <a:ext cx="4576558" cy="3581400"/>
          </a:xfrm>
        </p:spPr>
        <p:txBody>
          <a:bodyPr/>
          <a:lstStyle/>
          <a:p>
            <a:pPr eaLnBrk="1" hangingPunct="1"/>
            <a:r>
              <a:rPr lang="es-PR" dirty="0" smtClean="0"/>
              <a:t>Giovanni</a:t>
            </a:r>
          </a:p>
          <a:p>
            <a:pPr lvl="1" eaLnBrk="1" hangingPunct="1"/>
            <a:r>
              <a:rPr lang="es-PR" dirty="0" smtClean="0"/>
              <a:t>18:1-14</a:t>
            </a:r>
          </a:p>
          <a:p>
            <a:r>
              <a:rPr lang="es-PR" dirty="0" smtClean="0"/>
              <a:t>Texto </a:t>
            </a:r>
            <a:r>
              <a:rPr lang="es-PR" dirty="0" err="1" smtClean="0"/>
              <a:t>basico</a:t>
            </a:r>
            <a:r>
              <a:rPr lang="es-PR" dirty="0" smtClean="0"/>
              <a:t>:</a:t>
            </a:r>
          </a:p>
          <a:p>
            <a:pPr lvl="1"/>
            <a:r>
              <a:rPr lang="es-PR" dirty="0" smtClean="0"/>
              <a:t>18:1-14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281942"/>
            <a:ext cx="5276850" cy="396169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/>
              <a:t>Testo </a:t>
            </a:r>
            <a:r>
              <a:rPr lang="es-PR" dirty="0" err="1" smtClean="0"/>
              <a:t>chiave</a:t>
            </a:r>
            <a:endParaRPr lang="es-P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2438400"/>
            <a:ext cx="3886200" cy="2362200"/>
          </a:xfrm>
        </p:spPr>
        <p:txBody>
          <a:bodyPr/>
          <a:lstStyle/>
          <a:p>
            <a:pPr marL="0" indent="0">
              <a:buNone/>
            </a:pPr>
            <a:r>
              <a:rPr lang="es-ES" sz="2800" dirty="0" smtClean="0"/>
              <a:t>“</a:t>
            </a:r>
            <a:r>
              <a:rPr lang="it-IT" sz="2800" dirty="0"/>
              <a:t>La coorte, dunque, il tribuno e le guardie dei Giudei presero Gesù e lo </a:t>
            </a:r>
            <a:r>
              <a:rPr lang="it-IT" sz="2800" dirty="0" smtClean="0"/>
              <a:t>legarono</a:t>
            </a:r>
            <a:r>
              <a:rPr lang="es-ES" sz="2800" dirty="0" smtClean="0"/>
              <a:t>,”</a:t>
            </a:r>
          </a:p>
          <a:p>
            <a:pPr marL="0" indent="0">
              <a:buNone/>
            </a:pPr>
            <a:r>
              <a:rPr lang="es-ES" sz="2800" dirty="0"/>
              <a:t>	</a:t>
            </a:r>
            <a:r>
              <a:rPr lang="es-ES" sz="2800" dirty="0" smtClean="0"/>
              <a:t> (</a:t>
            </a:r>
            <a:r>
              <a:rPr lang="es-ES" sz="2800" dirty="0" smtClean="0">
                <a:solidFill>
                  <a:schemeClr val="tx2"/>
                </a:solidFill>
              </a:rPr>
              <a:t>Giovanni 18:12</a:t>
            </a:r>
            <a:r>
              <a:rPr lang="es-ES" sz="2800" dirty="0" smtClean="0"/>
              <a:t>) </a:t>
            </a:r>
            <a:endParaRPr lang="es-E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26BC6-9C44-4822-8B07-F963A8030F4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2369" y="1828800"/>
            <a:ext cx="3651692" cy="50292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 smtClean="0"/>
              <a:t>Abbozzo</a:t>
            </a:r>
            <a:r>
              <a:rPr lang="es-PR" dirty="0" smtClean="0"/>
              <a:t> </a:t>
            </a:r>
            <a:r>
              <a:rPr lang="es-PR" dirty="0" err="1" smtClean="0"/>
              <a:t>dello</a:t>
            </a:r>
            <a:r>
              <a:rPr lang="es-PR" dirty="0" smtClean="0"/>
              <a:t> </a:t>
            </a:r>
            <a:r>
              <a:rPr lang="es-PR" dirty="0" err="1" smtClean="0"/>
              <a:t>studio</a:t>
            </a:r>
            <a:endParaRPr lang="es-PR" dirty="0"/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362200"/>
            <a:ext cx="8458200" cy="42672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3600" dirty="0" smtClean="0"/>
              <a:t>Il </a:t>
            </a:r>
            <a:r>
              <a:rPr lang="en-US" sz="3600" dirty="0" err="1" smtClean="0"/>
              <a:t>negozio</a:t>
            </a:r>
            <a:r>
              <a:rPr lang="en-US" sz="3600" dirty="0" smtClean="0"/>
              <a:t> del </a:t>
            </a:r>
            <a:r>
              <a:rPr lang="en-US" sz="3600" dirty="0" err="1" smtClean="0"/>
              <a:t>traditore</a:t>
            </a:r>
            <a:r>
              <a:rPr lang="en-US" sz="3600" dirty="0" smtClean="0"/>
              <a:t> 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n-US" sz="3600" dirty="0"/>
              <a:t> </a:t>
            </a:r>
            <a:r>
              <a:rPr lang="en-US" sz="3600" dirty="0" smtClean="0"/>
              <a:t>   </a:t>
            </a:r>
            <a:r>
              <a:rPr lang="es-PR" sz="3600" dirty="0" smtClean="0"/>
              <a:t>(</a:t>
            </a:r>
            <a:r>
              <a:rPr lang="es-PR" sz="3600" dirty="0" smtClean="0">
                <a:solidFill>
                  <a:schemeClr val="tx2"/>
                </a:solidFill>
              </a:rPr>
              <a:t>Giovanni 18:1-3</a:t>
            </a:r>
            <a:r>
              <a:rPr lang="es-PR" sz="3600" dirty="0" smtClean="0"/>
              <a:t>)</a:t>
            </a:r>
          </a:p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s-PR" sz="3600" dirty="0" smtClean="0"/>
              <a:t>La </a:t>
            </a:r>
            <a:r>
              <a:rPr lang="es-PR" sz="3600" dirty="0" err="1" smtClean="0"/>
              <a:t>onniscienza</a:t>
            </a:r>
            <a:r>
              <a:rPr lang="es-PR" sz="3600" dirty="0" smtClean="0"/>
              <a:t> di </a:t>
            </a:r>
            <a:r>
              <a:rPr lang="es-PR" sz="3600" dirty="0" err="1" smtClean="0"/>
              <a:t>Gesù</a:t>
            </a:r>
            <a:r>
              <a:rPr lang="es-PR" sz="3600" dirty="0" smtClean="0"/>
              <a:t>                (</a:t>
            </a:r>
            <a:r>
              <a:rPr lang="es-PR" sz="3600" dirty="0" smtClean="0">
                <a:solidFill>
                  <a:schemeClr val="tx2"/>
                </a:solidFill>
              </a:rPr>
              <a:t>Giovanni 18:4-9</a:t>
            </a:r>
            <a:r>
              <a:rPr lang="es-PR" sz="3600" dirty="0" smtClean="0"/>
              <a:t>)</a:t>
            </a:r>
          </a:p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s-PR" sz="3600" dirty="0" smtClean="0"/>
              <a:t>Preso come un </a:t>
            </a:r>
            <a:r>
              <a:rPr lang="es-PR" sz="3600" dirty="0" err="1" smtClean="0"/>
              <a:t>criminale</a:t>
            </a:r>
            <a:endParaRPr lang="es-PR" sz="3600" dirty="0" smtClean="0"/>
          </a:p>
          <a:p>
            <a:pPr marL="0" indent="0"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rPr lang="es-PR" sz="3600" dirty="0"/>
              <a:t> </a:t>
            </a:r>
            <a:r>
              <a:rPr lang="es-PR" sz="3600" dirty="0" smtClean="0"/>
              <a:t>  </a:t>
            </a:r>
            <a:r>
              <a:rPr lang="en-US" sz="3600" dirty="0" smtClean="0"/>
              <a:t> </a:t>
            </a:r>
            <a:r>
              <a:rPr lang="es-PR" sz="3600" dirty="0" smtClean="0"/>
              <a:t>(</a:t>
            </a:r>
            <a:r>
              <a:rPr lang="es-PR" sz="3600" dirty="0" smtClean="0">
                <a:solidFill>
                  <a:schemeClr val="tx2"/>
                </a:solidFill>
              </a:rPr>
              <a:t>Giovanni 18:10-14</a:t>
            </a:r>
            <a:r>
              <a:rPr lang="es-PR" sz="3600" dirty="0" smtClean="0"/>
              <a:t>)</a:t>
            </a:r>
            <a:endParaRPr lang="es-PR" sz="360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1704-8AD3-4869-913C-6C059867AFF4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17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17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968" b="10287"/>
          <a:stretch/>
        </p:blipFill>
        <p:spPr>
          <a:xfrm>
            <a:off x="1295400" y="1752600"/>
            <a:ext cx="6553200" cy="5105400"/>
          </a:xfrm>
          <a:prstGeom prst="rect">
            <a:avLst/>
          </a:prstGeom>
        </p:spPr>
      </p:pic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5</a:t>
            </a:fld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304800"/>
            <a:ext cx="70866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s-PR" dirty="0" err="1" smtClean="0"/>
              <a:t>Il</a:t>
            </a:r>
            <a:r>
              <a:rPr lang="es-PR" dirty="0" smtClean="0"/>
              <a:t> </a:t>
            </a:r>
            <a:r>
              <a:rPr lang="es-PR" dirty="0" err="1" smtClean="0"/>
              <a:t>negozio</a:t>
            </a:r>
            <a:r>
              <a:rPr lang="es-PR" dirty="0" smtClean="0"/>
              <a:t> del </a:t>
            </a:r>
            <a:r>
              <a:rPr lang="es-PR" dirty="0" err="1" smtClean="0"/>
              <a:t>traditore</a:t>
            </a:r>
            <a:r>
              <a:rPr lang="es-PR" dirty="0" smtClean="0"/>
              <a:t> (Giovanni </a:t>
            </a:r>
            <a:r>
              <a:rPr lang="es-PR" dirty="0"/>
              <a:t>18:1-3</a:t>
            </a:r>
            <a:r>
              <a:rPr lang="es-PR" dirty="0" smtClean="0"/>
              <a:t>)</a:t>
            </a:r>
            <a:endParaRPr lang="es-PR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6</a:t>
            </a:fld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10600" cy="4495800"/>
          </a:xfrm>
        </p:spPr>
        <p:txBody>
          <a:bodyPr/>
          <a:lstStyle/>
          <a:p>
            <a:pPr marL="0" indent="0">
              <a:buNone/>
            </a:pPr>
            <a:r>
              <a:rPr lang="es-ES" sz="2800" i="1" dirty="0" smtClean="0"/>
              <a:t>“</a:t>
            </a:r>
            <a:r>
              <a:rPr lang="it-IT" sz="2800" i="1" dirty="0"/>
              <a:t>Dette queste cose, Gesù uscì con i suoi discepoli e andò di là dal torrente Chidron, dove c’era un giardino, nel quale entrò con i suoi discepoli.</a:t>
            </a:r>
          </a:p>
          <a:p>
            <a:pPr marL="0" indent="0">
              <a:buNone/>
            </a:pPr>
            <a:r>
              <a:rPr lang="it-IT" sz="2800" b="1" i="1" baseline="30000" dirty="0"/>
              <a:t>2 </a:t>
            </a:r>
            <a:r>
              <a:rPr lang="it-IT" sz="2800" i="1" dirty="0"/>
              <a:t>Anche Giuda, colui che lo tradiva, conosceva quel luogo, perché Gesù si era spesso riunito là con i suoi discepoli. </a:t>
            </a:r>
            <a:r>
              <a:rPr lang="it-IT" sz="2800" b="1" i="1" baseline="30000" dirty="0"/>
              <a:t>3 </a:t>
            </a:r>
            <a:r>
              <a:rPr lang="it-IT" sz="2800" i="1" dirty="0"/>
              <a:t>Giuda dunque, presa la coorte e le guardie mandate dai capi dei sacerdoti e dai farisei, andò là con lanterne, torce e armi</a:t>
            </a:r>
            <a:r>
              <a:rPr lang="it-IT" sz="2800" i="1" dirty="0" smtClean="0"/>
              <a:t>.»</a:t>
            </a:r>
            <a:br>
              <a:rPr lang="it-IT" sz="2800" i="1" dirty="0" smtClean="0"/>
            </a:b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						(</a:t>
            </a:r>
            <a:r>
              <a:rPr lang="it-IT" sz="2800" dirty="0" smtClean="0">
                <a:solidFill>
                  <a:srgbClr val="002060"/>
                </a:solidFill>
              </a:rPr>
              <a:t>Giovanni 18:1-3</a:t>
            </a:r>
            <a:r>
              <a:rPr lang="it-IT" sz="2800" dirty="0" smtClean="0"/>
              <a:t>)</a:t>
            </a:r>
            <a:endParaRPr lang="it-IT" sz="2800" i="1" dirty="0"/>
          </a:p>
          <a:p>
            <a:pPr marL="0" indent="0">
              <a:buNone/>
            </a:pPr>
            <a:endParaRPr lang="es-ES" sz="2800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304800"/>
            <a:ext cx="70866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s-PR" dirty="0" err="1"/>
              <a:t>Il</a:t>
            </a:r>
            <a:r>
              <a:rPr lang="es-PR" dirty="0"/>
              <a:t> </a:t>
            </a:r>
            <a:r>
              <a:rPr lang="es-PR" dirty="0" err="1"/>
              <a:t>negozio</a:t>
            </a:r>
            <a:r>
              <a:rPr lang="es-PR" dirty="0"/>
              <a:t> del </a:t>
            </a:r>
            <a:r>
              <a:rPr lang="es-PR" dirty="0" err="1"/>
              <a:t>traditore</a:t>
            </a:r>
            <a:r>
              <a:rPr lang="es-PR" dirty="0"/>
              <a:t> (Giovanni 18:1-3)</a:t>
            </a:r>
          </a:p>
        </p:txBody>
      </p:sp>
    </p:spTree>
    <p:extLst>
      <p:ext uri="{BB962C8B-B14F-4D97-AF65-F5344CB8AC3E}">
        <p14:creationId xmlns:p14="http://schemas.microsoft.com/office/powerpoint/2010/main" val="12310919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0898-8591-42B5-B6DE-9EBABB23EF1C}" type="slidenum">
              <a:rPr lang="en-US"/>
              <a:pPr/>
              <a:t>7</a:t>
            </a:fld>
            <a:endParaRPr lang="en-US"/>
          </a:p>
        </p:txBody>
      </p:sp>
      <p:sp>
        <p:nvSpPr>
          <p:cNvPr id="329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905000"/>
            <a:ext cx="8458200" cy="4648200"/>
          </a:xfrm>
        </p:spPr>
        <p:txBody>
          <a:bodyPr/>
          <a:lstStyle/>
          <a:p>
            <a:r>
              <a:rPr lang="es-ES" dirty="0" err="1" smtClean="0"/>
              <a:t>L’arresto</a:t>
            </a:r>
            <a:r>
              <a:rPr lang="es-ES" dirty="0" smtClean="0"/>
              <a:t> ha </a:t>
            </a:r>
            <a:r>
              <a:rPr lang="es-ES" dirty="0" err="1" smtClean="0"/>
              <a:t>avuto</a:t>
            </a:r>
            <a:r>
              <a:rPr lang="es-ES" dirty="0" smtClean="0"/>
              <a:t> </a:t>
            </a:r>
            <a:r>
              <a:rPr lang="es-ES" dirty="0" err="1" smtClean="0"/>
              <a:t>luogo</a:t>
            </a:r>
            <a:r>
              <a:rPr lang="es-ES" dirty="0" smtClean="0"/>
              <a:t> in un </a:t>
            </a:r>
            <a:r>
              <a:rPr lang="es-ES" dirty="0" err="1" smtClean="0"/>
              <a:t>giardino</a:t>
            </a:r>
            <a:r>
              <a:rPr lang="es-ES" dirty="0" smtClean="0"/>
              <a:t>. </a:t>
            </a:r>
          </a:p>
          <a:p>
            <a:pPr lvl="1"/>
            <a:r>
              <a:rPr lang="es-ES" dirty="0" smtClean="0"/>
              <a:t>Cristo, </a:t>
            </a:r>
            <a:r>
              <a:rPr lang="es-ES" dirty="0" err="1" smtClean="0"/>
              <a:t>l’ultimo</a:t>
            </a:r>
            <a:r>
              <a:rPr lang="es-ES" dirty="0" smtClean="0"/>
              <a:t> Adamo (</a:t>
            </a:r>
            <a:r>
              <a:rPr lang="es-ES" dirty="0" smtClean="0">
                <a:solidFill>
                  <a:schemeClr val="tx2"/>
                </a:solidFill>
              </a:rPr>
              <a:t>1 Co 15.45</a:t>
            </a:r>
            <a:r>
              <a:rPr lang="es-ES" dirty="0" smtClean="0"/>
              <a:t>), </a:t>
            </a:r>
            <a:r>
              <a:rPr lang="es-ES" dirty="0" err="1" smtClean="0"/>
              <a:t>uscì</a:t>
            </a:r>
            <a:r>
              <a:rPr lang="es-ES" dirty="0" smtClean="0"/>
              <a:t> </a:t>
            </a:r>
            <a:r>
              <a:rPr lang="es-ES" dirty="0" err="1" smtClean="0"/>
              <a:t>all’incontro</a:t>
            </a:r>
            <a:r>
              <a:rPr lang="es-ES" dirty="0" smtClean="0"/>
              <a:t> del </a:t>
            </a:r>
            <a:r>
              <a:rPr lang="es-ES" dirty="0" err="1" smtClean="0"/>
              <a:t>nemico</a:t>
            </a:r>
            <a:r>
              <a:rPr lang="es-ES" dirty="0" smtClean="0"/>
              <a:t> in un </a:t>
            </a:r>
            <a:r>
              <a:rPr lang="es-ES" dirty="0" err="1" smtClean="0"/>
              <a:t>giardino</a:t>
            </a:r>
            <a:r>
              <a:rPr lang="es-ES" dirty="0" smtClean="0"/>
              <a:t> e </a:t>
            </a:r>
            <a:r>
              <a:rPr lang="es-ES" dirty="0" err="1" smtClean="0"/>
              <a:t>trionfò</a:t>
            </a:r>
            <a:r>
              <a:rPr lang="es-ES" dirty="0" smtClean="0"/>
              <a:t>, in tanto che </a:t>
            </a:r>
            <a:r>
              <a:rPr lang="es-ES" dirty="0" err="1" smtClean="0"/>
              <a:t>il</a:t>
            </a:r>
            <a:r>
              <a:rPr lang="es-ES" dirty="0" smtClean="0"/>
              <a:t> primo Adamo si è </a:t>
            </a:r>
            <a:r>
              <a:rPr lang="es-ES" dirty="0" err="1" smtClean="0"/>
              <a:t>trovato</a:t>
            </a:r>
            <a:r>
              <a:rPr lang="es-ES" dirty="0" smtClean="0"/>
              <a:t> con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nemico</a:t>
            </a:r>
            <a:r>
              <a:rPr lang="es-ES" dirty="0" smtClean="0"/>
              <a:t> in un </a:t>
            </a:r>
            <a:r>
              <a:rPr lang="es-ES" dirty="0" err="1" smtClean="0"/>
              <a:t>giardino</a:t>
            </a:r>
            <a:r>
              <a:rPr lang="es-ES" dirty="0" smtClean="0"/>
              <a:t> y fracasó. </a:t>
            </a:r>
          </a:p>
          <a:p>
            <a:pPr lvl="1"/>
            <a:r>
              <a:rPr lang="es-ES" dirty="0" smtClean="0"/>
              <a:t>Adamo si è </a:t>
            </a:r>
            <a:r>
              <a:rPr lang="es-ES" dirty="0" err="1" smtClean="0"/>
              <a:t>nascosto</a:t>
            </a:r>
            <a:r>
              <a:rPr lang="es-ES" dirty="0" smtClean="0"/>
              <a:t>, </a:t>
            </a:r>
            <a:r>
              <a:rPr lang="es-ES" dirty="0" err="1" smtClean="0"/>
              <a:t>ma</a:t>
            </a:r>
            <a:r>
              <a:rPr lang="es-ES" dirty="0" smtClean="0"/>
              <a:t> Cristo si è </a:t>
            </a:r>
            <a:r>
              <a:rPr lang="es-ES" dirty="0" err="1" smtClean="0"/>
              <a:t>rivelato</a:t>
            </a:r>
            <a:r>
              <a:rPr lang="es-ES" dirty="0" smtClean="0"/>
              <a:t> </a:t>
            </a:r>
            <a:r>
              <a:rPr lang="es-ES" dirty="0" err="1" smtClean="0"/>
              <a:t>apertamente</a:t>
            </a:r>
            <a:r>
              <a:rPr lang="es-ES" dirty="0" smtClean="0"/>
              <a:t>. </a:t>
            </a:r>
          </a:p>
          <a:p>
            <a:pPr lvl="1"/>
            <a:r>
              <a:rPr lang="es-ES" dirty="0" err="1" smtClean="0"/>
              <a:t>Quando</a:t>
            </a:r>
            <a:r>
              <a:rPr lang="es-ES" dirty="0" smtClean="0"/>
              <a:t> </a:t>
            </a:r>
            <a:r>
              <a:rPr lang="es-ES" dirty="0" err="1" smtClean="0"/>
              <a:t>mediti</a:t>
            </a:r>
            <a:r>
              <a:rPr lang="es-ES" dirty="0" smtClean="0"/>
              <a:t> su </a:t>
            </a:r>
            <a:r>
              <a:rPr lang="es-ES" dirty="0" err="1" smtClean="0"/>
              <a:t>queste</a:t>
            </a:r>
            <a:r>
              <a:rPr lang="es-ES" dirty="0" smtClean="0"/>
              <a:t> </a:t>
            </a:r>
            <a:r>
              <a:rPr lang="es-ES" dirty="0" err="1" smtClean="0"/>
              <a:t>due</a:t>
            </a:r>
            <a:r>
              <a:rPr lang="es-ES" dirty="0" smtClean="0"/>
              <a:t> </a:t>
            </a:r>
            <a:r>
              <a:rPr lang="es-ES" dirty="0" err="1" smtClean="0"/>
              <a:t>scene</a:t>
            </a:r>
            <a:r>
              <a:rPr lang="es-ES" dirty="0" smtClean="0"/>
              <a:t> </a:t>
            </a:r>
            <a:r>
              <a:rPr lang="es-ES" dirty="0" err="1" smtClean="0"/>
              <a:t>dei</a:t>
            </a:r>
            <a:r>
              <a:rPr lang="es-ES" dirty="0" smtClean="0"/>
              <a:t> </a:t>
            </a:r>
            <a:r>
              <a:rPr lang="es-ES" dirty="0" err="1" smtClean="0"/>
              <a:t>due</a:t>
            </a:r>
            <a:r>
              <a:rPr lang="es-ES" dirty="0" smtClean="0"/>
              <a:t> </a:t>
            </a:r>
            <a:r>
              <a:rPr lang="es-ES" dirty="0" err="1" smtClean="0"/>
              <a:t>giardini</a:t>
            </a:r>
            <a:r>
              <a:rPr lang="es-ES" dirty="0" smtClean="0"/>
              <a:t>, </a:t>
            </a:r>
            <a:r>
              <a:rPr lang="es-ES" dirty="0" err="1" smtClean="0"/>
              <a:t>vedi</a:t>
            </a:r>
            <a:r>
              <a:rPr lang="es-ES" dirty="0" smtClean="0"/>
              <a:t> </a:t>
            </a:r>
            <a:r>
              <a:rPr lang="es-ES" dirty="0" err="1" smtClean="0"/>
              <a:t>quali</a:t>
            </a:r>
            <a:r>
              <a:rPr lang="es-ES" dirty="0" smtClean="0"/>
              <a:t> </a:t>
            </a:r>
            <a:r>
              <a:rPr lang="es-ES" dirty="0" err="1" smtClean="0"/>
              <a:t>altri</a:t>
            </a:r>
            <a:r>
              <a:rPr lang="es-ES" dirty="0" smtClean="0"/>
              <a:t> </a:t>
            </a:r>
            <a:r>
              <a:rPr lang="es-ES" dirty="0" err="1" smtClean="0"/>
              <a:t>contrasti</a:t>
            </a:r>
            <a:r>
              <a:rPr lang="es-ES" dirty="0" smtClean="0"/>
              <a:t> </a:t>
            </a:r>
            <a:r>
              <a:rPr lang="es-ES" dirty="0" err="1" smtClean="0"/>
              <a:t>puoi</a:t>
            </a:r>
            <a:r>
              <a:rPr lang="es-ES" dirty="0" smtClean="0"/>
              <a:t> trovare. </a:t>
            </a:r>
            <a:endParaRPr lang="es-E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304800"/>
            <a:ext cx="70866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s-PR" dirty="0" err="1"/>
              <a:t>Il</a:t>
            </a:r>
            <a:r>
              <a:rPr lang="es-PR" dirty="0"/>
              <a:t> </a:t>
            </a:r>
            <a:r>
              <a:rPr lang="es-PR" dirty="0" err="1"/>
              <a:t>negozio</a:t>
            </a:r>
            <a:r>
              <a:rPr lang="es-PR" dirty="0"/>
              <a:t> del </a:t>
            </a:r>
            <a:r>
              <a:rPr lang="es-PR" dirty="0" err="1"/>
              <a:t>traditore</a:t>
            </a:r>
            <a:r>
              <a:rPr lang="es-PR" dirty="0"/>
              <a:t> (Giovanni 18:1-3)</a:t>
            </a:r>
          </a:p>
        </p:txBody>
      </p:sp>
    </p:spTree>
    <p:extLst>
      <p:ext uri="{BB962C8B-B14F-4D97-AF65-F5344CB8AC3E}">
        <p14:creationId xmlns:p14="http://schemas.microsoft.com/office/powerpoint/2010/main" val="33061599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0898-8591-42B5-B6DE-9EBABB23EF1C}" type="slidenum">
              <a:rPr lang="en-US"/>
              <a:pPr/>
              <a:t>8</a:t>
            </a:fld>
            <a:endParaRPr lang="en-US"/>
          </a:p>
        </p:txBody>
      </p:sp>
      <p:sp>
        <p:nvSpPr>
          <p:cNvPr id="329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905000"/>
            <a:ext cx="8458200" cy="4648200"/>
          </a:xfrm>
        </p:spPr>
        <p:txBody>
          <a:bodyPr/>
          <a:lstStyle/>
          <a:p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traditore</a:t>
            </a:r>
            <a:r>
              <a:rPr lang="es-ES" dirty="0" smtClean="0"/>
              <a:t> (</a:t>
            </a:r>
            <a:r>
              <a:rPr lang="es-ES" dirty="0" smtClean="0">
                <a:solidFill>
                  <a:schemeClr val="tx2"/>
                </a:solidFill>
              </a:rPr>
              <a:t>1–3</a:t>
            </a:r>
            <a:r>
              <a:rPr lang="es-ES" dirty="0"/>
              <a:t>)</a:t>
            </a:r>
          </a:p>
          <a:p>
            <a:pPr lvl="1"/>
            <a:r>
              <a:rPr lang="es-ES" dirty="0" smtClean="0"/>
              <a:t>È </a:t>
            </a:r>
            <a:r>
              <a:rPr lang="es-ES" dirty="0" err="1" smtClean="0"/>
              <a:t>interessante</a:t>
            </a:r>
            <a:r>
              <a:rPr lang="es-ES" dirty="0" smtClean="0"/>
              <a:t> notare che </a:t>
            </a:r>
            <a:r>
              <a:rPr lang="es-ES" dirty="0" err="1" smtClean="0"/>
              <a:t>Gesù</a:t>
            </a:r>
            <a:r>
              <a:rPr lang="es-ES" dirty="0" smtClean="0"/>
              <a:t> si è </a:t>
            </a:r>
            <a:r>
              <a:rPr lang="es-ES" dirty="0" err="1" smtClean="0"/>
              <a:t>diretto</a:t>
            </a:r>
            <a:r>
              <a:rPr lang="es-ES" dirty="0" smtClean="0"/>
              <a:t> verso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luogo</a:t>
            </a:r>
            <a:r>
              <a:rPr lang="es-ES" dirty="0" smtClean="0"/>
              <a:t> </a:t>
            </a:r>
            <a:r>
              <a:rPr lang="es-ES" dirty="0" err="1" smtClean="0"/>
              <a:t>dove</a:t>
            </a:r>
            <a:r>
              <a:rPr lang="es-ES" dirty="0" smtClean="0"/>
              <a:t> </a:t>
            </a:r>
            <a:r>
              <a:rPr lang="es-ES" dirty="0" err="1" smtClean="0"/>
              <a:t>Giuda</a:t>
            </a:r>
            <a:r>
              <a:rPr lang="es-ES" dirty="0" smtClean="0"/>
              <a:t> </a:t>
            </a:r>
            <a:r>
              <a:rPr lang="es-ES" dirty="0" err="1" smtClean="0"/>
              <a:t>potrebbe</a:t>
            </a:r>
            <a:r>
              <a:rPr lang="es-ES" dirty="0" smtClean="0"/>
              <a:t> trovarlo. Non </a:t>
            </a:r>
            <a:r>
              <a:rPr lang="es-ES" dirty="0" err="1" smtClean="0"/>
              <a:t>intentò</a:t>
            </a:r>
            <a:r>
              <a:rPr lang="es-ES" dirty="0" smtClean="0"/>
              <a:t> </a:t>
            </a:r>
            <a:r>
              <a:rPr lang="es-ES" dirty="0" err="1" smtClean="0"/>
              <a:t>nascondersi</a:t>
            </a:r>
            <a:r>
              <a:rPr lang="es-ES" dirty="0" smtClean="0"/>
              <a:t> </a:t>
            </a:r>
            <a:r>
              <a:rPr lang="es-ES" dirty="0" err="1" smtClean="0"/>
              <a:t>dai</a:t>
            </a:r>
            <a:r>
              <a:rPr lang="es-ES" dirty="0" smtClean="0"/>
              <a:t> </a:t>
            </a:r>
            <a:r>
              <a:rPr lang="es-ES" dirty="0" err="1" smtClean="0"/>
              <a:t>suoi</a:t>
            </a:r>
            <a:r>
              <a:rPr lang="es-ES" dirty="0" smtClean="0"/>
              <a:t> </a:t>
            </a:r>
            <a:r>
              <a:rPr lang="es-ES" dirty="0" err="1" smtClean="0"/>
              <a:t>nemici</a:t>
            </a:r>
            <a:r>
              <a:rPr lang="es-ES" dirty="0" smtClean="0"/>
              <a:t>.</a:t>
            </a:r>
            <a:endParaRPr lang="es-ES" dirty="0"/>
          </a:p>
          <a:p>
            <a:pPr lvl="1"/>
            <a:r>
              <a:rPr lang="es-ES" dirty="0" err="1" smtClean="0"/>
              <a:t>Giuda</a:t>
            </a:r>
            <a:r>
              <a:rPr lang="es-ES" dirty="0" smtClean="0"/>
              <a:t> è </a:t>
            </a:r>
            <a:r>
              <a:rPr lang="es-ES" dirty="0" err="1" smtClean="0"/>
              <a:t>arrivato</a:t>
            </a:r>
            <a:r>
              <a:rPr lang="es-ES" dirty="0" smtClean="0"/>
              <a:t> </a:t>
            </a:r>
            <a:r>
              <a:rPr lang="es-ES" dirty="0" err="1" smtClean="0"/>
              <a:t>coi</a:t>
            </a:r>
            <a:r>
              <a:rPr lang="es-ES" dirty="0" smtClean="0"/>
              <a:t> </a:t>
            </a:r>
            <a:r>
              <a:rPr lang="es-ES" dirty="0" err="1" smtClean="0"/>
              <a:t>soldati</a:t>
            </a:r>
            <a:r>
              <a:rPr lang="es-ES" dirty="0" smtClean="0"/>
              <a:t> perché </a:t>
            </a:r>
            <a:r>
              <a:rPr lang="es-ES" dirty="0" err="1" smtClean="0"/>
              <a:t>aveva</a:t>
            </a:r>
            <a:r>
              <a:rPr lang="es-ES" dirty="0" smtClean="0"/>
              <a:t> </a:t>
            </a:r>
            <a:r>
              <a:rPr lang="es-ES" dirty="0" err="1" smtClean="0"/>
              <a:t>paura</a:t>
            </a:r>
            <a:r>
              <a:rPr lang="es-ES" dirty="0" smtClean="0"/>
              <a:t>, </a:t>
            </a:r>
            <a:r>
              <a:rPr lang="es-ES" dirty="0" err="1" smtClean="0"/>
              <a:t>sapendo</a:t>
            </a:r>
            <a:r>
              <a:rPr lang="es-ES" dirty="0" smtClean="0"/>
              <a:t> che </a:t>
            </a:r>
            <a:r>
              <a:rPr lang="es-ES" dirty="0" err="1" smtClean="0"/>
              <a:t>veniva</a:t>
            </a:r>
            <a:r>
              <a:rPr lang="es-ES" dirty="0" smtClean="0"/>
              <a:t> per </a:t>
            </a:r>
            <a:r>
              <a:rPr lang="es-ES" dirty="0" err="1" smtClean="0"/>
              <a:t>comettere</a:t>
            </a:r>
            <a:r>
              <a:rPr lang="es-ES" dirty="0" smtClean="0"/>
              <a:t> un </a:t>
            </a:r>
            <a:r>
              <a:rPr lang="es-ES" dirty="0" err="1" smtClean="0"/>
              <a:t>atto</a:t>
            </a:r>
            <a:r>
              <a:rPr lang="es-ES" dirty="0" smtClean="0"/>
              <a:t> di </a:t>
            </a:r>
            <a:r>
              <a:rPr lang="es-ES" dirty="0" err="1" smtClean="0"/>
              <a:t>tradimento</a:t>
            </a:r>
            <a:r>
              <a:rPr lang="es-ES" dirty="0" smtClean="0"/>
              <a:t> </a:t>
            </a:r>
            <a:r>
              <a:rPr lang="es-ES" dirty="0" err="1" smtClean="0"/>
              <a:t>civile</a:t>
            </a:r>
            <a:r>
              <a:rPr lang="es-ES" dirty="0" smtClean="0"/>
              <a:t>. </a:t>
            </a:r>
            <a:endParaRPr lang="es-ES" dirty="0"/>
          </a:p>
          <a:p>
            <a:pPr lvl="1"/>
            <a:r>
              <a:rPr lang="es-ES" dirty="0" smtClean="0"/>
              <a:t>Giovanni </a:t>
            </a:r>
            <a:r>
              <a:rPr lang="es-ES" dirty="0" err="1" smtClean="0"/>
              <a:t>menziona</a:t>
            </a:r>
            <a:r>
              <a:rPr lang="es-ES" dirty="0" smtClean="0"/>
              <a:t> una </a:t>
            </a:r>
            <a:r>
              <a:rPr lang="es-ES" dirty="0" err="1" smtClean="0"/>
              <a:t>coorte</a:t>
            </a:r>
            <a:r>
              <a:rPr lang="es-ES" dirty="0" smtClean="0"/>
              <a:t> di </a:t>
            </a:r>
            <a:r>
              <a:rPr lang="es-ES" dirty="0" err="1" smtClean="0"/>
              <a:t>soldati</a:t>
            </a:r>
            <a:r>
              <a:rPr lang="es-ES" dirty="0" smtClean="0"/>
              <a:t>, la </a:t>
            </a:r>
            <a:r>
              <a:rPr lang="es-ES" dirty="0" err="1" smtClean="0"/>
              <a:t>quale</a:t>
            </a:r>
            <a:r>
              <a:rPr lang="es-ES" dirty="0" smtClean="0"/>
              <a:t> era la decima </a:t>
            </a:r>
            <a:r>
              <a:rPr lang="es-ES" dirty="0"/>
              <a:t>parte </a:t>
            </a:r>
            <a:r>
              <a:rPr lang="es-ES" dirty="0" smtClean="0"/>
              <a:t>di </a:t>
            </a:r>
            <a:r>
              <a:rPr lang="es-ES" dirty="0"/>
              <a:t>una </a:t>
            </a:r>
            <a:r>
              <a:rPr lang="es-ES" dirty="0" err="1" smtClean="0"/>
              <a:t>legione</a:t>
            </a:r>
            <a:r>
              <a:rPr lang="es-ES" dirty="0" smtClean="0"/>
              <a:t>.</a:t>
            </a:r>
            <a:r>
              <a:rPr lang="en-US" dirty="0" smtClean="0"/>
              <a:t> </a:t>
            </a:r>
            <a:endParaRPr lang="es-E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304800"/>
            <a:ext cx="70866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s-PR" dirty="0" err="1"/>
              <a:t>Il</a:t>
            </a:r>
            <a:r>
              <a:rPr lang="es-PR" dirty="0"/>
              <a:t> </a:t>
            </a:r>
            <a:r>
              <a:rPr lang="es-PR" dirty="0" err="1"/>
              <a:t>negozio</a:t>
            </a:r>
            <a:r>
              <a:rPr lang="es-PR" dirty="0"/>
              <a:t> del </a:t>
            </a:r>
            <a:r>
              <a:rPr lang="es-PR" dirty="0" err="1"/>
              <a:t>traditore</a:t>
            </a:r>
            <a:r>
              <a:rPr lang="es-PR" dirty="0"/>
              <a:t> (Giovanni 18:1-3)</a:t>
            </a:r>
          </a:p>
        </p:txBody>
      </p:sp>
    </p:spTree>
    <p:extLst>
      <p:ext uri="{BB962C8B-B14F-4D97-AF65-F5344CB8AC3E}">
        <p14:creationId xmlns:p14="http://schemas.microsoft.com/office/powerpoint/2010/main" val="18251405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0898-8591-42B5-B6DE-9EBABB23EF1C}" type="slidenum">
              <a:rPr lang="en-US"/>
              <a:pPr/>
              <a:t>9</a:t>
            </a:fld>
            <a:endParaRPr lang="en-US"/>
          </a:p>
        </p:txBody>
      </p:sp>
      <p:sp>
        <p:nvSpPr>
          <p:cNvPr id="329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905000"/>
            <a:ext cx="8458200" cy="4648200"/>
          </a:xfrm>
        </p:spPr>
        <p:txBody>
          <a:bodyPr/>
          <a:lstStyle/>
          <a:p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traditore</a:t>
            </a:r>
            <a:r>
              <a:rPr lang="es-ES" dirty="0" smtClean="0"/>
              <a:t> (</a:t>
            </a:r>
            <a:r>
              <a:rPr lang="es-ES" dirty="0" smtClean="0">
                <a:solidFill>
                  <a:schemeClr val="tx2"/>
                </a:solidFill>
              </a:rPr>
              <a:t>1–3</a:t>
            </a:r>
            <a:r>
              <a:rPr lang="es-ES" dirty="0"/>
              <a:t>)</a:t>
            </a:r>
          </a:p>
          <a:p>
            <a:pPr lvl="1"/>
            <a:r>
              <a:rPr lang="es-ES" dirty="0" err="1" smtClean="0"/>
              <a:t>C’erano</a:t>
            </a:r>
            <a:r>
              <a:rPr lang="es-ES" dirty="0" smtClean="0"/>
              <a:t> </a:t>
            </a:r>
            <a:r>
              <a:rPr lang="es-ES" dirty="0" err="1" smtClean="0"/>
              <a:t>più</a:t>
            </a:r>
            <a:r>
              <a:rPr lang="es-ES" dirty="0" smtClean="0"/>
              <a:t> o meno 600 </a:t>
            </a:r>
            <a:r>
              <a:rPr lang="es-ES" dirty="0" err="1" smtClean="0"/>
              <a:t>uomini</a:t>
            </a:r>
            <a:r>
              <a:rPr lang="es-ES" dirty="0" smtClean="0"/>
              <a:t>, anche se </a:t>
            </a:r>
            <a:r>
              <a:rPr lang="es-ES" dirty="0" err="1" smtClean="0"/>
              <a:t>altri</a:t>
            </a:r>
            <a:r>
              <a:rPr lang="es-ES" dirty="0" smtClean="0"/>
              <a:t> </a:t>
            </a:r>
            <a:r>
              <a:rPr lang="es-ES" dirty="0" err="1" smtClean="0"/>
              <a:t>fonti</a:t>
            </a:r>
            <a:r>
              <a:rPr lang="es-ES" dirty="0" smtClean="0"/>
              <a:t> </a:t>
            </a:r>
            <a:r>
              <a:rPr lang="es-ES" dirty="0" err="1" smtClean="0"/>
              <a:t>dicono</a:t>
            </a:r>
            <a:r>
              <a:rPr lang="es-ES" dirty="0" smtClean="0"/>
              <a:t> che </a:t>
            </a:r>
            <a:r>
              <a:rPr lang="es-ES" dirty="0" err="1" smtClean="0"/>
              <a:t>potrebbe</a:t>
            </a:r>
            <a:r>
              <a:rPr lang="es-ES" dirty="0" smtClean="0"/>
              <a:t> </a:t>
            </a:r>
            <a:r>
              <a:rPr lang="es-ES" dirty="0" err="1" smtClean="0"/>
              <a:t>esser</a:t>
            </a:r>
            <a:r>
              <a:rPr lang="es-ES" dirty="0" smtClean="0"/>
              <a:t> </a:t>
            </a:r>
            <a:r>
              <a:rPr lang="es-ES" dirty="0" err="1" smtClean="0"/>
              <a:t>stato</a:t>
            </a:r>
            <a:r>
              <a:rPr lang="es-ES" dirty="0" smtClean="0"/>
              <a:t> </a:t>
            </a:r>
            <a:r>
              <a:rPr lang="es-ES" dirty="0" err="1" smtClean="0"/>
              <a:t>quasi</a:t>
            </a:r>
            <a:r>
              <a:rPr lang="es-ES" dirty="0" smtClean="0"/>
              <a:t> </a:t>
            </a:r>
            <a:r>
              <a:rPr lang="es-ES" dirty="0" err="1" smtClean="0"/>
              <a:t>mile</a:t>
            </a:r>
            <a:r>
              <a:rPr lang="es-ES" dirty="0" smtClean="0"/>
              <a:t>.</a:t>
            </a:r>
          </a:p>
          <a:p>
            <a:pPr lvl="1"/>
            <a:r>
              <a:rPr lang="es-ES" dirty="0" smtClean="0"/>
              <a:t>Le </a:t>
            </a:r>
            <a:r>
              <a:rPr lang="es-ES" dirty="0" err="1" smtClean="0"/>
              <a:t>guardie</a:t>
            </a:r>
            <a:r>
              <a:rPr lang="es-ES" dirty="0" smtClean="0"/>
              <a:t> </a:t>
            </a:r>
            <a:r>
              <a:rPr lang="es-ES" dirty="0" err="1" smtClean="0"/>
              <a:t>menzionate</a:t>
            </a:r>
            <a:r>
              <a:rPr lang="es-ES" dirty="0" smtClean="0"/>
              <a:t> </a:t>
            </a:r>
            <a:r>
              <a:rPr lang="es-ES" dirty="0" err="1" smtClean="0"/>
              <a:t>erano</a:t>
            </a:r>
            <a:r>
              <a:rPr lang="es-ES" dirty="0" smtClean="0"/>
              <a:t> </a:t>
            </a:r>
            <a:r>
              <a:rPr lang="es-ES" dirty="0" err="1" smtClean="0"/>
              <a:t>membri</a:t>
            </a:r>
            <a:r>
              <a:rPr lang="es-ES" dirty="0" smtClean="0"/>
              <a:t> </a:t>
            </a:r>
            <a:r>
              <a:rPr lang="es-ES" dirty="0" err="1" smtClean="0"/>
              <a:t>della</a:t>
            </a:r>
            <a:r>
              <a:rPr lang="es-ES" dirty="0" smtClean="0"/>
              <a:t> </a:t>
            </a:r>
            <a:r>
              <a:rPr lang="es-ES" dirty="0" err="1" smtClean="0"/>
              <a:t>polizia</a:t>
            </a:r>
            <a:r>
              <a:rPr lang="es-ES" dirty="0" smtClean="0"/>
              <a:t> del </a:t>
            </a:r>
            <a:r>
              <a:rPr lang="es-ES" dirty="0" err="1" smtClean="0"/>
              <a:t>tempio</a:t>
            </a:r>
            <a:r>
              <a:rPr lang="es-ES" dirty="0" smtClean="0"/>
              <a:t>, e </a:t>
            </a:r>
            <a:r>
              <a:rPr lang="es-ES" dirty="0" err="1" smtClean="0"/>
              <a:t>attuavano</a:t>
            </a:r>
            <a:r>
              <a:rPr lang="es-ES" dirty="0" smtClean="0"/>
              <a:t> </a:t>
            </a:r>
            <a:r>
              <a:rPr lang="es-ES" dirty="0" err="1" smtClean="0"/>
              <a:t>sotto</a:t>
            </a:r>
            <a:r>
              <a:rPr lang="es-ES" dirty="0" smtClean="0"/>
              <a:t> </a:t>
            </a:r>
            <a:r>
              <a:rPr lang="es-ES" dirty="0" err="1" smtClean="0"/>
              <a:t>gli</a:t>
            </a:r>
            <a:r>
              <a:rPr lang="es-ES" dirty="0" smtClean="0"/>
              <a:t> </a:t>
            </a:r>
            <a:r>
              <a:rPr lang="es-ES" dirty="0" err="1" smtClean="0"/>
              <a:t>ordenamenti</a:t>
            </a:r>
            <a:r>
              <a:rPr lang="es-ES" dirty="0" smtClean="0"/>
              <a:t> del Sinedrio.</a:t>
            </a:r>
            <a:endParaRPr lang="es-ES" dirty="0"/>
          </a:p>
          <a:p>
            <a:pPr lvl="1"/>
            <a:r>
              <a:rPr lang="es-ES" dirty="0" err="1" smtClean="0"/>
              <a:t>C’è</a:t>
            </a:r>
            <a:r>
              <a:rPr lang="es-ES" dirty="0" smtClean="0"/>
              <a:t> </a:t>
            </a:r>
            <a:r>
              <a:rPr lang="es-ES" dirty="0" err="1" smtClean="0"/>
              <a:t>qualcosa</a:t>
            </a:r>
            <a:r>
              <a:rPr lang="es-ES" dirty="0" smtClean="0"/>
              <a:t> di </a:t>
            </a:r>
            <a:r>
              <a:rPr lang="es-ES" dirty="0" err="1" smtClean="0"/>
              <a:t>vile</a:t>
            </a:r>
            <a:r>
              <a:rPr lang="es-ES" dirty="0" smtClean="0"/>
              <a:t> in </a:t>
            </a:r>
            <a:r>
              <a:rPr lang="es-ES" dirty="0" err="1" smtClean="0"/>
              <a:t>Giuda</a:t>
            </a:r>
            <a:r>
              <a:rPr lang="es-ES" dirty="0" smtClean="0"/>
              <a:t> en el </a:t>
            </a:r>
            <a:r>
              <a:rPr lang="es-ES" dirty="0" err="1" smtClean="0"/>
              <a:t>tradimento</a:t>
            </a:r>
            <a:r>
              <a:rPr lang="es-ES" dirty="0" smtClean="0"/>
              <a:t> di </a:t>
            </a:r>
            <a:r>
              <a:rPr lang="es-ES" dirty="0" err="1" smtClean="0"/>
              <a:t>qualsiasi</a:t>
            </a:r>
            <a:r>
              <a:rPr lang="es-ES" dirty="0" smtClean="0"/>
              <a:t> individuo che per la </a:t>
            </a:r>
            <a:r>
              <a:rPr lang="es-ES" dirty="0" err="1" smtClean="0"/>
              <a:t>sua</a:t>
            </a:r>
            <a:r>
              <a:rPr lang="es-ES" dirty="0" smtClean="0"/>
              <a:t> </a:t>
            </a:r>
            <a:r>
              <a:rPr lang="es-ES" dirty="0" err="1" smtClean="0"/>
              <a:t>codardia</a:t>
            </a:r>
            <a:r>
              <a:rPr lang="es-ES" dirty="0" smtClean="0"/>
              <a:t> </a:t>
            </a:r>
            <a:r>
              <a:rPr lang="es-ES" dirty="0" err="1" smtClean="0"/>
              <a:t>tradisce</a:t>
            </a:r>
            <a:r>
              <a:rPr lang="es-ES" dirty="0" smtClean="0"/>
              <a:t> Cristo.</a:t>
            </a:r>
            <a:r>
              <a:rPr lang="en-US" dirty="0" smtClean="0"/>
              <a:t> (Palau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304800"/>
            <a:ext cx="70866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s-PR" dirty="0" err="1"/>
              <a:t>Il</a:t>
            </a:r>
            <a:r>
              <a:rPr lang="es-PR" dirty="0"/>
              <a:t> </a:t>
            </a:r>
            <a:r>
              <a:rPr lang="es-PR" dirty="0" err="1"/>
              <a:t>negozio</a:t>
            </a:r>
            <a:r>
              <a:rPr lang="es-PR" dirty="0"/>
              <a:t> del </a:t>
            </a:r>
            <a:r>
              <a:rPr lang="es-PR" dirty="0" err="1"/>
              <a:t>traditore</a:t>
            </a:r>
            <a:r>
              <a:rPr lang="es-PR" dirty="0"/>
              <a:t> (Giovanni 18:1-3)</a:t>
            </a:r>
          </a:p>
        </p:txBody>
      </p:sp>
    </p:spTree>
    <p:extLst>
      <p:ext uri="{BB962C8B-B14F-4D97-AF65-F5344CB8AC3E}">
        <p14:creationId xmlns:p14="http://schemas.microsoft.com/office/powerpoint/2010/main" val="19812844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28674" name="AutoShape 2" descr="https://sites.google.com/site/arxonmixail/Lot20Sodom20pillar20salt.jpg"/>
          <p:cNvSpPr>
            <a:spLocks noChangeAspect="1" noChangeArrowheads="1"/>
          </p:cNvSpPr>
          <p:nvPr/>
        </p:nvSpPr>
        <p:spPr bwMode="auto">
          <a:xfrm>
            <a:off x="63500" y="-136525"/>
            <a:ext cx="7620000" cy="9801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https://sites.google.com/site/arxonmixail/Lot20Sodom20pillar20salt.jpg"/>
          <p:cNvSpPr>
            <a:spLocks noChangeAspect="1" noChangeArrowheads="1"/>
          </p:cNvSpPr>
          <p:nvPr/>
        </p:nvSpPr>
        <p:spPr bwMode="auto">
          <a:xfrm>
            <a:off x="63500" y="-136525"/>
            <a:ext cx="7620000" cy="9801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/>
              <a:t>La </a:t>
            </a:r>
            <a:r>
              <a:rPr lang="es-PR" dirty="0" err="1"/>
              <a:t>onniscienza</a:t>
            </a:r>
            <a:r>
              <a:rPr lang="es-PR" dirty="0"/>
              <a:t> di </a:t>
            </a:r>
            <a:r>
              <a:rPr lang="es-PR" dirty="0" err="1"/>
              <a:t>Gesù</a:t>
            </a:r>
            <a:r>
              <a:rPr lang="es-PR" dirty="0"/>
              <a:t> (Giovanni 18:4-9)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771" b="14741"/>
          <a:stretch/>
        </p:blipFill>
        <p:spPr>
          <a:xfrm>
            <a:off x="990600" y="1752600"/>
            <a:ext cx="7191788" cy="51054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763000" cy="3810000"/>
          </a:xfrm>
        </p:spPr>
        <p:txBody>
          <a:bodyPr/>
          <a:lstStyle/>
          <a:p>
            <a:pPr marL="0" indent="0">
              <a:buNone/>
            </a:pPr>
            <a:r>
              <a:rPr lang="es-ES" i="1" dirty="0" smtClean="0"/>
              <a:t>“</a:t>
            </a:r>
            <a:r>
              <a:rPr lang="it-IT" i="1" dirty="0"/>
              <a:t>Ma Gesù, ben sapendo tutto quello che stava per accadergli, uscì e chiese loro: «Chi cercate?» </a:t>
            </a:r>
            <a:r>
              <a:rPr lang="it-IT" b="1" i="1" baseline="30000" dirty="0"/>
              <a:t>5 </a:t>
            </a:r>
            <a:r>
              <a:rPr lang="it-IT" i="1" dirty="0"/>
              <a:t>Gli risposero: «Gesù il Nazareno!» Egli disse </a:t>
            </a:r>
            <a:r>
              <a:rPr lang="it-IT" i="1" dirty="0" smtClean="0"/>
              <a:t>loro: </a:t>
            </a:r>
            <a:r>
              <a:rPr lang="it-IT" i="1" dirty="0"/>
              <a:t>«Io sono». Giuda, che lo tradiva, era anch’egli là con loro. </a:t>
            </a:r>
            <a:r>
              <a:rPr lang="it-IT" b="1" i="1" baseline="30000" dirty="0"/>
              <a:t>6 </a:t>
            </a:r>
            <a:r>
              <a:rPr lang="it-IT" i="1" dirty="0"/>
              <a:t>Appena Gesù ebbe detto loro: «Io sono», indietreggiarono e caddero in terra</a:t>
            </a:r>
            <a:r>
              <a:rPr lang="it-IT" i="1" dirty="0" smtClean="0"/>
              <a:t>...</a:t>
            </a:r>
            <a:r>
              <a:rPr lang="es-ES" i="1" dirty="0" smtClean="0"/>
              <a:t>”</a:t>
            </a:r>
            <a:endParaRPr lang="es-ES" i="1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/>
              <a:t>La </a:t>
            </a:r>
            <a:r>
              <a:rPr lang="es-PR" dirty="0" err="1"/>
              <a:t>onniscienza</a:t>
            </a:r>
            <a:r>
              <a:rPr lang="es-PR" dirty="0"/>
              <a:t> di </a:t>
            </a:r>
            <a:r>
              <a:rPr lang="es-PR" dirty="0" err="1"/>
              <a:t>Gesù</a:t>
            </a:r>
            <a:r>
              <a:rPr lang="es-PR" dirty="0"/>
              <a:t> (Giovanni 18:4-9)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2401" y="2133600"/>
            <a:ext cx="8794750" cy="4648200"/>
          </a:xfrm>
        </p:spPr>
        <p:txBody>
          <a:bodyPr/>
          <a:lstStyle/>
          <a:p>
            <a:pPr marL="0" indent="0">
              <a:buNone/>
            </a:pPr>
            <a:r>
              <a:rPr lang="es-ES" i="1" dirty="0" smtClean="0"/>
              <a:t>...</a:t>
            </a:r>
            <a:r>
              <a:rPr lang="it-IT" b="1" i="1" baseline="30000" dirty="0"/>
              <a:t> 7 </a:t>
            </a:r>
            <a:r>
              <a:rPr lang="it-IT" i="1" dirty="0"/>
              <a:t>Egli dunque domandò loro di nuovo: «Chi cercate?» Essi dissero: «Gesù il Nazareno». </a:t>
            </a:r>
            <a:r>
              <a:rPr lang="it-IT" b="1" i="1" baseline="30000" dirty="0"/>
              <a:t>8 </a:t>
            </a:r>
            <a:r>
              <a:rPr lang="it-IT" i="1" dirty="0"/>
              <a:t>Gesù rispose: «Vi ho detto che sono </a:t>
            </a:r>
            <a:r>
              <a:rPr lang="it-IT" i="1" dirty="0" smtClean="0"/>
              <a:t>io; </a:t>
            </a:r>
            <a:r>
              <a:rPr lang="it-IT" i="1" dirty="0"/>
              <a:t>se dunque cercate me, lasciate andare questi». </a:t>
            </a:r>
            <a:r>
              <a:rPr lang="it-IT" b="1" i="1" baseline="30000" dirty="0"/>
              <a:t>9 </a:t>
            </a:r>
            <a:r>
              <a:rPr lang="it-IT" i="1" dirty="0"/>
              <a:t>E ciò affinché si adempisse la parola che egli aveva detta: «Di quelli che tu mi hai dati, non ne ho perduto nessuno</a:t>
            </a:r>
            <a:r>
              <a:rPr lang="it-IT" i="1" dirty="0" smtClean="0"/>
              <a:t>».</a:t>
            </a:r>
          </a:p>
          <a:p>
            <a:pPr marL="0" indent="0">
              <a:buNone/>
            </a:pPr>
            <a:endParaRPr lang="it-IT" i="1" dirty="0"/>
          </a:p>
          <a:p>
            <a:pPr marL="0" indent="0">
              <a:buNone/>
            </a:pPr>
            <a:r>
              <a:rPr lang="it-IT" dirty="0" smtClean="0"/>
              <a:t>					  (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Giovanni 18:4-9</a:t>
            </a:r>
            <a:r>
              <a:rPr lang="it-IT" dirty="0" smtClean="0"/>
              <a:t>)</a:t>
            </a:r>
            <a:endParaRPr lang="es-ES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/>
              <a:t>La </a:t>
            </a:r>
            <a:r>
              <a:rPr lang="es-PR" dirty="0" err="1"/>
              <a:t>onniscienza</a:t>
            </a:r>
            <a:r>
              <a:rPr lang="es-PR" dirty="0"/>
              <a:t> di </a:t>
            </a:r>
            <a:r>
              <a:rPr lang="es-PR" dirty="0" err="1"/>
              <a:t>Gesù</a:t>
            </a:r>
            <a:r>
              <a:rPr lang="es-PR" dirty="0"/>
              <a:t> (Giovanni 18:4-9)</a:t>
            </a:r>
          </a:p>
        </p:txBody>
      </p:sp>
    </p:spTree>
    <p:extLst>
      <p:ext uri="{BB962C8B-B14F-4D97-AF65-F5344CB8AC3E}">
        <p14:creationId xmlns:p14="http://schemas.microsoft.com/office/powerpoint/2010/main" val="795523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r>
              <a:rPr lang="es-ES" sz="3600" dirty="0" err="1" smtClean="0"/>
              <a:t>Comprendeva</a:t>
            </a:r>
            <a:r>
              <a:rPr lang="es-ES" sz="3600" dirty="0" smtClean="0"/>
              <a:t> </a:t>
            </a:r>
            <a:r>
              <a:rPr lang="es-ES" sz="3600" dirty="0" smtClean="0"/>
              <a:t>la </a:t>
            </a:r>
            <a:r>
              <a:rPr lang="es-ES" sz="3600" dirty="0" err="1" smtClean="0"/>
              <a:t>situazione</a:t>
            </a:r>
            <a:r>
              <a:rPr lang="es-ES" sz="3600" dirty="0" smtClean="0"/>
              <a:t> </a:t>
            </a:r>
            <a:r>
              <a:rPr lang="es-ES" sz="3600" dirty="0" smtClean="0"/>
              <a:t>(</a:t>
            </a:r>
            <a:r>
              <a:rPr lang="es-ES" sz="3600" dirty="0" smtClean="0">
                <a:solidFill>
                  <a:schemeClr val="tx2"/>
                </a:solidFill>
              </a:rPr>
              <a:t>4</a:t>
            </a:r>
            <a:r>
              <a:rPr lang="es-ES" sz="3600" dirty="0" smtClean="0"/>
              <a:t>).</a:t>
            </a:r>
          </a:p>
          <a:p>
            <a:pPr lvl="1"/>
            <a:r>
              <a:rPr lang="es-ES" sz="3200" dirty="0" err="1" smtClean="0"/>
              <a:t>Appena</a:t>
            </a:r>
            <a:r>
              <a:rPr lang="es-ES" sz="3200" dirty="0" smtClean="0"/>
              <a:t> è </a:t>
            </a:r>
            <a:r>
              <a:rPr lang="es-ES" sz="3200" dirty="0" err="1" smtClean="0"/>
              <a:t>arrivato</a:t>
            </a:r>
            <a:r>
              <a:rPr lang="es-ES" sz="3200" dirty="0" smtClean="0"/>
              <a:t> </a:t>
            </a:r>
            <a:r>
              <a:rPr lang="es-ES" sz="3200" dirty="0" err="1" smtClean="0"/>
              <a:t>Giuda</a:t>
            </a:r>
            <a:r>
              <a:rPr lang="es-ES" sz="3200" dirty="0" smtClean="0"/>
              <a:t> con le </a:t>
            </a:r>
            <a:r>
              <a:rPr lang="es-ES" sz="3200" dirty="0" err="1" smtClean="0"/>
              <a:t>guardie</a:t>
            </a:r>
            <a:r>
              <a:rPr lang="es-ES" sz="3200" dirty="0" smtClean="0"/>
              <a:t>, </a:t>
            </a:r>
            <a:r>
              <a:rPr lang="es-ES" sz="3200" dirty="0" err="1" smtClean="0"/>
              <a:t>il</a:t>
            </a:r>
            <a:r>
              <a:rPr lang="es-ES" sz="3200" dirty="0" smtClean="0"/>
              <a:t> </a:t>
            </a:r>
            <a:r>
              <a:rPr lang="es-ES" sz="3200" dirty="0" err="1" smtClean="0"/>
              <a:t>Signore</a:t>
            </a:r>
            <a:r>
              <a:rPr lang="es-ES" sz="3200" dirty="0" smtClean="0"/>
              <a:t> ha </a:t>
            </a:r>
            <a:r>
              <a:rPr lang="es-ES" sz="3200" dirty="0" err="1" smtClean="0"/>
              <a:t>saputo</a:t>
            </a:r>
            <a:r>
              <a:rPr lang="es-ES" sz="3200" dirty="0" smtClean="0"/>
              <a:t> che </a:t>
            </a:r>
            <a:r>
              <a:rPr lang="es-ES" sz="3200" dirty="0" err="1" smtClean="0"/>
              <a:t>il</a:t>
            </a:r>
            <a:r>
              <a:rPr lang="es-ES" sz="3200" dirty="0" smtClean="0"/>
              <a:t> momento era </a:t>
            </a:r>
            <a:r>
              <a:rPr lang="es-ES" sz="3200" dirty="0" err="1" smtClean="0"/>
              <a:t>arrivato</a:t>
            </a:r>
            <a:r>
              <a:rPr lang="es-ES" sz="3200" dirty="0" smtClean="0"/>
              <a:t>.</a:t>
            </a:r>
            <a:endParaRPr lang="es-ES" sz="3200" dirty="0" smtClean="0"/>
          </a:p>
          <a:p>
            <a:pPr lvl="1"/>
            <a:r>
              <a:rPr lang="es-ES" sz="3200" dirty="0" smtClean="0"/>
              <a:t>Non </a:t>
            </a:r>
            <a:r>
              <a:rPr lang="es-ES" sz="3200" dirty="0" err="1" smtClean="0"/>
              <a:t>soltanto</a:t>
            </a:r>
            <a:r>
              <a:rPr lang="es-ES" sz="3200" dirty="0" smtClean="0"/>
              <a:t> </a:t>
            </a:r>
            <a:r>
              <a:rPr lang="es-ES" sz="3200" dirty="0" err="1" smtClean="0"/>
              <a:t>capiva</a:t>
            </a:r>
            <a:r>
              <a:rPr lang="es-ES" sz="3200" dirty="0" smtClean="0"/>
              <a:t> la </a:t>
            </a:r>
            <a:r>
              <a:rPr lang="es-ES" sz="3200" dirty="0" err="1" smtClean="0"/>
              <a:t>situazione</a:t>
            </a:r>
            <a:r>
              <a:rPr lang="es-ES" sz="3200" dirty="0" smtClean="0"/>
              <a:t>, </a:t>
            </a:r>
            <a:r>
              <a:rPr lang="es-ES" sz="3200" dirty="0" err="1" smtClean="0"/>
              <a:t>ma</a:t>
            </a:r>
            <a:r>
              <a:rPr lang="es-ES" sz="3200" dirty="0" smtClean="0"/>
              <a:t> la </a:t>
            </a:r>
            <a:r>
              <a:rPr lang="es-ES" sz="3200" dirty="0" err="1" smtClean="0"/>
              <a:t>controllava</a:t>
            </a:r>
            <a:r>
              <a:rPr lang="es-ES" sz="3200" dirty="0" smtClean="0"/>
              <a:t>. </a:t>
            </a:r>
            <a:endParaRPr lang="es-ES" sz="3200" dirty="0" smtClean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/>
              <a:t>La </a:t>
            </a:r>
            <a:r>
              <a:rPr lang="es-PR" dirty="0" err="1"/>
              <a:t>onniscienza</a:t>
            </a:r>
            <a:r>
              <a:rPr lang="es-PR" dirty="0"/>
              <a:t> di </a:t>
            </a:r>
            <a:r>
              <a:rPr lang="es-PR" dirty="0" err="1"/>
              <a:t>Gesù</a:t>
            </a:r>
            <a:r>
              <a:rPr lang="es-PR" dirty="0"/>
              <a:t> (Giovanni 18:4-9)</a:t>
            </a:r>
          </a:p>
        </p:txBody>
      </p:sp>
    </p:spTree>
    <p:extLst>
      <p:ext uri="{BB962C8B-B14F-4D97-AF65-F5344CB8AC3E}">
        <p14:creationId xmlns:p14="http://schemas.microsoft.com/office/powerpoint/2010/main" val="26290116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r>
              <a:rPr lang="es-ES" dirty="0" smtClean="0"/>
              <a:t>Ha </a:t>
            </a:r>
            <a:r>
              <a:rPr lang="es-ES" dirty="0" err="1" smtClean="0"/>
              <a:t>mostrato</a:t>
            </a:r>
            <a:r>
              <a:rPr lang="es-ES" dirty="0" smtClean="0"/>
              <a:t> </a:t>
            </a:r>
            <a:r>
              <a:rPr lang="es-ES" dirty="0" err="1" smtClean="0"/>
              <a:t>coraggio</a:t>
            </a:r>
            <a:r>
              <a:rPr lang="es-ES" dirty="0" smtClean="0"/>
              <a:t> (</a:t>
            </a:r>
            <a:r>
              <a:rPr lang="es-ES" dirty="0" smtClean="0">
                <a:solidFill>
                  <a:schemeClr val="tx2"/>
                </a:solidFill>
              </a:rPr>
              <a:t>5a</a:t>
            </a:r>
            <a:r>
              <a:rPr lang="es-ES" dirty="0" smtClean="0"/>
              <a:t>).</a:t>
            </a:r>
            <a:endParaRPr lang="es-ES" dirty="0"/>
          </a:p>
          <a:p>
            <a:pPr lvl="1"/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Signore</a:t>
            </a:r>
            <a:r>
              <a:rPr lang="es-ES" dirty="0" smtClean="0"/>
              <a:t> non ha </a:t>
            </a:r>
            <a:r>
              <a:rPr lang="es-ES" dirty="0" err="1" smtClean="0"/>
              <a:t>dubitato</a:t>
            </a:r>
            <a:r>
              <a:rPr lang="es-ES" dirty="0" smtClean="0"/>
              <a:t> in </a:t>
            </a:r>
            <a:r>
              <a:rPr lang="es-ES" dirty="0" err="1" smtClean="0"/>
              <a:t>confrontarli</a:t>
            </a:r>
            <a:r>
              <a:rPr lang="es-ES" dirty="0" smtClean="0"/>
              <a:t> con </a:t>
            </a:r>
            <a:r>
              <a:rPr lang="es-ES" dirty="0" err="1" smtClean="0"/>
              <a:t>coraggio</a:t>
            </a:r>
            <a:r>
              <a:rPr lang="es-ES" dirty="0" smtClean="0"/>
              <a:t> e </a:t>
            </a:r>
            <a:r>
              <a:rPr lang="es-ES" dirty="0" err="1" smtClean="0"/>
              <a:t>dire</a:t>
            </a:r>
            <a:r>
              <a:rPr lang="es-ES" dirty="0" smtClean="0"/>
              <a:t>: “</a:t>
            </a:r>
            <a:r>
              <a:rPr lang="es-ES" dirty="0" err="1" smtClean="0"/>
              <a:t>Io</a:t>
            </a:r>
            <a:r>
              <a:rPr lang="es-ES" dirty="0" smtClean="0"/>
              <a:t> </a:t>
            </a:r>
            <a:r>
              <a:rPr lang="es-ES" dirty="0" err="1" smtClean="0"/>
              <a:t>sono</a:t>
            </a:r>
            <a:r>
              <a:rPr lang="es-ES" dirty="0" smtClean="0"/>
              <a:t>”. La </a:t>
            </a:r>
            <a:r>
              <a:rPr lang="es-ES" dirty="0" err="1" smtClean="0"/>
              <a:t>sua</a:t>
            </a:r>
            <a:r>
              <a:rPr lang="es-ES" dirty="0" smtClean="0"/>
              <a:t> </a:t>
            </a:r>
            <a:r>
              <a:rPr lang="es-ES" dirty="0" err="1" smtClean="0"/>
              <a:t>risposta</a:t>
            </a:r>
            <a:r>
              <a:rPr lang="es-ES" dirty="0" smtClean="0"/>
              <a:t> </a:t>
            </a:r>
            <a:r>
              <a:rPr lang="es-ES" dirty="0" err="1" smtClean="0"/>
              <a:t>nuovamente</a:t>
            </a:r>
            <a:r>
              <a:rPr lang="es-ES" dirty="0" smtClean="0"/>
              <a:t> </a:t>
            </a:r>
            <a:r>
              <a:rPr lang="es-ES" dirty="0"/>
              <a:t>indica </a:t>
            </a:r>
            <a:r>
              <a:rPr lang="es-ES" dirty="0" smtClean="0"/>
              <a:t>la </a:t>
            </a:r>
            <a:r>
              <a:rPr lang="es-ES" dirty="0" err="1" smtClean="0"/>
              <a:t>sua</a:t>
            </a:r>
            <a:r>
              <a:rPr lang="es-ES" dirty="0" smtClean="0"/>
              <a:t> </a:t>
            </a:r>
            <a:r>
              <a:rPr lang="es-ES" dirty="0" err="1" smtClean="0"/>
              <a:t>deità</a:t>
            </a:r>
            <a:r>
              <a:rPr lang="es-ES" dirty="0" smtClean="0"/>
              <a:t> (</a:t>
            </a:r>
            <a:r>
              <a:rPr lang="es-ES" dirty="0" err="1" smtClean="0"/>
              <a:t>vedere</a:t>
            </a:r>
            <a:r>
              <a:rPr lang="es-ES" dirty="0" smtClean="0"/>
              <a:t> </a:t>
            </a:r>
            <a:r>
              <a:rPr lang="es-ES" dirty="0">
                <a:solidFill>
                  <a:schemeClr val="tx2"/>
                </a:solidFill>
              </a:rPr>
              <a:t>8:58</a:t>
            </a:r>
            <a:r>
              <a:rPr lang="es-ES" dirty="0"/>
              <a:t>).</a:t>
            </a:r>
          </a:p>
          <a:p>
            <a:r>
              <a:rPr lang="es-ES" dirty="0" smtClean="0"/>
              <a:t>Ha </a:t>
            </a:r>
            <a:r>
              <a:rPr lang="es-ES" dirty="0" err="1" smtClean="0"/>
              <a:t>operato</a:t>
            </a:r>
            <a:r>
              <a:rPr lang="es-ES" dirty="0" smtClean="0"/>
              <a:t> con </a:t>
            </a:r>
            <a:r>
              <a:rPr lang="es-ES" dirty="0" err="1" smtClean="0"/>
              <a:t>potere</a:t>
            </a:r>
            <a:r>
              <a:rPr lang="es-ES" dirty="0" smtClean="0"/>
              <a:t> (</a:t>
            </a:r>
            <a:r>
              <a:rPr lang="es-ES" dirty="0" smtClean="0">
                <a:solidFill>
                  <a:schemeClr val="tx2"/>
                </a:solidFill>
              </a:rPr>
              <a:t>5b–6</a:t>
            </a:r>
            <a:r>
              <a:rPr lang="es-ES" dirty="0" smtClean="0"/>
              <a:t>).</a:t>
            </a:r>
            <a:endParaRPr lang="es-ES" dirty="0"/>
          </a:p>
          <a:p>
            <a:pPr lvl="1"/>
            <a:r>
              <a:rPr lang="es-ES" dirty="0" err="1" smtClean="0"/>
              <a:t>Invece</a:t>
            </a:r>
            <a:r>
              <a:rPr lang="es-ES" dirty="0" smtClean="0"/>
              <a:t> di </a:t>
            </a:r>
            <a:r>
              <a:rPr lang="es-ES" dirty="0" err="1" smtClean="0"/>
              <a:t>scappare</a:t>
            </a:r>
            <a:r>
              <a:rPr lang="es-ES" dirty="0" smtClean="0"/>
              <a:t>, li </a:t>
            </a:r>
            <a:r>
              <a:rPr lang="es-ES" dirty="0" err="1" smtClean="0"/>
              <a:t>fronteggia</a:t>
            </a:r>
            <a:r>
              <a:rPr lang="es-ES" dirty="0" smtClean="0"/>
              <a:t> e </a:t>
            </a:r>
            <a:r>
              <a:rPr lang="es-ES" dirty="0" smtClean="0"/>
              <a:t>parla a loro con le </a:t>
            </a:r>
            <a:r>
              <a:rPr lang="es-ES" dirty="0" err="1" smtClean="0"/>
              <a:t>stesse</a:t>
            </a:r>
            <a:r>
              <a:rPr lang="es-ES" dirty="0" smtClean="0"/>
              <a:t> </a:t>
            </a:r>
            <a:r>
              <a:rPr lang="es-ES" dirty="0" err="1" smtClean="0"/>
              <a:t>parole</a:t>
            </a:r>
            <a:r>
              <a:rPr lang="es-ES" dirty="0" smtClean="0"/>
              <a:t> che Dio </a:t>
            </a:r>
            <a:r>
              <a:rPr lang="es-ES" dirty="0" err="1" smtClean="0"/>
              <a:t>usava</a:t>
            </a:r>
            <a:r>
              <a:rPr lang="es-ES" dirty="0" smtClean="0"/>
              <a:t>.. </a:t>
            </a:r>
            <a:endParaRPr lang="es-ES" dirty="0" smtClean="0"/>
          </a:p>
          <a:p>
            <a:pPr lvl="1"/>
            <a:r>
              <a:rPr lang="es-ES" dirty="0" err="1" smtClean="0"/>
              <a:t>Quando</a:t>
            </a:r>
            <a:r>
              <a:rPr lang="es-ES" dirty="0" smtClean="0"/>
              <a:t> </a:t>
            </a:r>
            <a:r>
              <a:rPr lang="es-ES" dirty="0" err="1" smtClean="0"/>
              <a:t>Gesù</a:t>
            </a:r>
            <a:r>
              <a:rPr lang="es-ES" dirty="0" smtClean="0"/>
              <a:t> si è </a:t>
            </a:r>
            <a:r>
              <a:rPr lang="es-ES" dirty="0" err="1" smtClean="0"/>
              <a:t>fatto</a:t>
            </a:r>
            <a:r>
              <a:rPr lang="es-ES" dirty="0" smtClean="0"/>
              <a:t> </a:t>
            </a:r>
            <a:r>
              <a:rPr lang="es-ES" dirty="0" err="1" smtClean="0"/>
              <a:t>conoscere</a:t>
            </a:r>
            <a:r>
              <a:rPr lang="es-ES" dirty="0" smtClean="0"/>
              <a:t>, </a:t>
            </a:r>
            <a:r>
              <a:rPr lang="es-ES" dirty="0" err="1" smtClean="0"/>
              <a:t>questo</a:t>
            </a:r>
            <a:r>
              <a:rPr lang="es-ES" dirty="0" smtClean="0"/>
              <a:t> </a:t>
            </a:r>
            <a:r>
              <a:rPr lang="es-ES" dirty="0" err="1" smtClean="0"/>
              <a:t>gruppo</a:t>
            </a:r>
            <a:r>
              <a:rPr lang="es-ES" dirty="0" smtClean="0"/>
              <a:t> di </a:t>
            </a:r>
            <a:r>
              <a:rPr lang="es-ES" dirty="0" err="1" smtClean="0"/>
              <a:t>soldati</a:t>
            </a:r>
            <a:r>
              <a:rPr lang="es-ES" dirty="0" smtClean="0"/>
              <a:t> ha </a:t>
            </a:r>
            <a:r>
              <a:rPr lang="es-ES" dirty="0" err="1" smtClean="0"/>
              <a:t>retrocesso</a:t>
            </a:r>
            <a:r>
              <a:rPr lang="es-ES" dirty="0" smtClean="0"/>
              <a:t> </a:t>
            </a:r>
            <a:r>
              <a:rPr lang="es-ES" dirty="0" err="1" smtClean="0"/>
              <a:t>ed</a:t>
            </a:r>
            <a:r>
              <a:rPr lang="es-ES" dirty="0" smtClean="0"/>
              <a:t> è </a:t>
            </a:r>
            <a:r>
              <a:rPr lang="es-ES" dirty="0" err="1" smtClean="0"/>
              <a:t>caduto</a:t>
            </a:r>
            <a:r>
              <a:rPr lang="es-ES" dirty="0" smtClean="0"/>
              <a:t> a </a:t>
            </a:r>
            <a:r>
              <a:rPr lang="es-ES" dirty="0" err="1" smtClean="0"/>
              <a:t>terra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/>
              <a:t>La </a:t>
            </a:r>
            <a:r>
              <a:rPr lang="es-PR" dirty="0" err="1" smtClean="0"/>
              <a:t>onniscienza</a:t>
            </a:r>
            <a:r>
              <a:rPr lang="es-PR" dirty="0" smtClean="0"/>
              <a:t> </a:t>
            </a:r>
            <a:r>
              <a:rPr lang="es-PR" dirty="0"/>
              <a:t>di </a:t>
            </a:r>
            <a:r>
              <a:rPr lang="es-PR" dirty="0" err="1"/>
              <a:t>Gesù</a:t>
            </a:r>
            <a:r>
              <a:rPr lang="es-PR" dirty="0"/>
              <a:t> (Giovanni 18:4-9)</a:t>
            </a:r>
          </a:p>
        </p:txBody>
      </p:sp>
    </p:spTree>
    <p:extLst>
      <p:ext uri="{BB962C8B-B14F-4D97-AF65-F5344CB8AC3E}">
        <p14:creationId xmlns:p14="http://schemas.microsoft.com/office/powerpoint/2010/main" val="16669854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r>
              <a:rPr lang="es-ES" dirty="0" smtClean="0"/>
              <a:t>Ha </a:t>
            </a:r>
            <a:r>
              <a:rPr lang="es-ES" dirty="0" err="1" smtClean="0"/>
              <a:t>pensato</a:t>
            </a:r>
            <a:r>
              <a:rPr lang="es-ES" dirty="0" smtClean="0"/>
              <a:t> </a:t>
            </a:r>
            <a:r>
              <a:rPr lang="es-ES" dirty="0" err="1" smtClean="0"/>
              <a:t>ai</a:t>
            </a:r>
            <a:r>
              <a:rPr lang="es-ES" dirty="0" smtClean="0"/>
              <a:t> </a:t>
            </a:r>
            <a:r>
              <a:rPr lang="es-ES" dirty="0" err="1" smtClean="0"/>
              <a:t>suoi</a:t>
            </a:r>
            <a:r>
              <a:rPr lang="es-ES" dirty="0" smtClean="0"/>
              <a:t> </a:t>
            </a:r>
            <a:r>
              <a:rPr lang="es-ES" dirty="0" err="1" smtClean="0"/>
              <a:t>amici</a:t>
            </a:r>
            <a:r>
              <a:rPr lang="es-ES" dirty="0"/>
              <a:t>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7–9</a:t>
            </a:r>
            <a:r>
              <a:rPr lang="es-ES" dirty="0"/>
              <a:t>).</a:t>
            </a:r>
          </a:p>
          <a:p>
            <a:pPr lvl="1"/>
            <a:r>
              <a:rPr lang="es-ES" dirty="0" smtClean="0"/>
              <a:t>Dopo </a:t>
            </a:r>
            <a:r>
              <a:rPr lang="es-ES" dirty="0" err="1" smtClean="0"/>
              <a:t>avere</a:t>
            </a:r>
            <a:r>
              <a:rPr lang="es-ES" dirty="0" smtClean="0"/>
              <a:t> </a:t>
            </a:r>
            <a:r>
              <a:rPr lang="es-ES" dirty="0" err="1" smtClean="0"/>
              <a:t>confermato</a:t>
            </a:r>
            <a:r>
              <a:rPr lang="es-ES" dirty="0" smtClean="0"/>
              <a:t> la </a:t>
            </a:r>
            <a:r>
              <a:rPr lang="es-ES" dirty="0" err="1" smtClean="0"/>
              <a:t>sua</a:t>
            </a:r>
            <a:r>
              <a:rPr lang="es-ES" dirty="0" smtClean="0"/>
              <a:t> </a:t>
            </a:r>
            <a:r>
              <a:rPr lang="es-ES" dirty="0" err="1" smtClean="0"/>
              <a:t>identità</a:t>
            </a:r>
            <a:r>
              <a:rPr lang="es-ES" dirty="0" smtClean="0"/>
              <a:t> a loro, </a:t>
            </a:r>
            <a:r>
              <a:rPr lang="es-ES" dirty="0" err="1" smtClean="0"/>
              <a:t>assicura</a:t>
            </a:r>
            <a:r>
              <a:rPr lang="es-ES" dirty="0" smtClean="0"/>
              <a:t> che </a:t>
            </a:r>
            <a:r>
              <a:rPr lang="es-ES" dirty="0" err="1" smtClean="0"/>
              <a:t>lascino</a:t>
            </a:r>
            <a:r>
              <a:rPr lang="es-ES" dirty="0" smtClean="0"/>
              <a:t> </a:t>
            </a:r>
            <a:r>
              <a:rPr lang="es-ES" dirty="0" err="1" smtClean="0"/>
              <a:t>liberi</a:t>
            </a:r>
            <a:r>
              <a:rPr lang="es-ES" dirty="0" smtClean="0"/>
              <a:t> i </a:t>
            </a:r>
            <a:r>
              <a:rPr lang="es-ES" dirty="0" err="1" smtClean="0"/>
              <a:t>suoi</a:t>
            </a:r>
            <a:r>
              <a:rPr lang="es-ES" dirty="0" smtClean="0"/>
              <a:t> </a:t>
            </a:r>
            <a:r>
              <a:rPr lang="es-ES" dirty="0" err="1" smtClean="0"/>
              <a:t>amici</a:t>
            </a:r>
            <a:r>
              <a:rPr lang="es-ES" dirty="0" smtClean="0"/>
              <a:t> e </a:t>
            </a:r>
            <a:r>
              <a:rPr lang="es-ES" dirty="0" err="1" smtClean="0"/>
              <a:t>portino</a:t>
            </a:r>
            <a:r>
              <a:rPr lang="es-ES" dirty="0" smtClean="0"/>
              <a:t> </a:t>
            </a:r>
            <a:r>
              <a:rPr lang="es-ES" dirty="0" err="1" smtClean="0"/>
              <a:t>soltanto</a:t>
            </a:r>
            <a:r>
              <a:rPr lang="es-ES" dirty="0" smtClean="0"/>
              <a:t> lui. </a:t>
            </a:r>
            <a:endParaRPr lang="es-ES" dirty="0" smtClean="0"/>
          </a:p>
          <a:p>
            <a:pPr lvl="1"/>
            <a:r>
              <a:rPr lang="es-ES" dirty="0" smtClean="0"/>
              <a:t>In una </a:t>
            </a:r>
            <a:r>
              <a:rPr lang="es-ES" dirty="0" err="1" smtClean="0"/>
              <a:t>crisi</a:t>
            </a:r>
            <a:r>
              <a:rPr lang="es-ES" dirty="0" smtClean="0"/>
              <a:t> che lo </a:t>
            </a:r>
            <a:r>
              <a:rPr lang="es-ES" dirty="0" err="1" smtClean="0"/>
              <a:t>porterebbe</a:t>
            </a:r>
            <a:r>
              <a:rPr lang="es-ES" dirty="0" smtClean="0"/>
              <a:t> </a:t>
            </a:r>
            <a:r>
              <a:rPr lang="es-ES" dirty="0" err="1" smtClean="0"/>
              <a:t>alla</a:t>
            </a:r>
            <a:r>
              <a:rPr lang="es-ES" dirty="0" smtClean="0"/>
              <a:t> </a:t>
            </a:r>
            <a:r>
              <a:rPr lang="es-ES" dirty="0" err="1" smtClean="0"/>
              <a:t>croce</a:t>
            </a:r>
            <a:r>
              <a:rPr lang="es-ES" dirty="0" smtClean="0"/>
              <a:t>, si </a:t>
            </a:r>
            <a:r>
              <a:rPr lang="es-ES" dirty="0" err="1" smtClean="0"/>
              <a:t>preoccupa</a:t>
            </a:r>
            <a:r>
              <a:rPr lang="es-ES" dirty="0" smtClean="0"/>
              <a:t> per i </a:t>
            </a:r>
            <a:r>
              <a:rPr lang="es-ES" dirty="0" err="1" smtClean="0"/>
              <a:t>suoi</a:t>
            </a:r>
            <a:r>
              <a:rPr lang="es-ES" dirty="0" smtClean="0"/>
              <a:t> </a:t>
            </a:r>
            <a:r>
              <a:rPr lang="es-ES" dirty="0" err="1" smtClean="0"/>
              <a:t>compagni</a:t>
            </a:r>
            <a:r>
              <a:rPr lang="es-ES" dirty="0" smtClean="0"/>
              <a:t> e li </a:t>
            </a:r>
            <a:r>
              <a:rPr lang="es-ES" dirty="0" err="1" smtClean="0"/>
              <a:t>aiuta</a:t>
            </a:r>
            <a:r>
              <a:rPr lang="es-ES" dirty="0" smtClean="0"/>
              <a:t> di modo, </a:t>
            </a:r>
            <a:r>
              <a:rPr lang="es-ES" dirty="0" err="1" smtClean="0"/>
              <a:t>proteggendoli</a:t>
            </a:r>
            <a:r>
              <a:rPr lang="es-ES" dirty="0" smtClean="0"/>
              <a:t> </a:t>
            </a:r>
            <a:r>
              <a:rPr lang="es-ES" dirty="0" err="1" smtClean="0"/>
              <a:t>dal</a:t>
            </a:r>
            <a:r>
              <a:rPr lang="es-ES" dirty="0" smtClean="0"/>
              <a:t> </a:t>
            </a:r>
            <a:r>
              <a:rPr lang="es-ES" dirty="0" err="1" smtClean="0"/>
              <a:t>pericolo</a:t>
            </a:r>
            <a:r>
              <a:rPr lang="es-ES" dirty="0" smtClean="0"/>
              <a:t>. </a:t>
            </a:r>
            <a:r>
              <a:rPr lang="es-ES" dirty="0" smtClean="0"/>
              <a:t>(</a:t>
            </a:r>
            <a:r>
              <a:rPr lang="en-US" dirty="0" smtClean="0"/>
              <a:t>Palau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/>
              <a:t>La </a:t>
            </a:r>
            <a:r>
              <a:rPr lang="es-PR" dirty="0" err="1"/>
              <a:t>onniscienza</a:t>
            </a:r>
            <a:r>
              <a:rPr lang="es-PR" dirty="0"/>
              <a:t> di </a:t>
            </a:r>
            <a:r>
              <a:rPr lang="es-PR" dirty="0" err="1"/>
              <a:t>Gesù</a:t>
            </a:r>
            <a:r>
              <a:rPr lang="es-PR" dirty="0"/>
              <a:t> (Giovanni 18:4-9)</a:t>
            </a:r>
          </a:p>
        </p:txBody>
      </p:sp>
    </p:spTree>
    <p:extLst>
      <p:ext uri="{BB962C8B-B14F-4D97-AF65-F5344CB8AC3E}">
        <p14:creationId xmlns:p14="http://schemas.microsoft.com/office/powerpoint/2010/main" val="1771856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" y="1981200"/>
            <a:ext cx="8686800" cy="4114800"/>
          </a:xfrm>
        </p:spPr>
        <p:txBody>
          <a:bodyPr/>
          <a:lstStyle/>
          <a:p>
            <a:pPr>
              <a:buNone/>
            </a:pPr>
            <a:r>
              <a:rPr lang="es-ES" sz="4000" dirty="0" smtClean="0"/>
              <a:t>	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6200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s-PR" dirty="0" smtClean="0"/>
              <a:t>Preso come un </a:t>
            </a:r>
            <a:r>
              <a:rPr lang="es-PR" dirty="0" err="1" smtClean="0"/>
              <a:t>criminale</a:t>
            </a:r>
            <a:r>
              <a:rPr lang="es-PR" dirty="0" smtClean="0"/>
              <a:t> (Giovanni </a:t>
            </a:r>
            <a:r>
              <a:rPr lang="es-PR" dirty="0"/>
              <a:t>18:10-14)</a:t>
            </a:r>
            <a:endParaRPr lang="es-PR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9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1175"/>
          <a:stretch/>
        </p:blipFill>
        <p:spPr>
          <a:xfrm>
            <a:off x="-12700" y="1747838"/>
            <a:ext cx="9156700" cy="511016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599" y="2057400"/>
            <a:ext cx="4876801" cy="4114800"/>
          </a:xfrm>
        </p:spPr>
        <p:txBody>
          <a:bodyPr/>
          <a:lstStyle/>
          <a:p>
            <a:pPr marL="0" indent="0">
              <a:buNone/>
            </a:pPr>
            <a:r>
              <a:rPr lang="es-ES" i="1" dirty="0" smtClean="0"/>
              <a:t>“</a:t>
            </a:r>
            <a:r>
              <a:rPr lang="it-IT" b="1" i="1" baseline="30000" dirty="0"/>
              <a:t> </a:t>
            </a:r>
            <a:r>
              <a:rPr lang="it-IT" i="1" dirty="0"/>
              <a:t>Allora Simon Pietro, che aveva una spada, la prese e colpì il servo del sommo sacerdote, recidendogli l’orecchio destro. Quel servo si chiamava Malco</a:t>
            </a:r>
            <a:r>
              <a:rPr lang="it-IT" i="1" dirty="0" smtClean="0"/>
              <a:t>.</a:t>
            </a:r>
            <a:r>
              <a:rPr lang="es-ES" i="1" dirty="0" smtClean="0"/>
              <a:t>..”</a:t>
            </a:r>
            <a:endParaRPr lang="es-ES" i="1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6200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s-PR" dirty="0"/>
              <a:t>Preso come un </a:t>
            </a:r>
            <a:r>
              <a:rPr lang="es-PR" dirty="0" err="1"/>
              <a:t>criminale</a:t>
            </a:r>
            <a:r>
              <a:rPr lang="es-PR" dirty="0"/>
              <a:t> (Giovanni 18:10-14)</a:t>
            </a:r>
            <a:endParaRPr lang="es-PR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0"/>
                    </a14:imgEffect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33" y="1828800"/>
            <a:ext cx="3296567" cy="504576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599" y="2057400"/>
            <a:ext cx="5105401" cy="4114800"/>
          </a:xfrm>
        </p:spPr>
        <p:txBody>
          <a:bodyPr/>
          <a:lstStyle/>
          <a:p>
            <a:pPr marL="0" indent="0">
              <a:buNone/>
            </a:pPr>
            <a:r>
              <a:rPr lang="es-ES" i="1" dirty="0" smtClean="0"/>
              <a:t>“...</a:t>
            </a:r>
            <a:r>
              <a:rPr lang="it-IT" b="1" i="1" baseline="30000" dirty="0"/>
              <a:t> 11 </a:t>
            </a:r>
            <a:r>
              <a:rPr lang="it-IT" i="1" dirty="0"/>
              <a:t>Ma Gesù disse a Pietro: «Rimetti la </a:t>
            </a:r>
            <a:r>
              <a:rPr lang="it-IT" i="1" dirty="0" smtClean="0"/>
              <a:t>tua </a:t>
            </a:r>
            <a:r>
              <a:rPr lang="it-IT" i="1" dirty="0"/>
              <a:t>spada nel fodero; non berrò forse il calice che il Padre mi ha dato?»</a:t>
            </a:r>
            <a:r>
              <a:rPr lang="es-ES" i="1" dirty="0" smtClean="0"/>
              <a:t>...”</a:t>
            </a:r>
            <a:endParaRPr lang="es-ES" i="1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6200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s-PR" dirty="0"/>
              <a:t>Preso come un </a:t>
            </a:r>
            <a:r>
              <a:rPr lang="es-PR" dirty="0" err="1"/>
              <a:t>criminale</a:t>
            </a:r>
            <a:r>
              <a:rPr lang="es-PR" dirty="0"/>
              <a:t> (Giovanni 18:10-14)</a:t>
            </a:r>
            <a:endParaRPr lang="es-PR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0"/>
                    </a14:imgEffect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33" y="1828800"/>
            <a:ext cx="3296567" cy="504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4041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599" y="2057400"/>
            <a:ext cx="8718551" cy="4114800"/>
          </a:xfrm>
        </p:spPr>
        <p:txBody>
          <a:bodyPr/>
          <a:lstStyle/>
          <a:p>
            <a:pPr marL="0" indent="0">
              <a:buNone/>
            </a:pPr>
            <a:r>
              <a:rPr lang="es-ES" i="1" dirty="0" smtClean="0"/>
              <a:t>“...</a:t>
            </a:r>
            <a:r>
              <a:rPr lang="it-IT" b="1" i="1" baseline="30000" dirty="0"/>
              <a:t> 12 </a:t>
            </a:r>
            <a:r>
              <a:rPr lang="it-IT" i="1" dirty="0"/>
              <a:t>La coorte, dunque, il tribuno e le guardie dei Giudei presero Gesù e lo legarono, </a:t>
            </a:r>
            <a:r>
              <a:rPr lang="it-IT" b="1" i="1" baseline="30000" dirty="0"/>
              <a:t>13 </a:t>
            </a:r>
            <a:r>
              <a:rPr lang="it-IT" i="1" dirty="0"/>
              <a:t>e lo condussero prima da Anna, perché era suocero di Caiafa, che era sommo sacerdote di quell’anno. </a:t>
            </a:r>
            <a:r>
              <a:rPr lang="it-IT" b="1" i="1" baseline="30000" dirty="0"/>
              <a:t>14 </a:t>
            </a:r>
            <a:r>
              <a:rPr lang="it-IT" i="1" dirty="0"/>
              <a:t>Ora Caiafa era quello che aveva consigliato ai Giudei essere cosa utile che un uomo solo morisse per il popolo.</a:t>
            </a:r>
            <a:r>
              <a:rPr lang="es-ES" i="1" dirty="0" smtClean="0"/>
              <a:t>”</a:t>
            </a:r>
            <a:endParaRPr lang="es-ES" i="1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6200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s-PR" dirty="0"/>
              <a:t>Preso come un </a:t>
            </a:r>
            <a:r>
              <a:rPr lang="es-PR" dirty="0" err="1"/>
              <a:t>criminale</a:t>
            </a:r>
            <a:r>
              <a:rPr lang="es-PR" dirty="0"/>
              <a:t> (Giovanni 18:10-14)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6218842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199" y="2057400"/>
            <a:ext cx="8870951" cy="5029200"/>
          </a:xfrm>
        </p:spPr>
        <p:txBody>
          <a:bodyPr/>
          <a:lstStyle/>
          <a:p>
            <a:r>
              <a:rPr lang="es-ES" dirty="0" err="1" smtClean="0"/>
              <a:t>Simon</a:t>
            </a:r>
            <a:r>
              <a:rPr lang="es-ES" dirty="0" smtClean="0"/>
              <a:t> </a:t>
            </a:r>
            <a:r>
              <a:rPr lang="es-ES" dirty="0" smtClean="0"/>
              <a:t>Pietro </a:t>
            </a:r>
            <a:r>
              <a:rPr lang="es-ES" dirty="0"/>
              <a:t>(</a:t>
            </a:r>
            <a:r>
              <a:rPr lang="es-ES" dirty="0">
                <a:solidFill>
                  <a:schemeClr val="tx2"/>
                </a:solidFill>
              </a:rPr>
              <a:t>10</a:t>
            </a:r>
            <a:r>
              <a:rPr lang="es-ES" dirty="0"/>
              <a:t>)</a:t>
            </a:r>
          </a:p>
          <a:p>
            <a:pPr lvl="1"/>
            <a:r>
              <a:rPr lang="es-ES" dirty="0" err="1" smtClean="0"/>
              <a:t>Simon</a:t>
            </a:r>
            <a:r>
              <a:rPr lang="es-ES" dirty="0" smtClean="0"/>
              <a:t> Pietro era sincero e impulsiv</a:t>
            </a:r>
            <a:r>
              <a:rPr lang="es-ES" dirty="0" smtClean="0"/>
              <a:t>o.</a:t>
            </a:r>
            <a:endParaRPr lang="es-ES" dirty="0" smtClean="0"/>
          </a:p>
          <a:p>
            <a:pPr lvl="1"/>
            <a:r>
              <a:rPr lang="es-ES" dirty="0" err="1" smtClean="0"/>
              <a:t>Appena</a:t>
            </a:r>
            <a:r>
              <a:rPr lang="es-ES" dirty="0" smtClean="0"/>
              <a:t> ha visto </a:t>
            </a:r>
            <a:r>
              <a:rPr lang="es-ES" dirty="0" err="1" smtClean="0"/>
              <a:t>arrivare</a:t>
            </a:r>
            <a:r>
              <a:rPr lang="es-ES" dirty="0" smtClean="0"/>
              <a:t> </a:t>
            </a:r>
            <a:r>
              <a:rPr lang="es-ES" dirty="0" err="1" smtClean="0"/>
              <a:t>Giuda</a:t>
            </a:r>
            <a:r>
              <a:rPr lang="es-ES" dirty="0" smtClean="0"/>
              <a:t> </a:t>
            </a:r>
            <a:r>
              <a:rPr lang="es-ES" dirty="0" err="1" smtClean="0"/>
              <a:t>coi</a:t>
            </a:r>
            <a:r>
              <a:rPr lang="es-ES" dirty="0" smtClean="0"/>
              <a:t> </a:t>
            </a:r>
            <a:r>
              <a:rPr lang="es-ES" dirty="0" err="1" smtClean="0"/>
              <a:t>soldati</a:t>
            </a:r>
            <a:r>
              <a:rPr lang="es-ES" dirty="0" smtClean="0"/>
              <a:t>, ha </a:t>
            </a:r>
            <a:r>
              <a:rPr lang="es-ES" dirty="0" err="1" smtClean="0"/>
              <a:t>voluto</a:t>
            </a:r>
            <a:r>
              <a:rPr lang="es-ES" dirty="0" smtClean="0"/>
              <a:t> usare la </a:t>
            </a:r>
            <a:r>
              <a:rPr lang="es-ES" dirty="0" err="1" smtClean="0"/>
              <a:t>sua</a:t>
            </a:r>
            <a:r>
              <a:rPr lang="es-ES" dirty="0" smtClean="0"/>
              <a:t> </a:t>
            </a:r>
            <a:r>
              <a:rPr lang="es-ES" dirty="0" err="1" smtClean="0"/>
              <a:t>forza</a:t>
            </a:r>
            <a:r>
              <a:rPr lang="es-ES" dirty="0" smtClean="0"/>
              <a:t>, </a:t>
            </a:r>
            <a:r>
              <a:rPr lang="es-ES" dirty="0" err="1" smtClean="0"/>
              <a:t>ferendo</a:t>
            </a:r>
            <a:r>
              <a:rPr lang="es-ES" dirty="0" smtClean="0"/>
              <a:t> </a:t>
            </a:r>
            <a:r>
              <a:rPr lang="es-ES" dirty="0" err="1" smtClean="0"/>
              <a:t>Malco</a:t>
            </a:r>
            <a:r>
              <a:rPr lang="es-ES" dirty="0" smtClean="0"/>
              <a:t> a </a:t>
            </a:r>
            <a:r>
              <a:rPr lang="es-ES" dirty="0" err="1" smtClean="0"/>
              <a:t>spada</a:t>
            </a:r>
            <a:r>
              <a:rPr lang="es-ES" dirty="0" smtClean="0"/>
              <a:t>, servo del </a:t>
            </a:r>
            <a:r>
              <a:rPr lang="es-ES" dirty="0" err="1" smtClean="0"/>
              <a:t>sommo</a:t>
            </a:r>
            <a:r>
              <a:rPr lang="es-ES" dirty="0" smtClean="0"/>
              <a:t> sacerdote.</a:t>
            </a:r>
            <a:r>
              <a:rPr lang="es-ES" baseline="30000" dirty="0" smtClean="0"/>
              <a:t> </a:t>
            </a:r>
            <a:endParaRPr lang="es-ES" baseline="30000" dirty="0" smtClean="0"/>
          </a:p>
          <a:p>
            <a:pPr lvl="1"/>
            <a:r>
              <a:rPr lang="es-ES" dirty="0" err="1" smtClean="0"/>
              <a:t>Senza</a:t>
            </a:r>
            <a:r>
              <a:rPr lang="es-ES" dirty="0" smtClean="0"/>
              <a:t> </a:t>
            </a:r>
            <a:r>
              <a:rPr lang="es-ES" dirty="0" err="1" smtClean="0"/>
              <a:t>volerlo</a:t>
            </a:r>
            <a:r>
              <a:rPr lang="es-ES" dirty="0" smtClean="0"/>
              <a:t>, Pietro </a:t>
            </a:r>
            <a:r>
              <a:rPr lang="es-ES" dirty="0" err="1" smtClean="0"/>
              <a:t>stava</a:t>
            </a:r>
            <a:r>
              <a:rPr lang="es-ES" dirty="0" smtClean="0"/>
              <a:t> </a:t>
            </a:r>
            <a:r>
              <a:rPr lang="es-ES" dirty="0" err="1" smtClean="0"/>
              <a:t>impedendo</a:t>
            </a:r>
            <a:r>
              <a:rPr lang="es-ES" dirty="0" smtClean="0"/>
              <a:t> i </a:t>
            </a:r>
            <a:r>
              <a:rPr lang="es-ES" dirty="0" err="1" smtClean="0"/>
              <a:t>propositi</a:t>
            </a:r>
            <a:r>
              <a:rPr lang="es-ES" dirty="0" smtClean="0"/>
              <a:t> di Dio. </a:t>
            </a:r>
            <a:endParaRPr lang="es-ES" dirty="0" smtClean="0"/>
          </a:p>
          <a:p>
            <a:pPr lvl="1"/>
            <a:r>
              <a:rPr lang="es-ES" dirty="0" err="1" smtClean="0"/>
              <a:t>Chiunque</a:t>
            </a:r>
            <a:r>
              <a:rPr lang="es-ES" dirty="0" smtClean="0"/>
              <a:t> ha una </a:t>
            </a:r>
            <a:r>
              <a:rPr lang="es-ES" dirty="0" err="1" smtClean="0"/>
              <a:t>tendenza</a:t>
            </a:r>
            <a:r>
              <a:rPr lang="es-ES" dirty="0" smtClean="0"/>
              <a:t> a un </a:t>
            </a:r>
            <a:r>
              <a:rPr lang="es-ES" dirty="0" err="1" smtClean="0"/>
              <a:t>atteggiamento</a:t>
            </a:r>
            <a:r>
              <a:rPr lang="es-ES" dirty="0" smtClean="0"/>
              <a:t> </a:t>
            </a:r>
            <a:r>
              <a:rPr lang="es-ES" dirty="0" err="1" smtClean="0"/>
              <a:t>colerico</a:t>
            </a:r>
            <a:r>
              <a:rPr lang="es-ES" dirty="0" smtClean="0"/>
              <a:t>, </a:t>
            </a:r>
            <a:r>
              <a:rPr lang="es-ES" dirty="0"/>
              <a:t>impulsivo </a:t>
            </a:r>
            <a:r>
              <a:rPr lang="es-ES" dirty="0"/>
              <a:t>e</a:t>
            </a:r>
            <a:r>
              <a:rPr lang="es-ES" dirty="0" smtClean="0"/>
              <a:t> </a:t>
            </a:r>
            <a:r>
              <a:rPr lang="es-ES" dirty="0"/>
              <a:t>violento, </a:t>
            </a:r>
            <a:r>
              <a:rPr lang="es-ES" dirty="0" err="1" smtClean="0"/>
              <a:t>deve</a:t>
            </a:r>
            <a:r>
              <a:rPr lang="es-ES" dirty="0" smtClean="0"/>
              <a:t> </a:t>
            </a:r>
            <a:r>
              <a:rPr lang="es-ES" dirty="0" err="1" smtClean="0"/>
              <a:t>governare</a:t>
            </a:r>
            <a:r>
              <a:rPr lang="es-ES" dirty="0" smtClean="0"/>
              <a:t> le </a:t>
            </a:r>
            <a:r>
              <a:rPr lang="es-ES" dirty="0" err="1" smtClean="0"/>
              <a:t>sue</a:t>
            </a:r>
            <a:r>
              <a:rPr lang="es-ES" dirty="0" smtClean="0"/>
              <a:t> </a:t>
            </a:r>
            <a:r>
              <a:rPr lang="es-ES" dirty="0" err="1" smtClean="0"/>
              <a:t>reazioni</a:t>
            </a:r>
            <a:r>
              <a:rPr lang="es-ES" dirty="0" smtClean="0"/>
              <a:t>. </a:t>
            </a:r>
            <a:endParaRPr lang="es-ES" dirty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6200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s-PR" dirty="0"/>
              <a:t>Preso come un </a:t>
            </a:r>
            <a:r>
              <a:rPr lang="es-PR" dirty="0" err="1"/>
              <a:t>criminale</a:t>
            </a:r>
            <a:r>
              <a:rPr lang="es-PR" dirty="0"/>
              <a:t> (Giovanni 18:10-14)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18652016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199" y="2057400"/>
            <a:ext cx="8870951" cy="4643438"/>
          </a:xfrm>
        </p:spPr>
        <p:txBody>
          <a:bodyPr/>
          <a:lstStyle/>
          <a:p>
            <a:r>
              <a:rPr lang="es-ES" dirty="0" err="1" smtClean="0"/>
              <a:t>Simon</a:t>
            </a:r>
            <a:r>
              <a:rPr lang="es-ES" dirty="0" smtClean="0"/>
              <a:t> Pietro (</a:t>
            </a:r>
            <a:r>
              <a:rPr lang="es-ES" dirty="0" smtClean="0">
                <a:solidFill>
                  <a:schemeClr val="tx2"/>
                </a:solidFill>
              </a:rPr>
              <a:t>10</a:t>
            </a:r>
            <a:r>
              <a:rPr lang="es-ES" dirty="0"/>
              <a:t>)</a:t>
            </a:r>
          </a:p>
          <a:p>
            <a:pPr lvl="1"/>
            <a:r>
              <a:rPr lang="es-ES" dirty="0" smtClean="0"/>
              <a:t>Dio è lento per </a:t>
            </a:r>
            <a:r>
              <a:rPr lang="es-ES" dirty="0" err="1" smtClean="0"/>
              <a:t>arrabbiarsi</a:t>
            </a:r>
            <a:r>
              <a:rPr lang="es-ES" dirty="0" smtClean="0"/>
              <a:t>, e </a:t>
            </a:r>
            <a:r>
              <a:rPr lang="es-ES" dirty="0" err="1" smtClean="0"/>
              <a:t>l’ira</a:t>
            </a:r>
            <a:r>
              <a:rPr lang="es-ES" dirty="0" smtClean="0"/>
              <a:t> </a:t>
            </a:r>
            <a:r>
              <a:rPr lang="es-ES" dirty="0" err="1" smtClean="0"/>
              <a:t>dell’uomo</a:t>
            </a:r>
            <a:r>
              <a:rPr lang="es-ES" dirty="0" smtClean="0"/>
              <a:t> non </a:t>
            </a:r>
            <a:r>
              <a:rPr lang="es-ES" dirty="0" err="1" smtClean="0"/>
              <a:t>promuove</a:t>
            </a:r>
            <a:r>
              <a:rPr lang="es-ES" dirty="0" smtClean="0"/>
              <a:t> la </a:t>
            </a:r>
            <a:r>
              <a:rPr lang="es-ES" dirty="0" err="1" smtClean="0"/>
              <a:t>giustizia</a:t>
            </a:r>
            <a:r>
              <a:rPr lang="es-ES" dirty="0" smtClean="0"/>
              <a:t> di Dio. (</a:t>
            </a:r>
            <a:r>
              <a:rPr lang="es-ES" dirty="0" smtClean="0">
                <a:solidFill>
                  <a:schemeClr val="tx2"/>
                </a:solidFill>
              </a:rPr>
              <a:t>Giacomo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>
                <a:solidFill>
                  <a:schemeClr val="tx2"/>
                </a:solidFill>
              </a:rPr>
              <a:t>1:19–20</a:t>
            </a:r>
            <a:r>
              <a:rPr lang="es-ES" dirty="0"/>
              <a:t>). </a:t>
            </a:r>
            <a:endParaRPr lang="es-ES" dirty="0" smtClean="0"/>
          </a:p>
          <a:p>
            <a:pPr lvl="1"/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Signore</a:t>
            </a:r>
            <a:r>
              <a:rPr lang="es-ES" dirty="0" smtClean="0"/>
              <a:t> </a:t>
            </a:r>
            <a:r>
              <a:rPr lang="es-ES" dirty="0" err="1" smtClean="0"/>
              <a:t>Gesù</a:t>
            </a:r>
            <a:r>
              <a:rPr lang="es-ES" dirty="0" smtClean="0"/>
              <a:t> ha </a:t>
            </a:r>
            <a:r>
              <a:rPr lang="es-ES" dirty="0" err="1" smtClean="0"/>
              <a:t>dovuto</a:t>
            </a:r>
            <a:r>
              <a:rPr lang="es-ES" dirty="0" smtClean="0"/>
              <a:t> </a:t>
            </a:r>
            <a:r>
              <a:rPr lang="es-ES" dirty="0" err="1" smtClean="0"/>
              <a:t>rimproverare</a:t>
            </a:r>
            <a:r>
              <a:rPr lang="es-ES" dirty="0" smtClean="0"/>
              <a:t> Pietro </a:t>
            </a:r>
            <a:r>
              <a:rPr lang="es-ES" dirty="0" err="1" smtClean="0"/>
              <a:t>davanti</a:t>
            </a:r>
            <a:r>
              <a:rPr lang="es-ES" dirty="0" smtClean="0"/>
              <a:t> </a:t>
            </a:r>
            <a:r>
              <a:rPr lang="es-ES" dirty="0" err="1" smtClean="0"/>
              <a:t>ai</a:t>
            </a:r>
            <a:r>
              <a:rPr lang="es-ES" dirty="0" smtClean="0"/>
              <a:t> </a:t>
            </a:r>
            <a:r>
              <a:rPr lang="es-ES" dirty="0" err="1" smtClean="0"/>
              <a:t>suoi</a:t>
            </a:r>
            <a:r>
              <a:rPr lang="es-ES" dirty="0" smtClean="0"/>
              <a:t> </a:t>
            </a:r>
            <a:r>
              <a:rPr lang="es-ES" dirty="0" err="1" smtClean="0"/>
              <a:t>nemici</a:t>
            </a:r>
            <a:r>
              <a:rPr lang="es-ES" dirty="0" smtClean="0"/>
              <a:t>, perché la </a:t>
            </a:r>
            <a:r>
              <a:rPr lang="es-ES" dirty="0" err="1" smtClean="0"/>
              <a:t>sua</a:t>
            </a:r>
            <a:r>
              <a:rPr lang="es-ES" dirty="0" smtClean="0"/>
              <a:t> </a:t>
            </a:r>
            <a:r>
              <a:rPr lang="es-ES" dirty="0" err="1" smtClean="0"/>
              <a:t>sincerità</a:t>
            </a:r>
            <a:r>
              <a:rPr lang="es-ES" dirty="0" smtClean="0"/>
              <a:t> era </a:t>
            </a:r>
            <a:r>
              <a:rPr lang="es-ES" dirty="0"/>
              <a:t>un impulso </a:t>
            </a:r>
            <a:r>
              <a:rPr lang="es-ES" dirty="0" err="1" smtClean="0"/>
              <a:t>carnale</a:t>
            </a:r>
            <a:r>
              <a:rPr lang="es-ES" dirty="0" smtClean="0"/>
              <a:t>.</a:t>
            </a:r>
            <a:endParaRPr lang="es-ES" dirty="0"/>
          </a:p>
          <a:p>
            <a:pPr lvl="1"/>
            <a:r>
              <a:rPr lang="es-ES" dirty="0" smtClean="0"/>
              <a:t>Lo </a:t>
            </a:r>
            <a:r>
              <a:rPr lang="es-ES" dirty="0" err="1" smtClean="0"/>
              <a:t>stesso</a:t>
            </a:r>
            <a:r>
              <a:rPr lang="es-ES" dirty="0" smtClean="0"/>
              <a:t> Pietro che era presto per </a:t>
            </a:r>
            <a:r>
              <a:rPr lang="es-ES" dirty="0" err="1" smtClean="0"/>
              <a:t>difendere</a:t>
            </a:r>
            <a:r>
              <a:rPr lang="es-ES" dirty="0" smtClean="0"/>
              <a:t> Cristo con </a:t>
            </a:r>
            <a:r>
              <a:rPr lang="es-ES" dirty="0"/>
              <a:t>una </a:t>
            </a:r>
            <a:r>
              <a:rPr lang="es-ES" dirty="0" err="1" smtClean="0"/>
              <a:t>spada</a:t>
            </a:r>
            <a:r>
              <a:rPr lang="es-ES" dirty="0"/>
              <a:t>, </a:t>
            </a:r>
            <a:r>
              <a:rPr lang="es-ES" dirty="0" err="1" smtClean="0"/>
              <a:t>qualche</a:t>
            </a:r>
            <a:r>
              <a:rPr lang="es-ES" dirty="0" smtClean="0"/>
              <a:t> ora </a:t>
            </a:r>
            <a:r>
              <a:rPr lang="es-ES" dirty="0" err="1" smtClean="0"/>
              <a:t>più</a:t>
            </a:r>
            <a:r>
              <a:rPr lang="es-ES" dirty="0" smtClean="0"/>
              <a:t> </a:t>
            </a:r>
            <a:r>
              <a:rPr lang="es-ES" dirty="0" err="1" smtClean="0"/>
              <a:t>tardi</a:t>
            </a:r>
            <a:r>
              <a:rPr lang="es-ES" dirty="0" smtClean="0"/>
              <a:t> non </a:t>
            </a:r>
            <a:r>
              <a:rPr lang="es-ES" dirty="0" err="1" smtClean="0"/>
              <a:t>sarebbe</a:t>
            </a:r>
            <a:r>
              <a:rPr lang="es-ES" dirty="0" smtClean="0"/>
              <a:t> </a:t>
            </a:r>
            <a:r>
              <a:rPr lang="es-ES" dirty="0" err="1" smtClean="0"/>
              <a:t>disposto</a:t>
            </a:r>
            <a:r>
              <a:rPr lang="es-ES" dirty="0" smtClean="0"/>
              <a:t> ad </a:t>
            </a:r>
            <a:r>
              <a:rPr lang="es-ES" dirty="0" err="1" smtClean="0"/>
              <a:t>ammettere</a:t>
            </a:r>
            <a:r>
              <a:rPr lang="es-ES" dirty="0" smtClean="0"/>
              <a:t> che era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suo</a:t>
            </a:r>
            <a:r>
              <a:rPr lang="es-ES" dirty="0" smtClean="0"/>
              <a:t> </a:t>
            </a:r>
            <a:r>
              <a:rPr lang="es-ES" dirty="0" err="1" smtClean="0"/>
              <a:t>discepolo</a:t>
            </a:r>
            <a:r>
              <a:rPr lang="es-ES" dirty="0" smtClean="0"/>
              <a:t>. </a:t>
            </a:r>
            <a:endParaRPr lang="es-ES" dirty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6200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s-PR" dirty="0"/>
              <a:t>Preso come un </a:t>
            </a:r>
            <a:r>
              <a:rPr lang="es-PR" dirty="0" err="1"/>
              <a:t>criminale</a:t>
            </a:r>
            <a:r>
              <a:rPr lang="es-PR" dirty="0"/>
              <a:t> (Giovanni 18:10-14)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1515420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199" y="2057400"/>
            <a:ext cx="8870951" cy="4114800"/>
          </a:xfrm>
        </p:spPr>
        <p:txBody>
          <a:bodyPr/>
          <a:lstStyle/>
          <a:p>
            <a:r>
              <a:rPr lang="en-US" dirty="0" err="1" smtClean="0"/>
              <a:t>Gesù</a:t>
            </a:r>
            <a:r>
              <a:rPr lang="en-US" dirty="0" smtClean="0"/>
              <a:t> ha volute </a:t>
            </a:r>
            <a:r>
              <a:rPr lang="en-US" dirty="0" err="1" smtClean="0"/>
              <a:t>compiere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/>
              <a:t> </a:t>
            </a:r>
            <a:r>
              <a:rPr lang="en-US" dirty="0" err="1" smtClean="0"/>
              <a:t>propositi</a:t>
            </a:r>
            <a:r>
              <a:rPr lang="en-US" dirty="0" smtClean="0"/>
              <a:t> </a:t>
            </a:r>
            <a:r>
              <a:rPr lang="es-ES" dirty="0" smtClean="0"/>
              <a:t>del </a:t>
            </a:r>
            <a:r>
              <a:rPr lang="es-ES" dirty="0"/>
              <a:t>Padre (</a:t>
            </a:r>
            <a:r>
              <a:rPr lang="es-ES" dirty="0">
                <a:solidFill>
                  <a:schemeClr val="tx2"/>
                </a:solidFill>
              </a:rPr>
              <a:t>11</a:t>
            </a:r>
            <a:r>
              <a:rPr lang="es-ES" dirty="0"/>
              <a:t>).</a:t>
            </a:r>
          </a:p>
          <a:p>
            <a:pPr lvl="1"/>
            <a:r>
              <a:rPr lang="es-ES" dirty="0" err="1" smtClean="0"/>
              <a:t>Quando</a:t>
            </a:r>
            <a:r>
              <a:rPr lang="es-ES" dirty="0" smtClean="0"/>
              <a:t> i </a:t>
            </a:r>
            <a:r>
              <a:rPr lang="es-ES" dirty="0" err="1" smtClean="0"/>
              <a:t>discepoli</a:t>
            </a:r>
            <a:r>
              <a:rPr lang="es-ES" dirty="0" smtClean="0"/>
              <a:t> </a:t>
            </a:r>
            <a:r>
              <a:rPr lang="es-ES" dirty="0" err="1" smtClean="0"/>
              <a:t>erano</a:t>
            </a:r>
            <a:r>
              <a:rPr lang="es-ES" dirty="0" smtClean="0"/>
              <a:t> </a:t>
            </a:r>
            <a:r>
              <a:rPr lang="es-ES" dirty="0" smtClean="0"/>
              <a:t>finalmente </a:t>
            </a:r>
            <a:r>
              <a:rPr lang="es-ES" dirty="0" smtClean="0"/>
              <a:t>in salvo, </a:t>
            </a:r>
            <a:r>
              <a:rPr lang="es-ES" dirty="0" err="1" smtClean="0"/>
              <a:t>vediamo</a:t>
            </a:r>
            <a:r>
              <a:rPr lang="es-ES" dirty="0" smtClean="0"/>
              <a:t> Cristo </a:t>
            </a:r>
            <a:r>
              <a:rPr lang="es-ES" dirty="0" err="1" smtClean="0"/>
              <a:t>disposto</a:t>
            </a:r>
            <a:r>
              <a:rPr lang="es-ES" dirty="0" smtClean="0"/>
              <a:t> per </a:t>
            </a:r>
            <a:r>
              <a:rPr lang="es-ES" dirty="0" err="1" smtClean="0"/>
              <a:t>compiere</a:t>
            </a:r>
            <a:r>
              <a:rPr lang="es-ES" dirty="0" smtClean="0"/>
              <a:t> i </a:t>
            </a:r>
            <a:r>
              <a:rPr lang="es-ES" dirty="0" err="1" smtClean="0"/>
              <a:t>propositi</a:t>
            </a:r>
            <a:r>
              <a:rPr lang="es-ES" dirty="0" smtClean="0"/>
              <a:t> di </a:t>
            </a:r>
            <a:r>
              <a:rPr lang="es-ES" dirty="0" err="1" smtClean="0"/>
              <a:t>suo</a:t>
            </a:r>
            <a:r>
              <a:rPr lang="es-ES" dirty="0" smtClean="0"/>
              <a:t> Padre </a:t>
            </a:r>
            <a:r>
              <a:rPr lang="es-ES" dirty="0" err="1" smtClean="0"/>
              <a:t>celestiale</a:t>
            </a:r>
            <a:r>
              <a:rPr lang="es-ES" dirty="0" smtClean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Gesù</a:t>
            </a:r>
            <a:r>
              <a:rPr lang="es-ES" dirty="0" smtClean="0"/>
              <a:t> non </a:t>
            </a:r>
            <a:r>
              <a:rPr lang="es-ES" dirty="0" err="1" smtClean="0"/>
              <a:t>permetterebbe</a:t>
            </a:r>
            <a:r>
              <a:rPr lang="es-ES" dirty="0" smtClean="0"/>
              <a:t> che </a:t>
            </a:r>
            <a:r>
              <a:rPr lang="es-ES" dirty="0" err="1" smtClean="0"/>
              <a:t>nessuno</a:t>
            </a:r>
            <a:r>
              <a:rPr lang="es-ES" dirty="0" smtClean="0"/>
              <a:t> </a:t>
            </a:r>
            <a:r>
              <a:rPr lang="es-ES" dirty="0" err="1" smtClean="0"/>
              <a:t>né</a:t>
            </a:r>
            <a:r>
              <a:rPr lang="es-ES" dirty="0" smtClean="0"/>
              <a:t> </a:t>
            </a:r>
            <a:r>
              <a:rPr lang="es-ES" dirty="0" err="1" smtClean="0"/>
              <a:t>niente</a:t>
            </a:r>
            <a:r>
              <a:rPr lang="es-ES" dirty="0" smtClean="0"/>
              <a:t>  si </a:t>
            </a:r>
            <a:r>
              <a:rPr lang="es-ES" dirty="0" err="1" smtClean="0"/>
              <a:t>frammettesse</a:t>
            </a:r>
            <a:r>
              <a:rPr lang="es-ES" dirty="0" smtClean="0"/>
              <a:t> </a:t>
            </a:r>
            <a:r>
              <a:rPr lang="es-ES" dirty="0" err="1" smtClean="0"/>
              <a:t>nella</a:t>
            </a:r>
            <a:r>
              <a:rPr lang="es-ES" dirty="0" smtClean="0"/>
              <a:t> </a:t>
            </a:r>
            <a:r>
              <a:rPr lang="es-ES" dirty="0" err="1" smtClean="0"/>
              <a:t>finalizzazione</a:t>
            </a:r>
            <a:r>
              <a:rPr lang="es-ES" dirty="0" smtClean="0"/>
              <a:t> di </a:t>
            </a:r>
            <a:r>
              <a:rPr lang="es-ES" dirty="0" err="1" smtClean="0"/>
              <a:t>quello</a:t>
            </a:r>
            <a:r>
              <a:rPr lang="es-ES" dirty="0" smtClean="0"/>
              <a:t> che </a:t>
            </a:r>
            <a:r>
              <a:rPr lang="es-ES" dirty="0" err="1" smtClean="0"/>
              <a:t>suo</a:t>
            </a:r>
            <a:r>
              <a:rPr lang="es-ES" dirty="0" smtClean="0"/>
              <a:t> Padre </a:t>
            </a:r>
            <a:r>
              <a:rPr lang="es-ES" dirty="0" err="1" smtClean="0"/>
              <a:t>gli</a:t>
            </a:r>
            <a:r>
              <a:rPr lang="es-ES" dirty="0" smtClean="0"/>
              <a:t> </a:t>
            </a:r>
            <a:r>
              <a:rPr lang="es-ES" dirty="0" err="1" smtClean="0"/>
              <a:t>aveva</a:t>
            </a:r>
            <a:r>
              <a:rPr lang="es-ES" dirty="0" smtClean="0"/>
              <a:t> </a:t>
            </a:r>
            <a:r>
              <a:rPr lang="es-ES" dirty="0" err="1" smtClean="0"/>
              <a:t>confidato</a:t>
            </a:r>
            <a:r>
              <a:rPr lang="es-ES" dirty="0" smtClean="0"/>
              <a:t>. </a:t>
            </a:r>
            <a:endParaRPr lang="es-ES" dirty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6200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s-PR" dirty="0"/>
              <a:t>Preso come un </a:t>
            </a:r>
            <a:r>
              <a:rPr lang="es-PR" dirty="0" err="1"/>
              <a:t>criminale</a:t>
            </a:r>
            <a:r>
              <a:rPr lang="es-PR" dirty="0"/>
              <a:t> (Giovanni 18:10-14)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25757058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199" y="2057400"/>
            <a:ext cx="8870951" cy="4114800"/>
          </a:xfrm>
        </p:spPr>
        <p:txBody>
          <a:bodyPr/>
          <a:lstStyle/>
          <a:p>
            <a:r>
              <a:rPr lang="en-US" dirty="0" err="1" smtClean="0"/>
              <a:t>Negazione</a:t>
            </a:r>
            <a:r>
              <a:rPr lang="en-US" dirty="0" smtClean="0"/>
              <a:t> e </a:t>
            </a:r>
            <a:r>
              <a:rPr lang="en-US" dirty="0" err="1" smtClean="0"/>
              <a:t>confessione</a:t>
            </a:r>
            <a:r>
              <a:rPr lang="en-US" dirty="0" smtClean="0"/>
              <a:t>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12-14</a:t>
            </a:r>
            <a:r>
              <a:rPr lang="es-ES" dirty="0" smtClean="0"/>
              <a:t>)</a:t>
            </a:r>
            <a:endParaRPr lang="es-ES" dirty="0"/>
          </a:p>
          <a:p>
            <a:pPr lvl="1"/>
            <a:r>
              <a:rPr lang="es-ES" dirty="0" smtClean="0"/>
              <a:t>I </a:t>
            </a:r>
            <a:r>
              <a:rPr lang="es-ES" dirty="0" err="1" smtClean="0"/>
              <a:t>soldati</a:t>
            </a:r>
            <a:r>
              <a:rPr lang="es-ES" dirty="0" smtClean="0"/>
              <a:t> </a:t>
            </a:r>
            <a:r>
              <a:rPr lang="es-ES" dirty="0" err="1" smtClean="0"/>
              <a:t>hanno</a:t>
            </a:r>
            <a:r>
              <a:rPr lang="es-ES" dirty="0" smtClean="0"/>
              <a:t> </a:t>
            </a:r>
            <a:r>
              <a:rPr lang="es-ES" dirty="0" err="1" smtClean="0"/>
              <a:t>lasciato</a:t>
            </a:r>
            <a:r>
              <a:rPr lang="es-ES" dirty="0" smtClean="0"/>
              <a:t> </a:t>
            </a:r>
            <a:r>
              <a:rPr lang="es-ES" dirty="0" err="1" smtClean="0"/>
              <a:t>andare</a:t>
            </a:r>
            <a:r>
              <a:rPr lang="es-ES" dirty="0" smtClean="0"/>
              <a:t> </a:t>
            </a:r>
            <a:r>
              <a:rPr lang="es-ES" dirty="0" err="1" smtClean="0"/>
              <a:t>via</a:t>
            </a:r>
            <a:r>
              <a:rPr lang="es-ES" dirty="0" smtClean="0"/>
              <a:t> i </a:t>
            </a:r>
            <a:r>
              <a:rPr lang="es-ES" dirty="0" err="1" smtClean="0"/>
              <a:t>discepoli</a:t>
            </a:r>
            <a:r>
              <a:rPr lang="es-ES" dirty="0" smtClean="0"/>
              <a:t>, </a:t>
            </a:r>
            <a:r>
              <a:rPr lang="es-ES" dirty="0" err="1" smtClean="0"/>
              <a:t>hanno</a:t>
            </a:r>
            <a:r>
              <a:rPr lang="es-ES" dirty="0" smtClean="0"/>
              <a:t> preso </a:t>
            </a:r>
            <a:r>
              <a:rPr lang="es-ES" dirty="0" err="1" smtClean="0"/>
              <a:t>Gesù</a:t>
            </a:r>
            <a:r>
              <a:rPr lang="es-ES" dirty="0" smtClean="0"/>
              <a:t> e </a:t>
            </a:r>
            <a:r>
              <a:rPr lang="es-ES" dirty="0" err="1" smtClean="0"/>
              <a:t>l’hanno</a:t>
            </a:r>
            <a:r>
              <a:rPr lang="es-ES" dirty="0" smtClean="0"/>
              <a:t> </a:t>
            </a:r>
            <a:r>
              <a:rPr lang="es-ES" dirty="0" err="1" smtClean="0"/>
              <a:t>portato</a:t>
            </a:r>
            <a:r>
              <a:rPr lang="es-ES" dirty="0" smtClean="0"/>
              <a:t> </a:t>
            </a:r>
            <a:r>
              <a:rPr lang="es-ES" dirty="0" err="1" smtClean="0"/>
              <a:t>legato</a:t>
            </a:r>
            <a:r>
              <a:rPr lang="es-ES" dirty="0" smtClean="0"/>
              <a:t> per </a:t>
            </a:r>
            <a:r>
              <a:rPr lang="es-ES" dirty="0"/>
              <a:t>presentarlo </a:t>
            </a:r>
            <a:r>
              <a:rPr lang="es-ES" dirty="0" err="1" smtClean="0"/>
              <a:t>dapprima</a:t>
            </a:r>
            <a:r>
              <a:rPr lang="es-ES" dirty="0" smtClean="0"/>
              <a:t> </a:t>
            </a:r>
            <a:r>
              <a:rPr lang="es-ES" dirty="0"/>
              <a:t>a </a:t>
            </a:r>
            <a:r>
              <a:rPr lang="es-ES" dirty="0" err="1"/>
              <a:t>Anás</a:t>
            </a:r>
            <a:r>
              <a:rPr lang="es-ES" dirty="0"/>
              <a:t>, suegro del sumo sacerdote.</a:t>
            </a:r>
          </a:p>
          <a:p>
            <a:pPr lvl="1"/>
            <a:r>
              <a:rPr lang="es-ES" dirty="0" smtClean="0"/>
              <a:t>Anna era </a:t>
            </a:r>
            <a:r>
              <a:rPr lang="es-ES" dirty="0" err="1" smtClean="0"/>
              <a:t>stato</a:t>
            </a:r>
            <a:r>
              <a:rPr lang="es-ES" dirty="0" smtClean="0"/>
              <a:t> </a:t>
            </a:r>
            <a:r>
              <a:rPr lang="es-ES" dirty="0" err="1" smtClean="0"/>
              <a:t>sommo</a:t>
            </a:r>
            <a:r>
              <a:rPr lang="es-ES" dirty="0" smtClean="0"/>
              <a:t> sacerdote </a:t>
            </a:r>
            <a:r>
              <a:rPr lang="es-ES" dirty="0" err="1" smtClean="0"/>
              <a:t>l’anno</a:t>
            </a:r>
            <a:r>
              <a:rPr lang="es-ES" dirty="0" smtClean="0"/>
              <a:t> prima. </a:t>
            </a:r>
          </a:p>
          <a:p>
            <a:pPr lvl="1"/>
            <a:r>
              <a:rPr lang="es-ES" dirty="0" smtClean="0"/>
              <a:t>I </a:t>
            </a:r>
            <a:r>
              <a:rPr lang="es-ES" dirty="0" err="1" smtClean="0"/>
              <a:t>romani</a:t>
            </a:r>
            <a:r>
              <a:rPr lang="es-ES" dirty="0" smtClean="0"/>
              <a:t> </a:t>
            </a:r>
            <a:r>
              <a:rPr lang="es-ES" dirty="0" err="1" smtClean="0"/>
              <a:t>l’avevano</a:t>
            </a:r>
            <a:r>
              <a:rPr lang="es-ES" dirty="0" smtClean="0"/>
              <a:t> </a:t>
            </a:r>
            <a:r>
              <a:rPr lang="es-ES" dirty="0" err="1" smtClean="0"/>
              <a:t>deposto</a:t>
            </a:r>
            <a:r>
              <a:rPr lang="es-ES" dirty="0" smtClean="0"/>
              <a:t> e </a:t>
            </a:r>
            <a:r>
              <a:rPr lang="es-ES" dirty="0" err="1" smtClean="0"/>
              <a:t>avevano</a:t>
            </a:r>
            <a:r>
              <a:rPr lang="es-ES" dirty="0" smtClean="0"/>
              <a:t> </a:t>
            </a:r>
            <a:r>
              <a:rPr lang="es-ES" dirty="0" err="1" smtClean="0"/>
              <a:t>nominato</a:t>
            </a:r>
            <a:r>
              <a:rPr lang="es-ES" dirty="0" smtClean="0"/>
              <a:t>, </a:t>
            </a:r>
            <a:r>
              <a:rPr lang="es-ES" dirty="0" err="1" smtClean="0"/>
              <a:t>nel</a:t>
            </a:r>
            <a:r>
              <a:rPr lang="es-ES" dirty="0" smtClean="0"/>
              <a:t> </a:t>
            </a:r>
            <a:r>
              <a:rPr lang="es-ES" dirty="0" err="1" smtClean="0"/>
              <a:t>suo</a:t>
            </a:r>
            <a:r>
              <a:rPr lang="es-ES" dirty="0" smtClean="0"/>
              <a:t> </a:t>
            </a:r>
            <a:r>
              <a:rPr lang="es-ES" dirty="0" err="1" smtClean="0"/>
              <a:t>posto</a:t>
            </a:r>
            <a:r>
              <a:rPr lang="es-ES" dirty="0" smtClean="0"/>
              <a:t>, </a:t>
            </a:r>
            <a:r>
              <a:rPr lang="es-ES" dirty="0" err="1" smtClean="0"/>
              <a:t>suo</a:t>
            </a:r>
            <a:r>
              <a:rPr lang="es-ES" dirty="0" smtClean="0"/>
              <a:t> genero </a:t>
            </a:r>
            <a:r>
              <a:rPr lang="es-ES" dirty="0" err="1" smtClean="0"/>
              <a:t>Caifa</a:t>
            </a:r>
            <a:r>
              <a:rPr lang="es-ES" dirty="0" smtClean="0"/>
              <a:t> (</a:t>
            </a:r>
            <a:r>
              <a:rPr lang="es-ES" dirty="0" err="1" smtClean="0"/>
              <a:t>vedere</a:t>
            </a:r>
            <a:r>
              <a:rPr lang="es-ES" dirty="0" smtClean="0"/>
              <a:t> </a:t>
            </a:r>
            <a:r>
              <a:rPr lang="es-ES" dirty="0" err="1">
                <a:solidFill>
                  <a:schemeClr val="tx2"/>
                </a:solidFill>
              </a:rPr>
              <a:t>Lc</a:t>
            </a:r>
            <a:r>
              <a:rPr lang="es-ES" dirty="0">
                <a:solidFill>
                  <a:schemeClr val="tx2"/>
                </a:solidFill>
              </a:rPr>
              <a:t>. </a:t>
            </a:r>
            <a:r>
              <a:rPr lang="es-ES" dirty="0" smtClean="0">
                <a:solidFill>
                  <a:schemeClr val="tx2"/>
                </a:solidFill>
              </a:rPr>
              <a:t>3:2</a:t>
            </a:r>
            <a:r>
              <a:rPr lang="es-ES" dirty="0" smtClean="0"/>
              <a:t>). 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6200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s-PR" dirty="0"/>
              <a:t>Preso come un </a:t>
            </a:r>
            <a:r>
              <a:rPr lang="es-PR" dirty="0" err="1"/>
              <a:t>criminale</a:t>
            </a:r>
            <a:r>
              <a:rPr lang="es-PR" dirty="0"/>
              <a:t> (Giovanni 18:10-14)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11948885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199" y="2057400"/>
            <a:ext cx="8870951" cy="4114800"/>
          </a:xfrm>
        </p:spPr>
        <p:txBody>
          <a:bodyPr/>
          <a:lstStyle/>
          <a:p>
            <a:r>
              <a:rPr lang="en-US" dirty="0" err="1" smtClean="0"/>
              <a:t>Negazione</a:t>
            </a:r>
            <a:r>
              <a:rPr lang="en-US" dirty="0" smtClean="0"/>
              <a:t> e </a:t>
            </a:r>
            <a:r>
              <a:rPr lang="en-US" dirty="0" err="1" smtClean="0"/>
              <a:t>confessione</a:t>
            </a:r>
            <a:r>
              <a:rPr lang="en-US" dirty="0" smtClean="0"/>
              <a:t>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12-14</a:t>
            </a:r>
            <a:r>
              <a:rPr lang="es-ES" dirty="0" smtClean="0"/>
              <a:t>)</a:t>
            </a:r>
            <a:endParaRPr lang="es-ES" dirty="0"/>
          </a:p>
          <a:p>
            <a:pPr lvl="1"/>
            <a:r>
              <a:rPr lang="es-ES" dirty="0" smtClean="0"/>
              <a:t>È </a:t>
            </a:r>
            <a:r>
              <a:rPr lang="es-ES" dirty="0" err="1" smtClean="0"/>
              <a:t>possibile</a:t>
            </a:r>
            <a:r>
              <a:rPr lang="es-ES" dirty="0" smtClean="0"/>
              <a:t> </a:t>
            </a:r>
            <a:r>
              <a:rPr lang="es-ES" dirty="0" smtClean="0"/>
              <a:t>che per </a:t>
            </a:r>
            <a:r>
              <a:rPr lang="es-ES" dirty="0" err="1" smtClean="0"/>
              <a:t>molti</a:t>
            </a:r>
            <a:r>
              <a:rPr lang="es-ES" dirty="0" smtClean="0"/>
              <a:t> </a:t>
            </a:r>
            <a:r>
              <a:rPr lang="es-ES" dirty="0" err="1" smtClean="0"/>
              <a:t>ebrei</a:t>
            </a:r>
            <a:r>
              <a:rPr lang="es-ES" dirty="0" smtClean="0"/>
              <a:t>, </a:t>
            </a:r>
            <a:r>
              <a:rPr lang="es-ES" dirty="0" smtClean="0"/>
              <a:t>Anna era ancora </a:t>
            </a:r>
            <a:r>
              <a:rPr lang="es-ES" dirty="0" err="1" smtClean="0"/>
              <a:t>considerato</a:t>
            </a:r>
            <a:r>
              <a:rPr lang="es-ES" dirty="0" smtClean="0"/>
              <a:t> come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legittimo</a:t>
            </a:r>
            <a:r>
              <a:rPr lang="es-ES" dirty="0" smtClean="0"/>
              <a:t> </a:t>
            </a:r>
            <a:r>
              <a:rPr lang="es-ES" dirty="0" err="1" smtClean="0"/>
              <a:t>sommo</a:t>
            </a:r>
            <a:r>
              <a:rPr lang="es-ES" dirty="0" smtClean="0"/>
              <a:t> sacerdote, e </a:t>
            </a:r>
            <a:r>
              <a:rPr lang="es-ES" dirty="0" err="1" smtClean="0"/>
              <a:t>inoltre</a:t>
            </a:r>
            <a:r>
              <a:rPr lang="es-ES" dirty="0" smtClean="0"/>
              <a:t> è </a:t>
            </a:r>
            <a:r>
              <a:rPr lang="es-ES" dirty="0" err="1" smtClean="0"/>
              <a:t>probabile</a:t>
            </a:r>
            <a:r>
              <a:rPr lang="es-ES" dirty="0" smtClean="0"/>
              <a:t> che lui </a:t>
            </a:r>
            <a:r>
              <a:rPr lang="es-ES" dirty="0" err="1" smtClean="0"/>
              <a:t>esercitasse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potere</a:t>
            </a:r>
            <a:r>
              <a:rPr lang="es-ES" dirty="0" smtClean="0"/>
              <a:t>, anche se </a:t>
            </a:r>
            <a:r>
              <a:rPr lang="es-ES" dirty="0" err="1" smtClean="0"/>
              <a:t>tecnicamente</a:t>
            </a:r>
            <a:r>
              <a:rPr lang="es-ES" dirty="0" smtClean="0"/>
              <a:t> non </a:t>
            </a:r>
            <a:r>
              <a:rPr lang="es-ES" dirty="0" err="1" smtClean="0"/>
              <a:t>l’avesse</a:t>
            </a:r>
            <a:r>
              <a:rPr lang="es-ES" dirty="0" smtClean="0"/>
              <a:t>.</a:t>
            </a:r>
            <a:endParaRPr lang="es-ES" dirty="0"/>
          </a:p>
          <a:p>
            <a:pPr marL="457200" lvl="1" indent="0">
              <a:buNone/>
            </a:pPr>
            <a:endParaRPr lang="es-ES" dirty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6200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s-PR" dirty="0"/>
              <a:t>Preso come un </a:t>
            </a:r>
            <a:r>
              <a:rPr lang="es-PR" dirty="0" err="1"/>
              <a:t>criminale</a:t>
            </a:r>
            <a:r>
              <a:rPr lang="es-PR" dirty="0"/>
              <a:t> (Giovanni 18:10-14)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39319634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199" y="2057400"/>
            <a:ext cx="8870951" cy="4114800"/>
          </a:xfrm>
        </p:spPr>
        <p:txBody>
          <a:bodyPr/>
          <a:lstStyle/>
          <a:p>
            <a:r>
              <a:rPr lang="en-US" dirty="0" err="1" smtClean="0"/>
              <a:t>Negazione</a:t>
            </a:r>
            <a:r>
              <a:rPr lang="en-US" dirty="0" smtClean="0"/>
              <a:t> e </a:t>
            </a:r>
            <a:r>
              <a:rPr lang="en-US" dirty="0" err="1" smtClean="0"/>
              <a:t>confessione</a:t>
            </a:r>
            <a:r>
              <a:rPr lang="en-US" dirty="0" smtClean="0"/>
              <a:t>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12-14</a:t>
            </a:r>
            <a:r>
              <a:rPr lang="es-ES" dirty="0" smtClean="0"/>
              <a:t>)</a:t>
            </a:r>
            <a:endParaRPr lang="es-ES" dirty="0"/>
          </a:p>
          <a:p>
            <a:pPr lvl="1"/>
            <a:r>
              <a:rPr lang="es-ES" dirty="0" err="1" smtClean="0"/>
              <a:t>Secondo</a:t>
            </a:r>
            <a:r>
              <a:rPr lang="es-ES" dirty="0" smtClean="0"/>
              <a:t> la </a:t>
            </a:r>
            <a:r>
              <a:rPr lang="es-ES" dirty="0" err="1" smtClean="0"/>
              <a:t>legge</a:t>
            </a:r>
            <a:r>
              <a:rPr lang="es-ES" dirty="0" smtClean="0"/>
              <a:t> </a:t>
            </a:r>
            <a:r>
              <a:rPr lang="es-ES" dirty="0" err="1" smtClean="0"/>
              <a:t>ebraica</a:t>
            </a:r>
            <a:r>
              <a:rPr lang="es-ES" dirty="0" smtClean="0"/>
              <a:t>, un </a:t>
            </a:r>
            <a:r>
              <a:rPr lang="es-ES" dirty="0" err="1" smtClean="0"/>
              <a:t>prigioniero</a:t>
            </a:r>
            <a:r>
              <a:rPr lang="es-ES" dirty="0" smtClean="0"/>
              <a:t> non </a:t>
            </a:r>
            <a:r>
              <a:rPr lang="es-ES" dirty="0" err="1" smtClean="0"/>
              <a:t>poteva</a:t>
            </a:r>
            <a:r>
              <a:rPr lang="es-ES" dirty="0" smtClean="0"/>
              <a:t> </a:t>
            </a:r>
            <a:r>
              <a:rPr lang="es-ES" dirty="0" err="1" smtClean="0"/>
              <a:t>essere</a:t>
            </a:r>
            <a:r>
              <a:rPr lang="es-ES" dirty="0" smtClean="0"/>
              <a:t> </a:t>
            </a:r>
            <a:r>
              <a:rPr lang="es-ES" dirty="0" err="1" smtClean="0"/>
              <a:t>giudicato</a:t>
            </a:r>
            <a:r>
              <a:rPr lang="es-ES" dirty="0" smtClean="0"/>
              <a:t> e </a:t>
            </a:r>
            <a:r>
              <a:rPr lang="es-ES" dirty="0" err="1" smtClean="0"/>
              <a:t>sentenziato</a:t>
            </a:r>
            <a:r>
              <a:rPr lang="es-ES" dirty="0" smtClean="0"/>
              <a:t> lo </a:t>
            </a:r>
            <a:r>
              <a:rPr lang="es-ES" dirty="0" err="1" smtClean="0"/>
              <a:t>stesso</a:t>
            </a:r>
            <a:r>
              <a:rPr lang="es-ES" dirty="0" smtClean="0"/>
              <a:t> </a:t>
            </a:r>
            <a:r>
              <a:rPr lang="es-ES" dirty="0" err="1" smtClean="0"/>
              <a:t>giorno</a:t>
            </a:r>
            <a:r>
              <a:rPr lang="es-ES" dirty="0" smtClean="0"/>
              <a:t>, a meno che </a:t>
            </a:r>
            <a:r>
              <a:rPr lang="es-ES" dirty="0" err="1" smtClean="0"/>
              <a:t>fosse</a:t>
            </a:r>
            <a:r>
              <a:rPr lang="es-ES" dirty="0" smtClean="0"/>
              <a:t> </a:t>
            </a:r>
            <a:r>
              <a:rPr lang="es-ES" dirty="0" err="1" smtClean="0"/>
              <a:t>assolto</a:t>
            </a:r>
            <a:r>
              <a:rPr lang="es-ES" dirty="0" smtClean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fatto</a:t>
            </a:r>
            <a:r>
              <a:rPr lang="es-ES" dirty="0" smtClean="0"/>
              <a:t> di </a:t>
            </a:r>
            <a:r>
              <a:rPr lang="es-ES" dirty="0" err="1" smtClean="0"/>
              <a:t>aver</a:t>
            </a:r>
            <a:r>
              <a:rPr lang="es-ES" dirty="0" smtClean="0"/>
              <a:t> </a:t>
            </a:r>
            <a:r>
              <a:rPr lang="es-ES" dirty="0" err="1" smtClean="0"/>
              <a:t>portato</a:t>
            </a:r>
            <a:r>
              <a:rPr lang="es-ES" dirty="0" smtClean="0"/>
              <a:t> </a:t>
            </a:r>
            <a:r>
              <a:rPr lang="es-ES" dirty="0" err="1" smtClean="0"/>
              <a:t>Gesù</a:t>
            </a:r>
            <a:r>
              <a:rPr lang="es-ES" dirty="0" smtClean="0"/>
              <a:t> prima ad Anna, non era </a:t>
            </a:r>
            <a:r>
              <a:rPr lang="es-ES" dirty="0" err="1" smtClean="0"/>
              <a:t>d’accordo</a:t>
            </a:r>
            <a:r>
              <a:rPr lang="es-ES" dirty="0" smtClean="0"/>
              <a:t> </a:t>
            </a:r>
            <a:r>
              <a:rPr lang="es-ES" dirty="0" err="1" smtClean="0"/>
              <a:t>ai</a:t>
            </a:r>
            <a:r>
              <a:rPr lang="es-ES" dirty="0" smtClean="0"/>
              <a:t> </a:t>
            </a:r>
            <a:r>
              <a:rPr lang="es-ES" dirty="0" err="1" smtClean="0"/>
              <a:t>requisiti</a:t>
            </a:r>
            <a:r>
              <a:rPr lang="es-ES" dirty="0" smtClean="0"/>
              <a:t> </a:t>
            </a:r>
            <a:r>
              <a:rPr lang="es-ES" dirty="0" err="1" smtClean="0"/>
              <a:t>legali</a:t>
            </a:r>
            <a:r>
              <a:rPr lang="es-ES" dirty="0" smtClean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Copriva</a:t>
            </a:r>
            <a:r>
              <a:rPr lang="es-ES" dirty="0" smtClean="0"/>
              <a:t> le </a:t>
            </a:r>
            <a:r>
              <a:rPr lang="es-ES" dirty="0" err="1" smtClean="0"/>
              <a:t>apparenze</a:t>
            </a:r>
            <a:r>
              <a:rPr lang="es-ES" dirty="0" smtClean="0"/>
              <a:t>, </a:t>
            </a:r>
            <a:r>
              <a:rPr lang="es-ES" dirty="0" smtClean="0"/>
              <a:t>simulando </a:t>
            </a:r>
            <a:r>
              <a:rPr lang="es-ES" dirty="0"/>
              <a:t>un </a:t>
            </a:r>
            <a:r>
              <a:rPr lang="es-ES" dirty="0" err="1" smtClean="0"/>
              <a:t>incontro</a:t>
            </a:r>
            <a:r>
              <a:rPr lang="es-ES" dirty="0" smtClean="0"/>
              <a:t> prima del </a:t>
            </a:r>
            <a:r>
              <a:rPr lang="es-ES" dirty="0" err="1" smtClean="0"/>
              <a:t>giudizio</a:t>
            </a:r>
            <a:r>
              <a:rPr lang="es-ES" dirty="0" smtClean="0"/>
              <a:t> </a:t>
            </a:r>
            <a:r>
              <a:rPr lang="es-ES" dirty="0" err="1" smtClean="0"/>
              <a:t>davanti</a:t>
            </a:r>
            <a:r>
              <a:rPr lang="es-ES" dirty="0" smtClean="0"/>
              <a:t> a </a:t>
            </a:r>
            <a:r>
              <a:rPr lang="es-ES" dirty="0" err="1" smtClean="0"/>
              <a:t>Caifa</a:t>
            </a:r>
            <a:r>
              <a:rPr lang="es-ES" dirty="0" smtClean="0"/>
              <a:t>, </a:t>
            </a:r>
            <a:r>
              <a:rPr lang="es-ES" dirty="0" err="1" smtClean="0"/>
              <a:t>dove</a:t>
            </a:r>
            <a:r>
              <a:rPr lang="es-ES" dirty="0" smtClean="0"/>
              <a:t> si </a:t>
            </a:r>
            <a:r>
              <a:rPr lang="es-ES" dirty="0" err="1" smtClean="0"/>
              <a:t>pronuncerebbe</a:t>
            </a:r>
            <a:r>
              <a:rPr lang="es-ES" dirty="0" smtClean="0"/>
              <a:t> </a:t>
            </a:r>
            <a:r>
              <a:rPr lang="es-ES" dirty="0"/>
              <a:t>la </a:t>
            </a:r>
            <a:r>
              <a:rPr lang="es-ES" dirty="0" err="1" smtClean="0"/>
              <a:t>sentenza</a:t>
            </a:r>
            <a:r>
              <a:rPr lang="es-ES" dirty="0" smtClean="0"/>
              <a:t> </a:t>
            </a:r>
            <a:r>
              <a:rPr lang="es-ES" dirty="0"/>
              <a:t>definitiva</a:t>
            </a:r>
            <a:r>
              <a:rPr lang="es-ES" dirty="0" smtClean="0"/>
              <a:t>. 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6200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s-PR" dirty="0"/>
              <a:t>Preso come un </a:t>
            </a:r>
            <a:r>
              <a:rPr lang="es-PR" dirty="0" err="1"/>
              <a:t>criminale</a:t>
            </a:r>
            <a:r>
              <a:rPr lang="es-PR" dirty="0"/>
              <a:t> (Giovanni 18:10-14)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14561015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199" y="2057400"/>
            <a:ext cx="8870951" cy="4114800"/>
          </a:xfrm>
        </p:spPr>
        <p:txBody>
          <a:bodyPr/>
          <a:lstStyle/>
          <a:p>
            <a:r>
              <a:rPr lang="en-US" dirty="0" err="1" smtClean="0"/>
              <a:t>Negazione</a:t>
            </a:r>
            <a:r>
              <a:rPr lang="en-US" dirty="0" smtClean="0"/>
              <a:t> e </a:t>
            </a:r>
            <a:r>
              <a:rPr lang="en-US" dirty="0" err="1" smtClean="0"/>
              <a:t>confessione</a:t>
            </a:r>
            <a:r>
              <a:rPr lang="en-US" dirty="0" smtClean="0"/>
              <a:t>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12-14</a:t>
            </a:r>
            <a:r>
              <a:rPr lang="es-ES" dirty="0" smtClean="0"/>
              <a:t>)</a:t>
            </a:r>
            <a:endParaRPr lang="es-ES" dirty="0"/>
          </a:p>
          <a:p>
            <a:pPr lvl="1"/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chemeClr val="tx2"/>
                </a:solidFill>
              </a:rPr>
              <a:t>versetto</a:t>
            </a:r>
            <a:r>
              <a:rPr lang="es-ES" dirty="0" smtClean="0">
                <a:solidFill>
                  <a:schemeClr val="tx2"/>
                </a:solidFill>
              </a:rPr>
              <a:t> 14 </a:t>
            </a:r>
            <a:r>
              <a:rPr lang="es-ES" dirty="0" smtClean="0"/>
              <a:t>fa </a:t>
            </a:r>
            <a:r>
              <a:rPr lang="es-ES" dirty="0" err="1" smtClean="0"/>
              <a:t>referenza</a:t>
            </a:r>
            <a:r>
              <a:rPr lang="es-ES" dirty="0" smtClean="0"/>
              <a:t> </a:t>
            </a:r>
            <a:r>
              <a:rPr lang="es-ES" dirty="0" err="1" smtClean="0"/>
              <a:t>alla</a:t>
            </a:r>
            <a:r>
              <a:rPr lang="es-ES" dirty="0" smtClean="0"/>
              <a:t> </a:t>
            </a:r>
            <a:r>
              <a:rPr lang="es-ES" dirty="0" err="1" smtClean="0"/>
              <a:t>profezia</a:t>
            </a:r>
            <a:r>
              <a:rPr lang="es-ES" dirty="0" smtClean="0"/>
              <a:t> </a:t>
            </a:r>
            <a:r>
              <a:rPr lang="es-ES" dirty="0" err="1" smtClean="0"/>
              <a:t>che,senza</a:t>
            </a:r>
            <a:r>
              <a:rPr lang="es-ES" dirty="0" smtClean="0"/>
              <a:t> </a:t>
            </a:r>
            <a:r>
              <a:rPr lang="es-ES" dirty="0" err="1" smtClean="0"/>
              <a:t>accorgersene</a:t>
            </a:r>
            <a:r>
              <a:rPr lang="es-ES" dirty="0" smtClean="0"/>
              <a:t>, </a:t>
            </a:r>
            <a:r>
              <a:rPr lang="es-ES" dirty="0" err="1" smtClean="0"/>
              <a:t>aveva</a:t>
            </a:r>
            <a:r>
              <a:rPr lang="es-ES" dirty="0" smtClean="0"/>
              <a:t> </a:t>
            </a:r>
            <a:r>
              <a:rPr lang="es-ES" dirty="0" err="1" smtClean="0"/>
              <a:t>fatto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sommo</a:t>
            </a:r>
            <a:r>
              <a:rPr lang="es-ES" dirty="0" smtClean="0"/>
              <a:t> sacerdote </a:t>
            </a:r>
            <a:r>
              <a:rPr lang="es-ES" dirty="0" err="1" smtClean="0"/>
              <a:t>Caifa</a:t>
            </a:r>
            <a:r>
              <a:rPr lang="es-ES" dirty="0" smtClean="0"/>
              <a:t>. </a:t>
            </a:r>
            <a:endParaRPr lang="es-ES" dirty="0" smtClean="0"/>
          </a:p>
          <a:p>
            <a:pPr lvl="1"/>
            <a:r>
              <a:rPr lang="es-ES" dirty="0" smtClean="0"/>
              <a:t>Dio </a:t>
            </a:r>
            <a:r>
              <a:rPr lang="es-ES" dirty="0" err="1" smtClean="0"/>
              <a:t>aveva</a:t>
            </a:r>
            <a:r>
              <a:rPr lang="es-ES" dirty="0" smtClean="0"/>
              <a:t> </a:t>
            </a:r>
            <a:r>
              <a:rPr lang="es-ES" dirty="0" err="1" smtClean="0"/>
              <a:t>parlato</a:t>
            </a:r>
            <a:r>
              <a:rPr lang="es-ES" dirty="0" smtClean="0"/>
              <a:t> </a:t>
            </a:r>
            <a:r>
              <a:rPr lang="es-ES" dirty="0" err="1" smtClean="0"/>
              <a:t>attraverso</a:t>
            </a:r>
            <a:r>
              <a:rPr lang="es-ES" dirty="0" smtClean="0"/>
              <a:t> lui non perché </a:t>
            </a:r>
            <a:r>
              <a:rPr lang="es-ES" dirty="0" err="1" smtClean="0"/>
              <a:t>fosse</a:t>
            </a:r>
            <a:r>
              <a:rPr lang="es-ES" dirty="0" smtClean="0"/>
              <a:t> un gran </a:t>
            </a:r>
            <a:r>
              <a:rPr lang="es-ES" dirty="0" err="1" smtClean="0"/>
              <a:t>uomo</a:t>
            </a:r>
            <a:r>
              <a:rPr lang="es-ES" dirty="0" smtClean="0"/>
              <a:t>, </a:t>
            </a:r>
            <a:r>
              <a:rPr lang="es-ES" dirty="0" err="1" smtClean="0"/>
              <a:t>bensì</a:t>
            </a:r>
            <a:r>
              <a:rPr lang="es-ES" dirty="0" smtClean="0"/>
              <a:t> </a:t>
            </a:r>
            <a:r>
              <a:rPr lang="es-ES" dirty="0" err="1" smtClean="0"/>
              <a:t>semplicemente</a:t>
            </a:r>
            <a:r>
              <a:rPr lang="es-ES" dirty="0" smtClean="0"/>
              <a:t> perché era </a:t>
            </a:r>
            <a:r>
              <a:rPr lang="es-ES" dirty="0" err="1" smtClean="0"/>
              <a:t>sommo</a:t>
            </a:r>
            <a:r>
              <a:rPr lang="es-ES" dirty="0" smtClean="0"/>
              <a:t> sacerdote (</a:t>
            </a:r>
            <a:r>
              <a:rPr lang="es-ES" dirty="0" err="1" smtClean="0"/>
              <a:t>vedere</a:t>
            </a:r>
            <a:r>
              <a:rPr lang="es-ES" dirty="0" smtClean="0"/>
              <a:t> </a:t>
            </a:r>
            <a:r>
              <a:rPr lang="es-ES" dirty="0" smtClean="0">
                <a:solidFill>
                  <a:schemeClr val="tx2"/>
                </a:solidFill>
              </a:rPr>
              <a:t>Giovanni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>
                <a:solidFill>
                  <a:schemeClr val="tx2"/>
                </a:solidFill>
              </a:rPr>
              <a:t>11:49–50</a:t>
            </a:r>
            <a:r>
              <a:rPr lang="es-ES" dirty="0"/>
              <a:t>). </a:t>
            </a:r>
            <a:endParaRPr lang="es-ES" dirty="0" smtClean="0"/>
          </a:p>
          <a:p>
            <a:pPr lvl="1"/>
            <a:r>
              <a:rPr lang="es-ES" dirty="0" smtClean="0"/>
              <a:t>La </a:t>
            </a:r>
            <a:r>
              <a:rPr lang="es-ES" dirty="0" err="1" smtClean="0"/>
              <a:t>profezia</a:t>
            </a:r>
            <a:r>
              <a:rPr lang="es-ES" dirty="0" smtClean="0"/>
              <a:t> </a:t>
            </a:r>
            <a:r>
              <a:rPr lang="es-ES" dirty="0"/>
              <a:t>era </a:t>
            </a:r>
            <a:r>
              <a:rPr lang="es-ES" dirty="0" smtClean="0"/>
              <a:t>che un </a:t>
            </a:r>
            <a:r>
              <a:rPr lang="es-ES" dirty="0" err="1" smtClean="0"/>
              <a:t>uomo</a:t>
            </a:r>
            <a:r>
              <a:rPr lang="es-ES" dirty="0" smtClean="0"/>
              <a:t> </a:t>
            </a:r>
            <a:r>
              <a:rPr lang="es-ES" dirty="0" err="1" smtClean="0"/>
              <a:t>doveva</a:t>
            </a:r>
            <a:r>
              <a:rPr lang="es-ES" dirty="0" smtClean="0"/>
              <a:t> </a:t>
            </a:r>
            <a:r>
              <a:rPr lang="es-ES" dirty="0" err="1" smtClean="0"/>
              <a:t>morire</a:t>
            </a:r>
            <a:r>
              <a:rPr lang="es-ES" dirty="0" smtClean="0"/>
              <a:t> per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popolo</a:t>
            </a:r>
            <a:r>
              <a:rPr lang="es-ES" dirty="0" smtClean="0"/>
              <a:t> (</a:t>
            </a:r>
            <a:r>
              <a:rPr lang="es-ES" dirty="0" err="1" smtClean="0">
                <a:solidFill>
                  <a:schemeClr val="tx2"/>
                </a:solidFill>
              </a:rPr>
              <a:t>Is</a:t>
            </a:r>
            <a:r>
              <a:rPr lang="es-ES" dirty="0">
                <a:solidFill>
                  <a:schemeClr val="tx2"/>
                </a:solidFill>
              </a:rPr>
              <a:t>. 53:12</a:t>
            </a:r>
            <a:r>
              <a:rPr lang="es-ES" dirty="0"/>
              <a:t>), </a:t>
            </a:r>
            <a:r>
              <a:rPr lang="es-ES" dirty="0" err="1" smtClean="0"/>
              <a:t>ed</a:t>
            </a:r>
            <a:r>
              <a:rPr lang="es-ES" dirty="0" smtClean="0"/>
              <a:t> è </a:t>
            </a:r>
            <a:r>
              <a:rPr lang="es-ES" dirty="0" err="1" smtClean="0"/>
              <a:t>successo</a:t>
            </a:r>
            <a:r>
              <a:rPr lang="es-ES" dirty="0" smtClean="0"/>
              <a:t> </a:t>
            </a:r>
            <a:r>
              <a:rPr lang="es-ES" dirty="0" err="1" smtClean="0"/>
              <a:t>così</a:t>
            </a:r>
            <a:r>
              <a:rPr lang="es-ES" dirty="0" smtClean="0"/>
              <a:t> con </a:t>
            </a:r>
            <a:r>
              <a:rPr lang="es-ES" dirty="0" err="1"/>
              <a:t>i</a:t>
            </a:r>
            <a:r>
              <a:rPr lang="es-ES" dirty="0" err="1" smtClean="0"/>
              <a:t>l</a:t>
            </a:r>
            <a:r>
              <a:rPr lang="es-ES" dirty="0" smtClean="0"/>
              <a:t> </a:t>
            </a:r>
            <a:r>
              <a:rPr lang="es-ES" dirty="0" err="1" smtClean="0"/>
              <a:t>Messia</a:t>
            </a:r>
            <a:r>
              <a:rPr lang="es-ES" dirty="0" smtClean="0"/>
              <a:t> </a:t>
            </a:r>
            <a:r>
              <a:rPr lang="es-ES" dirty="0"/>
              <a:t>(</a:t>
            </a:r>
            <a:r>
              <a:rPr lang="es-ES" dirty="0">
                <a:solidFill>
                  <a:schemeClr val="tx2"/>
                </a:solidFill>
              </a:rPr>
              <a:t>1 </a:t>
            </a:r>
            <a:r>
              <a:rPr lang="es-ES" dirty="0" smtClean="0">
                <a:solidFill>
                  <a:schemeClr val="tx2"/>
                </a:solidFill>
              </a:rPr>
              <a:t>Pietro. </a:t>
            </a:r>
            <a:r>
              <a:rPr lang="es-ES" dirty="0">
                <a:solidFill>
                  <a:schemeClr val="tx2"/>
                </a:solidFill>
              </a:rPr>
              <a:t>2:24; 3:18; </a:t>
            </a:r>
            <a:r>
              <a:rPr lang="es-ES" dirty="0" err="1" smtClean="0">
                <a:solidFill>
                  <a:schemeClr val="tx2"/>
                </a:solidFill>
              </a:rPr>
              <a:t>Atti</a:t>
            </a:r>
            <a:r>
              <a:rPr lang="es-ES" dirty="0" smtClean="0">
                <a:solidFill>
                  <a:schemeClr val="tx2"/>
                </a:solidFill>
              </a:rPr>
              <a:t>. </a:t>
            </a:r>
            <a:r>
              <a:rPr lang="es-ES" dirty="0">
                <a:solidFill>
                  <a:schemeClr val="tx2"/>
                </a:solidFill>
              </a:rPr>
              <a:t>2:9</a:t>
            </a:r>
            <a:r>
              <a:rPr lang="es-ES" dirty="0" smtClean="0"/>
              <a:t>). 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6200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s-PR" dirty="0"/>
              <a:t>Preso come un </a:t>
            </a:r>
            <a:r>
              <a:rPr lang="es-PR" dirty="0" err="1"/>
              <a:t>criminale</a:t>
            </a:r>
            <a:r>
              <a:rPr lang="es-PR" dirty="0"/>
              <a:t> (Giovanni 18:10-14)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30677894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 smtClean="0"/>
              <a:t>Aplicazioni</a:t>
            </a:r>
            <a:endParaRPr lang="es-P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305800" cy="41148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s-PR" sz="3600" dirty="0" smtClean="0"/>
              <a:t>Una </a:t>
            </a:r>
            <a:r>
              <a:rPr lang="es-PR" sz="3600" dirty="0" err="1" smtClean="0"/>
              <a:t>missione</a:t>
            </a:r>
            <a:r>
              <a:rPr lang="es-PR" sz="3600" dirty="0" smtClean="0"/>
              <a:t> </a:t>
            </a:r>
            <a:r>
              <a:rPr lang="es-PR" sz="3600" dirty="0" err="1" smtClean="0"/>
              <a:t>senza</a:t>
            </a:r>
            <a:r>
              <a:rPr lang="es-PR" sz="3600" dirty="0" smtClean="0"/>
              <a:t> </a:t>
            </a:r>
            <a:r>
              <a:rPr lang="es-PR" sz="3600" dirty="0" err="1" smtClean="0"/>
              <a:t>scorciatoie</a:t>
            </a:r>
            <a:r>
              <a:rPr lang="es-PR" sz="3600" dirty="0" smtClean="0"/>
              <a:t>.</a:t>
            </a:r>
            <a:endParaRPr lang="es-PR" sz="3600" dirty="0" smtClean="0"/>
          </a:p>
          <a:p>
            <a:pPr lvl="1">
              <a:spcAft>
                <a:spcPts val="600"/>
              </a:spcAft>
            </a:pPr>
            <a:r>
              <a:rPr lang="es-PR" dirty="0" err="1" smtClean="0"/>
              <a:t>Abbiamo</a:t>
            </a:r>
            <a:r>
              <a:rPr lang="es-PR" dirty="0" smtClean="0"/>
              <a:t> </a:t>
            </a:r>
            <a:r>
              <a:rPr lang="es-PR" dirty="0" err="1" smtClean="0"/>
              <a:t>l’esempio</a:t>
            </a:r>
            <a:r>
              <a:rPr lang="es-PR" dirty="0" smtClean="0"/>
              <a:t> di </a:t>
            </a:r>
            <a:r>
              <a:rPr lang="es-PR" dirty="0" err="1" smtClean="0"/>
              <a:t>Gesù</a:t>
            </a:r>
            <a:r>
              <a:rPr lang="es-PR" dirty="0" smtClean="0"/>
              <a:t>, che </a:t>
            </a:r>
            <a:r>
              <a:rPr lang="es-PR" dirty="0" err="1" smtClean="0"/>
              <a:t>poteva</a:t>
            </a:r>
            <a:r>
              <a:rPr lang="es-PR" dirty="0" smtClean="0"/>
              <a:t> usare la </a:t>
            </a:r>
            <a:r>
              <a:rPr lang="es-PR" dirty="0" err="1" smtClean="0"/>
              <a:t>violenza</a:t>
            </a:r>
            <a:r>
              <a:rPr lang="es-PR" dirty="0" smtClean="0"/>
              <a:t>, </a:t>
            </a:r>
            <a:r>
              <a:rPr lang="es-PR" dirty="0" err="1" smtClean="0"/>
              <a:t>ma</a:t>
            </a:r>
            <a:r>
              <a:rPr lang="es-PR" dirty="0" smtClean="0"/>
              <a:t> ha </a:t>
            </a:r>
            <a:r>
              <a:rPr lang="es-PR" dirty="0" err="1" smtClean="0"/>
              <a:t>preferito</a:t>
            </a:r>
            <a:r>
              <a:rPr lang="es-PR" dirty="0" smtClean="0"/>
              <a:t> </a:t>
            </a:r>
            <a:r>
              <a:rPr lang="es-PR" dirty="0" err="1" smtClean="0"/>
              <a:t>seguire</a:t>
            </a:r>
            <a:r>
              <a:rPr lang="es-PR" dirty="0" smtClean="0"/>
              <a:t> </a:t>
            </a:r>
            <a:r>
              <a:rPr lang="es-PR" dirty="0" err="1" smtClean="0"/>
              <a:t>il</a:t>
            </a:r>
            <a:r>
              <a:rPr lang="es-PR" dirty="0" smtClean="0"/>
              <a:t> </a:t>
            </a:r>
            <a:r>
              <a:rPr lang="es-PR" dirty="0" err="1" smtClean="0"/>
              <a:t>cammino</a:t>
            </a:r>
            <a:r>
              <a:rPr lang="es-PR" dirty="0" smtClean="0"/>
              <a:t> </a:t>
            </a:r>
            <a:r>
              <a:rPr lang="es-PR" dirty="0" err="1" smtClean="0"/>
              <a:t>fatto</a:t>
            </a:r>
            <a:r>
              <a:rPr lang="es-PR" dirty="0" smtClean="0"/>
              <a:t> per </a:t>
            </a:r>
            <a:r>
              <a:rPr lang="es-PR" dirty="0" err="1" smtClean="0"/>
              <a:t>il</a:t>
            </a:r>
            <a:r>
              <a:rPr lang="es-PR" dirty="0" smtClean="0"/>
              <a:t> Padre, </a:t>
            </a:r>
            <a:r>
              <a:rPr lang="es-PR" dirty="0" err="1" smtClean="0"/>
              <a:t>diretto</a:t>
            </a:r>
            <a:r>
              <a:rPr lang="es-PR" dirty="0" smtClean="0"/>
              <a:t> </a:t>
            </a:r>
            <a:r>
              <a:rPr lang="es-PR" dirty="0" err="1" smtClean="0"/>
              <a:t>alla</a:t>
            </a:r>
            <a:r>
              <a:rPr lang="es-PR" dirty="0" smtClean="0"/>
              <a:t> </a:t>
            </a:r>
            <a:r>
              <a:rPr lang="es-PR" dirty="0" err="1" smtClean="0"/>
              <a:t>croce</a:t>
            </a:r>
            <a:r>
              <a:rPr lang="es-PR" dirty="0" smtClean="0"/>
              <a:t>.</a:t>
            </a:r>
            <a:endParaRPr lang="es-P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/>
              <a:t>Aplicazioni</a:t>
            </a:r>
            <a:endParaRPr lang="es-P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305800" cy="41148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s-PR" sz="3600" dirty="0" err="1" smtClean="0"/>
              <a:t>Facendo</a:t>
            </a:r>
            <a:r>
              <a:rPr lang="es-PR" sz="3600" dirty="0" smtClean="0"/>
              <a:t> </a:t>
            </a:r>
            <a:r>
              <a:rPr lang="es-PR" sz="3600" dirty="0" err="1" smtClean="0"/>
              <a:t>il</a:t>
            </a:r>
            <a:r>
              <a:rPr lang="es-PR" sz="3600" dirty="0" smtClean="0"/>
              <a:t> bene a </a:t>
            </a:r>
            <a:r>
              <a:rPr lang="es-PR" sz="3600" dirty="0" err="1" smtClean="0"/>
              <a:t>tutti</a:t>
            </a:r>
            <a:r>
              <a:rPr lang="es-PR" sz="3600" dirty="0" smtClean="0"/>
              <a:t>. </a:t>
            </a:r>
            <a:endParaRPr lang="es-PR" sz="3600" dirty="0" smtClean="0"/>
          </a:p>
          <a:p>
            <a:pPr lvl="1">
              <a:spcAft>
                <a:spcPts val="600"/>
              </a:spcAft>
            </a:pPr>
            <a:r>
              <a:rPr lang="es-PR" dirty="0" err="1" smtClean="0"/>
              <a:t>L’esempio</a:t>
            </a:r>
            <a:r>
              <a:rPr lang="es-PR" dirty="0" smtClean="0"/>
              <a:t> di </a:t>
            </a:r>
            <a:r>
              <a:rPr lang="es-PR" dirty="0" err="1" smtClean="0"/>
              <a:t>Gesù</a:t>
            </a:r>
            <a:r>
              <a:rPr lang="es-PR" dirty="0" smtClean="0"/>
              <a:t> ci </a:t>
            </a:r>
            <a:r>
              <a:rPr lang="es-PR" dirty="0" err="1" smtClean="0"/>
              <a:t>guida</a:t>
            </a:r>
            <a:r>
              <a:rPr lang="es-PR" dirty="0" smtClean="0"/>
              <a:t> a </a:t>
            </a:r>
            <a:r>
              <a:rPr lang="es-PR" dirty="0" err="1" smtClean="0"/>
              <a:t>fare</a:t>
            </a:r>
            <a:r>
              <a:rPr lang="es-PR" dirty="0" smtClean="0"/>
              <a:t> </a:t>
            </a:r>
            <a:r>
              <a:rPr lang="es-PR" dirty="0" err="1" smtClean="0"/>
              <a:t>il</a:t>
            </a:r>
            <a:r>
              <a:rPr lang="es-PR" dirty="0" smtClean="0"/>
              <a:t> bene a </a:t>
            </a:r>
            <a:r>
              <a:rPr lang="es-PR" dirty="0" err="1" smtClean="0"/>
              <a:t>tutte</a:t>
            </a:r>
            <a:r>
              <a:rPr lang="es-PR" dirty="0" smtClean="0"/>
              <a:t> le persone che </a:t>
            </a:r>
            <a:r>
              <a:rPr lang="es-PR" dirty="0" err="1" smtClean="0"/>
              <a:t>sono</a:t>
            </a:r>
            <a:r>
              <a:rPr lang="es-PR" dirty="0" smtClean="0"/>
              <a:t> </a:t>
            </a:r>
            <a:r>
              <a:rPr lang="es-PR" dirty="0" err="1" smtClean="0"/>
              <a:t>disposte</a:t>
            </a:r>
            <a:r>
              <a:rPr lang="es-PR" dirty="0" smtClean="0"/>
              <a:t> a </a:t>
            </a:r>
            <a:r>
              <a:rPr lang="es-PR" dirty="0" err="1" smtClean="0"/>
              <a:t>farci</a:t>
            </a:r>
            <a:r>
              <a:rPr lang="es-PR" dirty="0" smtClean="0"/>
              <a:t> del </a:t>
            </a:r>
            <a:r>
              <a:rPr lang="es-PR" dirty="0" err="1" smtClean="0"/>
              <a:t>male</a:t>
            </a:r>
            <a:r>
              <a:rPr lang="es-PR" dirty="0" smtClean="0"/>
              <a:t>, come </a:t>
            </a:r>
            <a:r>
              <a:rPr lang="es-PR" dirty="0" err="1" smtClean="0"/>
              <a:t>Malco</a:t>
            </a:r>
            <a:r>
              <a:rPr lang="es-PR" dirty="0" smtClean="0"/>
              <a:t>.</a:t>
            </a:r>
            <a:endParaRPr lang="es-P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682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/>
              <a:t>Aplicazioni</a:t>
            </a:r>
            <a:endParaRPr lang="es-P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305800" cy="41148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s-PR" sz="3600" dirty="0" err="1" smtClean="0"/>
              <a:t>Bisogna</a:t>
            </a:r>
            <a:r>
              <a:rPr lang="es-PR" sz="3600" dirty="0" smtClean="0"/>
              <a:t> </a:t>
            </a:r>
            <a:r>
              <a:rPr lang="es-PR" sz="3600" dirty="0" err="1" smtClean="0"/>
              <a:t>fronteggiare</a:t>
            </a:r>
            <a:r>
              <a:rPr lang="es-PR" sz="3600" dirty="0" smtClean="0"/>
              <a:t> con </a:t>
            </a:r>
            <a:r>
              <a:rPr lang="es-PR" sz="3600" dirty="0" err="1" smtClean="0"/>
              <a:t>coraggio</a:t>
            </a:r>
            <a:r>
              <a:rPr lang="es-PR" sz="3600" dirty="0" smtClean="0"/>
              <a:t> i </a:t>
            </a:r>
            <a:r>
              <a:rPr lang="es-PR" sz="3600" dirty="0" err="1" smtClean="0"/>
              <a:t>problemi</a:t>
            </a:r>
            <a:r>
              <a:rPr lang="es-PR" sz="3600" dirty="0" smtClean="0"/>
              <a:t>.</a:t>
            </a:r>
            <a:endParaRPr lang="es-PR" sz="3600" dirty="0" smtClean="0"/>
          </a:p>
          <a:p>
            <a:pPr lvl="1">
              <a:spcAft>
                <a:spcPts val="600"/>
              </a:spcAft>
            </a:pPr>
            <a:r>
              <a:rPr lang="es-PR" dirty="0" err="1" smtClean="0"/>
              <a:t>Il</a:t>
            </a:r>
            <a:r>
              <a:rPr lang="es-PR" dirty="0" smtClean="0"/>
              <a:t> </a:t>
            </a:r>
            <a:r>
              <a:rPr lang="es-PR" dirty="0" err="1" smtClean="0"/>
              <a:t>cammino</a:t>
            </a:r>
            <a:r>
              <a:rPr lang="es-PR" dirty="0" smtClean="0"/>
              <a:t> </a:t>
            </a:r>
            <a:r>
              <a:rPr lang="es-PR" dirty="0" err="1" smtClean="0"/>
              <a:t>della</a:t>
            </a:r>
            <a:r>
              <a:rPr lang="es-PR" dirty="0" smtClean="0"/>
              <a:t> pace non si trova in </a:t>
            </a:r>
            <a:r>
              <a:rPr lang="es-PR" dirty="0" err="1" smtClean="0"/>
              <a:t>contrapposizione</a:t>
            </a:r>
            <a:r>
              <a:rPr lang="es-PR" dirty="0" smtClean="0"/>
              <a:t> </a:t>
            </a:r>
            <a:r>
              <a:rPr lang="es-PR" dirty="0" smtClean="0"/>
              <a:t>con </a:t>
            </a:r>
            <a:r>
              <a:rPr lang="es-PR" dirty="0" err="1" smtClean="0"/>
              <a:t>il</a:t>
            </a:r>
            <a:r>
              <a:rPr lang="es-PR" dirty="0" smtClean="0"/>
              <a:t> </a:t>
            </a:r>
            <a:r>
              <a:rPr lang="es-PR" dirty="0" err="1" smtClean="0"/>
              <a:t>cammino</a:t>
            </a:r>
            <a:r>
              <a:rPr lang="es-PR" dirty="0" smtClean="0"/>
              <a:t> </a:t>
            </a:r>
            <a:r>
              <a:rPr lang="es-PR" dirty="0" smtClean="0"/>
              <a:t>del </a:t>
            </a:r>
            <a:r>
              <a:rPr lang="es-PR" dirty="0" smtClean="0"/>
              <a:t>valore </a:t>
            </a:r>
            <a:r>
              <a:rPr lang="es-PR" dirty="0" err="1" smtClean="0"/>
              <a:t>l’amore</a:t>
            </a:r>
            <a:r>
              <a:rPr lang="es-PR" dirty="0" smtClean="0"/>
              <a:t> </a:t>
            </a:r>
            <a:r>
              <a:rPr lang="es-PR" dirty="0" err="1" smtClean="0"/>
              <a:t>sacrificiale</a:t>
            </a:r>
            <a:r>
              <a:rPr lang="es-PR" dirty="0" smtClean="0"/>
              <a:t>. </a:t>
            </a:r>
            <a:endParaRPr lang="es-P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44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218A1B8D-2211-4267-85EA-46D8260B611F}" type="slidenum">
              <a:rPr lang="en-US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PR" dirty="0" err="1" smtClean="0"/>
              <a:t>Bibliografia</a:t>
            </a:r>
            <a:endParaRPr lang="es-PR" dirty="0" smtClean="0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2057400"/>
            <a:ext cx="8534400" cy="4459287"/>
          </a:xfrm>
        </p:spPr>
        <p:txBody>
          <a:bodyPr/>
          <a:lstStyle/>
          <a:p>
            <a:pPr marL="342900" lvl="1" indent="-342900">
              <a:lnSpc>
                <a:spcPct val="80000"/>
              </a:lnSpc>
              <a:spcAft>
                <a:spcPts val="600"/>
              </a:spcAft>
              <a:buClr>
                <a:schemeClr val="folHlink"/>
              </a:buClr>
              <a:buSzPct val="60000"/>
              <a:buNone/>
            </a:pPr>
            <a:r>
              <a:rPr lang="es-ES" sz="1400" dirty="0" err="1"/>
              <a:t>Bartley</a:t>
            </a:r>
            <a:r>
              <a:rPr lang="es-ES" sz="1400" dirty="0"/>
              <a:t>, James et al. Comentario </a:t>
            </a:r>
            <a:r>
              <a:rPr lang="es-ES" sz="1400" dirty="0" err="1"/>
              <a:t>bı́blico</a:t>
            </a:r>
            <a:r>
              <a:rPr lang="es-ES" sz="1400" dirty="0"/>
              <a:t> mundo hispano: Juan. 1. ed. El Paso, TX: Editorial Mundo Hispano, </a:t>
            </a:r>
            <a:r>
              <a:rPr lang="es-ES" sz="1400" dirty="0" smtClean="0"/>
              <a:t>2004</a:t>
            </a:r>
            <a:r>
              <a:rPr lang="es-ES" sz="1400" dirty="0"/>
              <a:t>.</a:t>
            </a:r>
          </a:p>
          <a:p>
            <a:pPr marL="342900" lvl="1" indent="-342900">
              <a:lnSpc>
                <a:spcPct val="80000"/>
              </a:lnSpc>
              <a:spcAft>
                <a:spcPts val="600"/>
              </a:spcAft>
              <a:buClr>
                <a:schemeClr val="folHlink"/>
              </a:buClr>
              <a:buSzPct val="60000"/>
              <a:buNone/>
            </a:pPr>
            <a:r>
              <a:rPr lang="es-ES" sz="1400" dirty="0" smtClean="0"/>
              <a:t>Carson</a:t>
            </a:r>
            <a:r>
              <a:rPr lang="es-ES" sz="1400" dirty="0"/>
              <a:t>, D.A. et al. Nuevo comentario </a:t>
            </a:r>
            <a:r>
              <a:rPr lang="es-ES" sz="1400" dirty="0" err="1"/>
              <a:t>Bı́blico</a:t>
            </a:r>
            <a:r>
              <a:rPr lang="es-ES" sz="1400" dirty="0"/>
              <a:t>: Siglo veintiuno. </a:t>
            </a:r>
            <a:r>
              <a:rPr lang="es-ES" sz="1400" dirty="0" err="1"/>
              <a:t>electronic</a:t>
            </a:r>
            <a:r>
              <a:rPr lang="es-ES" sz="1400" dirty="0"/>
              <a:t> ed. Miami: Sociedades </a:t>
            </a:r>
            <a:r>
              <a:rPr lang="es-ES" sz="1400" dirty="0" err="1"/>
              <a:t>Bı́blicas</a:t>
            </a:r>
            <a:r>
              <a:rPr lang="es-ES" sz="1400" dirty="0"/>
              <a:t> Unidas, 2000</a:t>
            </a:r>
            <a:r>
              <a:rPr lang="es-ES" sz="1400" dirty="0" smtClean="0"/>
              <a:t>.</a:t>
            </a:r>
            <a:endParaRPr lang="es-ES" sz="1400" dirty="0"/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smtClean="0"/>
              <a:t>Douglas, J.D. </a:t>
            </a:r>
            <a:r>
              <a:rPr lang="es-ES" sz="1400" i="1" dirty="0" smtClean="0"/>
              <a:t>Nuevo Diccionario </a:t>
            </a:r>
            <a:r>
              <a:rPr lang="es-ES" sz="1400" i="1" dirty="0" err="1" smtClean="0"/>
              <a:t>Biblico</a:t>
            </a:r>
            <a:r>
              <a:rPr lang="es-ES" sz="1400" i="1" dirty="0" smtClean="0"/>
              <a:t> : Primera </a:t>
            </a:r>
            <a:r>
              <a:rPr lang="es-ES" sz="1400" i="1" dirty="0" err="1" smtClean="0"/>
              <a:t>Edicion</a:t>
            </a:r>
            <a:r>
              <a:rPr lang="es-ES" sz="1400" dirty="0" smtClean="0"/>
              <a:t>. Miami: Sociedades </a:t>
            </a:r>
            <a:r>
              <a:rPr lang="es-ES" sz="1400" dirty="0" err="1" smtClean="0"/>
              <a:t>Bı́blicas</a:t>
            </a:r>
            <a:r>
              <a:rPr lang="es-ES" sz="1400" dirty="0" smtClean="0"/>
              <a:t> Unidas, 2000.</a:t>
            </a:r>
          </a:p>
          <a:p>
            <a:pPr marL="342900" lvl="1" indent="-342900">
              <a:lnSpc>
                <a:spcPct val="80000"/>
              </a:lnSpc>
              <a:spcAft>
                <a:spcPts val="600"/>
              </a:spcAft>
              <a:buClr>
                <a:schemeClr val="folHlink"/>
              </a:buClr>
              <a:buSzPct val="60000"/>
              <a:buNone/>
            </a:pPr>
            <a:r>
              <a:rPr lang="es-ES" sz="1400" dirty="0" err="1"/>
              <a:t>Hendriksen</a:t>
            </a:r>
            <a:r>
              <a:rPr lang="es-ES" sz="1400" dirty="0"/>
              <a:t>, William. Comentario al Nuevo Testamento: El Evangelio </a:t>
            </a:r>
            <a:r>
              <a:rPr lang="es-ES" sz="1400" dirty="0" err="1"/>
              <a:t>según</a:t>
            </a:r>
            <a:r>
              <a:rPr lang="es-ES" sz="1400" dirty="0"/>
              <a:t> San Juan. Grand Rapids, MI: Libros </a:t>
            </a:r>
            <a:r>
              <a:rPr lang="es-ES" sz="1400" dirty="0" err="1"/>
              <a:t>Desafío</a:t>
            </a:r>
            <a:r>
              <a:rPr lang="es-ES" sz="1400" dirty="0"/>
              <a:t>, 1981.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err="1" smtClean="0"/>
              <a:t>Lockward</a:t>
            </a:r>
            <a:r>
              <a:rPr lang="es-ES" sz="1400" dirty="0" smtClean="0"/>
              <a:t>, Alfonso. </a:t>
            </a:r>
            <a:r>
              <a:rPr lang="es-ES" sz="1400" i="1" dirty="0" smtClean="0"/>
              <a:t>Nuevo Diccionario De La Biblia.</a:t>
            </a:r>
            <a:r>
              <a:rPr lang="es-ES" sz="1400" dirty="0" smtClean="0"/>
              <a:t> Miami: Editorial </a:t>
            </a:r>
            <a:r>
              <a:rPr lang="es-ES" sz="1400" dirty="0" err="1" smtClean="0"/>
              <a:t>Unilit</a:t>
            </a:r>
            <a:r>
              <a:rPr lang="es-ES" sz="1400" dirty="0" smtClean="0"/>
              <a:t>, 2003.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smtClean="0"/>
              <a:t>Nelson, </a:t>
            </a:r>
            <a:r>
              <a:rPr lang="es-ES" sz="1400" dirty="0" err="1" smtClean="0"/>
              <a:t>Wilton</a:t>
            </a:r>
            <a:r>
              <a:rPr lang="es-ES" sz="1400" dirty="0" smtClean="0"/>
              <a:t> M. y Juan Rojas Mayo, </a:t>
            </a:r>
            <a:r>
              <a:rPr lang="es-ES" sz="1400" i="1" dirty="0" smtClean="0"/>
              <a:t>Nelson Nuevo Diccionario Ilustrado De La Biblia</a:t>
            </a:r>
            <a:r>
              <a:rPr lang="es-ES" sz="1400" dirty="0" smtClean="0"/>
              <a:t>, </a:t>
            </a:r>
            <a:r>
              <a:rPr lang="es-ES" sz="1400" dirty="0" err="1" smtClean="0"/>
              <a:t>electronic</a:t>
            </a:r>
            <a:r>
              <a:rPr lang="es-ES" sz="1400" dirty="0" smtClean="0"/>
              <a:t> ed. Nashville: Editorial Caribe, 2000, c1998.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err="1" smtClean="0"/>
              <a:t>Palau</a:t>
            </a:r>
            <a:r>
              <a:rPr lang="es-ES" sz="1400" dirty="0"/>
              <a:t>, Luis. </a:t>
            </a:r>
            <a:r>
              <a:rPr lang="es-ES" sz="1400" i="1" dirty="0"/>
              <a:t>Comentario </a:t>
            </a:r>
            <a:r>
              <a:rPr lang="es-ES" sz="1400" i="1" dirty="0" err="1"/>
              <a:t>bı́blico</a:t>
            </a:r>
            <a:r>
              <a:rPr lang="es-ES" sz="1400" i="1" dirty="0"/>
              <a:t> del continente nuevo: San Juan I.</a:t>
            </a:r>
            <a:r>
              <a:rPr lang="es-ES" sz="1400" dirty="0"/>
              <a:t> Miami, FL: Editorial </a:t>
            </a:r>
            <a:r>
              <a:rPr lang="es-ES" sz="1400" dirty="0" err="1"/>
              <a:t>Unilit</a:t>
            </a:r>
            <a:r>
              <a:rPr lang="es-ES" sz="1400" dirty="0"/>
              <a:t>, </a:t>
            </a:r>
            <a:r>
              <a:rPr lang="es-ES" sz="1400" dirty="0" smtClean="0"/>
              <a:t>1991</a:t>
            </a:r>
            <a:r>
              <a:rPr lang="es-ES" sz="1400" dirty="0"/>
              <a:t>.</a:t>
            </a:r>
          </a:p>
          <a:p>
            <a:pPr marL="342900" lvl="1" indent="-342900">
              <a:lnSpc>
                <a:spcPct val="80000"/>
              </a:lnSpc>
              <a:spcAft>
                <a:spcPts val="600"/>
              </a:spcAft>
              <a:buClr>
                <a:schemeClr val="folHlink"/>
              </a:buClr>
              <a:buSzPct val="60000"/>
              <a:buNone/>
            </a:pPr>
            <a:r>
              <a:rPr lang="es-ES" sz="1400" dirty="0" err="1"/>
              <a:t>Platt</a:t>
            </a:r>
            <a:r>
              <a:rPr lang="es-ES" sz="1400" dirty="0"/>
              <a:t>, Alberto T. Estudios </a:t>
            </a:r>
            <a:r>
              <a:rPr lang="es-ES" sz="1400" dirty="0" err="1"/>
              <a:t>Bı́blicos</a:t>
            </a:r>
            <a:r>
              <a:rPr lang="es-ES" sz="1400" dirty="0"/>
              <a:t> ELA: Para que </a:t>
            </a:r>
            <a:r>
              <a:rPr lang="es-ES" sz="1400" dirty="0" err="1"/>
              <a:t>creáis</a:t>
            </a:r>
            <a:r>
              <a:rPr lang="es-ES" sz="1400" dirty="0"/>
              <a:t> (Juan). Puebla, Pue., </a:t>
            </a:r>
            <a:r>
              <a:rPr lang="es-ES" sz="1400" dirty="0" err="1"/>
              <a:t>México</a:t>
            </a:r>
            <a:r>
              <a:rPr lang="es-ES" sz="1400" dirty="0"/>
              <a:t>: Ediciones Las </a:t>
            </a:r>
            <a:r>
              <a:rPr lang="es-ES" sz="1400" dirty="0" err="1"/>
              <a:t>Américas</a:t>
            </a:r>
            <a:r>
              <a:rPr lang="es-ES" sz="1400" dirty="0"/>
              <a:t>, A. C., 1995.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PR" sz="1400" dirty="0" err="1" smtClean="0"/>
              <a:t>Stanton</a:t>
            </a:r>
            <a:r>
              <a:rPr lang="es-PR" sz="1400" dirty="0"/>
              <a:t>, Ted O., et al, eds. </a:t>
            </a:r>
            <a:r>
              <a:rPr lang="es-PR" sz="1400" i="1" dirty="0"/>
              <a:t>El Expositor Bíblico: La Biblia, Libro por Libro</a:t>
            </a:r>
            <a:r>
              <a:rPr lang="es-PR" sz="1400" dirty="0"/>
              <a:t>, Maestros de jóvenes y Adultos, Volumen 7. 3ra Ed. El Paso, Texas: Casa Bautista de Publicaciones, 2001, c1997. </a:t>
            </a:r>
            <a:r>
              <a:rPr lang="es-PR" sz="1400" dirty="0" smtClean="0"/>
              <a:t>245-251.</a:t>
            </a:r>
            <a:endParaRPr lang="es-PR" sz="1400" dirty="0"/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n-US" sz="1400" dirty="0" smtClean="0"/>
              <a:t>Vine, W.E. </a:t>
            </a:r>
            <a:r>
              <a:rPr lang="en-US" sz="1400" i="1" dirty="0" smtClean="0"/>
              <a:t>Vine </a:t>
            </a:r>
            <a:r>
              <a:rPr lang="en-US" sz="1400" i="1" dirty="0" err="1" smtClean="0"/>
              <a:t>Diccionario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Expositivo</a:t>
            </a:r>
            <a:r>
              <a:rPr lang="en-US" sz="1400" i="1" dirty="0" smtClean="0"/>
              <a:t> De </a:t>
            </a:r>
            <a:r>
              <a:rPr lang="en-US" sz="1400" i="1" dirty="0" err="1" smtClean="0"/>
              <a:t>Palabras</a:t>
            </a:r>
            <a:r>
              <a:rPr lang="en-US" sz="1400" i="1" dirty="0" smtClean="0"/>
              <a:t> Del </a:t>
            </a:r>
            <a:r>
              <a:rPr lang="en-US" sz="1400" i="1" dirty="0" err="1" smtClean="0"/>
              <a:t>Antiguo</a:t>
            </a:r>
            <a:r>
              <a:rPr lang="en-US" sz="1400" i="1" dirty="0" smtClean="0"/>
              <a:t> Y Del Nuevo </a:t>
            </a:r>
            <a:r>
              <a:rPr lang="en-US" sz="1400" i="1" dirty="0" err="1" smtClean="0"/>
              <a:t>Testamento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Exhaustivo</a:t>
            </a:r>
            <a:r>
              <a:rPr lang="en-US" sz="1400" dirty="0" smtClean="0"/>
              <a:t>, electronic ed. Nashville: Editorial </a:t>
            </a:r>
            <a:r>
              <a:rPr lang="en-US" sz="1400" dirty="0" err="1" smtClean="0"/>
              <a:t>Caribe</a:t>
            </a:r>
            <a:r>
              <a:rPr lang="en-US" sz="1400" dirty="0" smtClean="0"/>
              <a:t>, 2000, c1999.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smtClean="0">
                <a:latin typeface="+mj-lt"/>
                <a:hlinkClick r:id="rId3"/>
              </a:rPr>
              <a:t>http://www.dsmedia.org/resources/illustrations/sweet-publishing/</a:t>
            </a:r>
            <a:r>
              <a:rPr lang="es-ES" sz="1400" dirty="0" smtClean="0">
                <a:latin typeface="+mj-lt"/>
              </a:rPr>
              <a:t>  (imágenes).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n-US" sz="1400" dirty="0" smtClean="0">
                <a:hlinkClick r:id="rId4"/>
              </a:rPr>
              <a:t>http://st-takla.org/Gallery/Bible/Illustrations/Bible-Slides/OT/Hosea.html</a:t>
            </a:r>
            <a:endParaRPr lang="en-US" sz="1400" dirty="0" smtClean="0"/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endParaRPr lang="en-US" sz="1400" dirty="0" smtClean="0"/>
          </a:p>
        </p:txBody>
      </p:sp>
      <p:sp>
        <p:nvSpPr>
          <p:cNvPr id="260100" name="Slide Number Placeholder 3"/>
          <p:cNvSpPr txBox="1">
            <a:spLocks noGrp="1"/>
          </p:cNvSpPr>
          <p:nvPr/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3F4E463-F5E4-45E0-82AC-34CAC993DA12}" type="slidenum">
              <a:rPr lang="en-US" sz="1400">
                <a:solidFill>
                  <a:srgbClr val="000000"/>
                </a:solidFill>
              </a:rPr>
              <a:pPr algn="r"/>
              <a:t>30</a:t>
            </a:fld>
            <a:endParaRPr lang="en-US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brightnessContrast bright="27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8C845-AC6A-4CB1-AD25-7DB23307EAA9}" type="slidenum">
              <a:rPr lang="en-US"/>
              <a:pPr/>
              <a:t>31</a:t>
            </a:fld>
            <a:endParaRPr lang="en-US"/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7200"/>
            <a:ext cx="7772400" cy="914400"/>
          </a:xfrm>
          <a:solidFill>
            <a:schemeClr val="bg1">
              <a:lumMod val="95000"/>
              <a:lumOff val="5000"/>
              <a:alpha val="45000"/>
            </a:schemeClr>
          </a:solidFill>
          <a:ln/>
        </p:spPr>
        <p:txBody>
          <a:bodyPr anchor="ctr"/>
          <a:lstStyle/>
          <a:p>
            <a:pPr algn="ctr"/>
            <a:r>
              <a:rPr lang="es-PR" dirty="0" err="1" smtClean="0"/>
              <a:t>Prossimo</a:t>
            </a:r>
            <a:r>
              <a:rPr lang="es-PR" dirty="0" smtClean="0"/>
              <a:t> </a:t>
            </a:r>
            <a:r>
              <a:rPr lang="es-PR" dirty="0" err="1" smtClean="0"/>
              <a:t>studio</a:t>
            </a:r>
            <a:r>
              <a:rPr lang="es-PR" dirty="0" smtClean="0"/>
              <a:t> (Libro 7)</a:t>
            </a:r>
            <a:endParaRPr lang="es-PR" dirty="0"/>
          </a:p>
        </p:txBody>
      </p:sp>
      <p:sp>
        <p:nvSpPr>
          <p:cNvPr id="2385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1371600"/>
            <a:ext cx="7772400" cy="4495800"/>
          </a:xfrm>
          <a:solidFill>
            <a:schemeClr val="bg1">
              <a:lumMod val="95000"/>
              <a:lumOff val="5000"/>
              <a:alpha val="45000"/>
            </a:schemeClr>
          </a:solidFill>
          <a:ln/>
        </p:spPr>
        <p:txBody>
          <a:bodyPr anchor="ctr">
            <a:noAutofit/>
          </a:bodyPr>
          <a:lstStyle/>
          <a:p>
            <a:pPr marL="0" indent="0" algn="ctr">
              <a:spcAft>
                <a:spcPts val="600"/>
              </a:spcAft>
              <a:buFontTx/>
              <a:buNone/>
            </a:pPr>
            <a:r>
              <a:rPr lang="es-PR" sz="3600" dirty="0" err="1" smtClean="0">
                <a:solidFill>
                  <a:schemeClr val="tx2"/>
                </a:solidFill>
                <a:latin typeface="Candara" pitchFamily="34" charset="0"/>
              </a:rPr>
              <a:t>Unità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</a:rPr>
              <a:t> </a:t>
            </a:r>
            <a:r>
              <a:rPr lang="es-PR" sz="3600" dirty="0">
                <a:solidFill>
                  <a:schemeClr val="tx2"/>
                </a:solidFill>
                <a:latin typeface="Candara" pitchFamily="34" charset="0"/>
              </a:rPr>
              <a:t>9: </a:t>
            </a:r>
            <a:r>
              <a:rPr lang="es-PR" sz="3600" dirty="0" err="1" smtClean="0">
                <a:solidFill>
                  <a:schemeClr val="tx2"/>
                </a:solidFill>
                <a:latin typeface="Candara" pitchFamily="34" charset="0"/>
              </a:rPr>
              <a:t>Passione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</a:rPr>
              <a:t> e </a:t>
            </a:r>
            <a:r>
              <a:rPr lang="es-PR" sz="3600" dirty="0" err="1" smtClean="0">
                <a:solidFill>
                  <a:schemeClr val="tx2"/>
                </a:solidFill>
                <a:latin typeface="Candara" pitchFamily="34" charset="0"/>
              </a:rPr>
              <a:t>resurrezione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</a:rPr>
              <a:t> di </a:t>
            </a:r>
            <a:r>
              <a:rPr lang="es-PR" sz="3600" dirty="0" err="1" smtClean="0">
                <a:solidFill>
                  <a:schemeClr val="tx2"/>
                </a:solidFill>
                <a:latin typeface="Candara" pitchFamily="34" charset="0"/>
              </a:rPr>
              <a:t>Gesù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</a:rPr>
              <a:t> </a:t>
            </a:r>
            <a:endParaRPr lang="es-P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Aft>
                <a:spcPts val="600"/>
              </a:spcAft>
              <a:buFontTx/>
              <a:buNone/>
            </a:pP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Studio 35:                                         “</a:t>
            </a:r>
            <a:r>
              <a:rPr lang="es-PR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Gesù</a:t>
            </a: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è </a:t>
            </a:r>
            <a:r>
              <a:rPr lang="es-PR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negato</a:t>
            </a: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Pietro”</a:t>
            </a:r>
          </a:p>
          <a:p>
            <a:pPr marL="0" indent="0" algn="ctr">
              <a:buFontTx/>
              <a:buNone/>
              <a:tabLst>
                <a:tab pos="457200" algn="l"/>
              </a:tabLst>
            </a:pPr>
            <a:r>
              <a:rPr lang="es-P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(</a:t>
            </a:r>
            <a:r>
              <a:rPr lang="es-P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Giovanni 18:15-27)</a:t>
            </a:r>
            <a:endParaRPr lang="es-P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859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38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38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385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animBg="1"/>
      <p:bldP spid="238596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FDBB-2F4C-4AE3-B2A9-4BD49D4D7AFF}" type="slidenum">
              <a:rPr lang="en-US"/>
              <a:pPr/>
              <a:t>32</a:t>
            </a:fld>
            <a:endParaRPr lang="en-US"/>
          </a:p>
        </p:txBody>
      </p:sp>
      <p:pic>
        <p:nvPicPr>
          <p:cNvPr id="17410" name="Picture 2" descr="IBB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76400" y="990601"/>
            <a:ext cx="5791200" cy="48498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89104</TotalTime>
  <Words>1642</Words>
  <Application>Microsoft Office PowerPoint</Application>
  <PresentationFormat>On-screen Show (4:3)</PresentationFormat>
  <Paragraphs>222</Paragraphs>
  <Slides>32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Blends</vt:lpstr>
      <vt:lpstr>Office Theme</vt:lpstr>
      <vt:lpstr>PowerPoint Presentation</vt:lpstr>
      <vt:lpstr>Contesto</vt:lpstr>
      <vt:lpstr>Testo chiave</vt:lpstr>
      <vt:lpstr>Abbozzo dello studio</vt:lpstr>
      <vt:lpstr>Il negozio del traditore (Giovanni 18:1-3)</vt:lpstr>
      <vt:lpstr>Il negozio del traditore (Giovanni 18:1-3)</vt:lpstr>
      <vt:lpstr>Il negozio del traditore (Giovanni 18:1-3)</vt:lpstr>
      <vt:lpstr>Il negozio del traditore (Giovanni 18:1-3)</vt:lpstr>
      <vt:lpstr>Il negozio del traditore (Giovanni 18:1-3)</vt:lpstr>
      <vt:lpstr>La onniscienza di Gesù (Giovanni 18:4-9)</vt:lpstr>
      <vt:lpstr>La onniscienza di Gesù (Giovanni 18:4-9)</vt:lpstr>
      <vt:lpstr>La onniscienza di Gesù (Giovanni 18:4-9)</vt:lpstr>
      <vt:lpstr>La onniscienza di Gesù (Giovanni 18:4-9)</vt:lpstr>
      <vt:lpstr>La onniscienza di Gesù (Giovanni 18:4-9)</vt:lpstr>
      <vt:lpstr>La onniscienza di Gesù (Giovanni 18:4-9)</vt:lpstr>
      <vt:lpstr>Preso come un criminale (Giovanni 18:10-14)</vt:lpstr>
      <vt:lpstr>Preso come un criminale (Giovanni 18:10-14)</vt:lpstr>
      <vt:lpstr>Preso come un criminale (Giovanni 18:10-14)</vt:lpstr>
      <vt:lpstr>Preso come un criminale (Giovanni 18:10-14)</vt:lpstr>
      <vt:lpstr>Preso come un criminale (Giovanni 18:10-14)</vt:lpstr>
      <vt:lpstr>Preso come un criminale (Giovanni 18:10-14)</vt:lpstr>
      <vt:lpstr>Preso come un criminale (Giovanni 18:10-14)</vt:lpstr>
      <vt:lpstr>Preso come un criminale (Giovanni 18:10-14)</vt:lpstr>
      <vt:lpstr>Preso come un criminale (Giovanni 18:10-14)</vt:lpstr>
      <vt:lpstr>Preso come un criminale (Giovanni 18:10-14)</vt:lpstr>
      <vt:lpstr>Preso come un criminale (Giovanni 18:10-14)</vt:lpstr>
      <vt:lpstr>Aplicazioni</vt:lpstr>
      <vt:lpstr>Aplicazioni</vt:lpstr>
      <vt:lpstr>Aplicazioni</vt:lpstr>
      <vt:lpstr>Bibliografia</vt:lpstr>
      <vt:lpstr>Prossimo studio (Libro 7)</vt:lpstr>
      <vt:lpstr>PowerPoint Presentation</vt:lpstr>
    </vt:vector>
  </TitlesOfParts>
  <Company>UIPR-Aguadilla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Juan</dc:title>
  <dc:creator>JRIVERA</dc:creator>
  <cp:lastModifiedBy>José Luis</cp:lastModifiedBy>
  <cp:revision>3187</cp:revision>
  <cp:lastPrinted>2013-09-24T20:44:31Z</cp:lastPrinted>
  <dcterms:created xsi:type="dcterms:W3CDTF">2007-01-24T21:53:34Z</dcterms:created>
  <dcterms:modified xsi:type="dcterms:W3CDTF">2017-02-24T19:31:58Z</dcterms:modified>
</cp:coreProperties>
</file>