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slideLayouts/slideLayout15.xml" ContentType="application/vnd.openxmlformats-officedocument.presentationml.slideLayout+xml"/>
  <Override PartName="/ppt/theme/theme4.xml" ContentType="application/vnd.openxmlformats-officedocument.theme+xml"/>
  <Override PartName="/ppt/slideLayouts/slideLayout16.xml" ContentType="application/vnd.openxmlformats-officedocument.presentationml.slideLayout+xml"/>
  <Override PartName="/ppt/theme/theme5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49" r:id="rId1"/>
    <p:sldMasterId id="2147483691" r:id="rId2"/>
    <p:sldMasterId id="2147483693" r:id="rId3"/>
    <p:sldMasterId id="2147483703" r:id="rId4"/>
    <p:sldMasterId id="2147483815" r:id="rId5"/>
    <p:sldMasterId id="2147483819" r:id="rId6"/>
  </p:sldMasterIdLst>
  <p:notesMasterIdLst>
    <p:notesMasterId r:id="rId56"/>
  </p:notesMasterIdLst>
  <p:handoutMasterIdLst>
    <p:handoutMasterId r:id="rId57"/>
  </p:handoutMasterIdLst>
  <p:sldIdLst>
    <p:sldId id="2767" r:id="rId7"/>
    <p:sldId id="565" r:id="rId8"/>
    <p:sldId id="566" r:id="rId9"/>
    <p:sldId id="571" r:id="rId10"/>
    <p:sldId id="2182" r:id="rId11"/>
    <p:sldId id="3041" r:id="rId12"/>
    <p:sldId id="3285" r:id="rId13"/>
    <p:sldId id="3286" r:id="rId14"/>
    <p:sldId id="3287" r:id="rId15"/>
    <p:sldId id="3297" r:id="rId16"/>
    <p:sldId id="3298" r:id="rId17"/>
    <p:sldId id="3288" r:id="rId18"/>
    <p:sldId id="3289" r:id="rId19"/>
    <p:sldId id="3319" r:id="rId20"/>
    <p:sldId id="3290" r:id="rId21"/>
    <p:sldId id="3291" r:id="rId22"/>
    <p:sldId id="3292" r:id="rId23"/>
    <p:sldId id="3318" r:id="rId24"/>
    <p:sldId id="3044" r:id="rId25"/>
    <p:sldId id="3299" r:id="rId26"/>
    <p:sldId id="3293" r:id="rId27"/>
    <p:sldId id="3294" r:id="rId28"/>
    <p:sldId id="3295" r:id="rId29"/>
    <p:sldId id="3300" r:id="rId30"/>
    <p:sldId id="3301" r:id="rId31"/>
    <p:sldId id="3302" r:id="rId32"/>
    <p:sldId id="3303" r:id="rId33"/>
    <p:sldId id="3304" r:id="rId34"/>
    <p:sldId id="3305" r:id="rId35"/>
    <p:sldId id="3311" r:id="rId36"/>
    <p:sldId id="3306" r:id="rId37"/>
    <p:sldId id="3312" r:id="rId38"/>
    <p:sldId id="3313" r:id="rId39"/>
    <p:sldId id="3222" r:id="rId40"/>
    <p:sldId id="3223" r:id="rId41"/>
    <p:sldId id="3307" r:id="rId42"/>
    <p:sldId id="3314" r:id="rId43"/>
    <p:sldId id="3317" r:id="rId44"/>
    <p:sldId id="3308" r:id="rId45"/>
    <p:sldId id="3315" r:id="rId46"/>
    <p:sldId id="3309" r:id="rId47"/>
    <p:sldId id="3316" r:id="rId48"/>
    <p:sldId id="3310" r:id="rId49"/>
    <p:sldId id="3206" r:id="rId50"/>
    <p:sldId id="3284" r:id="rId51"/>
    <p:sldId id="2914" r:id="rId52"/>
    <p:sldId id="1391" r:id="rId53"/>
    <p:sldId id="1843" r:id="rId54"/>
    <p:sldId id="627" r:id="rId55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5DDA3"/>
    <a:srgbClr val="FE2602"/>
    <a:srgbClr val="848484"/>
    <a:srgbClr val="FF66FF"/>
    <a:srgbClr val="FFFF00"/>
    <a:srgbClr val="CC9900"/>
    <a:srgbClr val="996633"/>
    <a:srgbClr val="663300"/>
    <a:srgbClr val="285633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235" autoAdjust="0"/>
    <p:restoredTop sz="94533" autoAdjust="0"/>
  </p:normalViewPr>
  <p:slideViewPr>
    <p:cSldViewPr>
      <p:cViewPr varScale="1">
        <p:scale>
          <a:sx n="72" d="100"/>
          <a:sy n="72" d="100"/>
        </p:scale>
        <p:origin x="930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3531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handoutMaster" Target="handoutMasters/handoutMaster1.xml"/><Relationship Id="rId61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s-P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4A8DE024-E918-4E64-9A15-A46A6E4885D2}" type="datetimeFigureOut">
              <a:rPr lang="en-US" smtClean="0"/>
              <a:pPr/>
              <a:t>10/19/2014</a:t>
            </a:fld>
            <a:endParaRPr lang="es-P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s-P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443DB4A4-8A09-43B9-B8E9-F59D4F18FB14}" type="slidenum">
              <a:rPr lang="es-PR" smtClean="0"/>
              <a:pPr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34780483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0"/>
            <a:ext cx="560832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68617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191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75902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56364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58987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080719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43282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57845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481816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77208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422108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40007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C9417E-63BB-449D-BC72-FFE2165E801D}" type="slidenum">
              <a:rPr lang="en-US" smtClean="0">
                <a:solidFill>
                  <a:srgbClr val="000000"/>
                </a:solidFill>
              </a:rPr>
              <a:pPr/>
              <a:t>2</a:t>
            </a:fld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smtClean="0"/>
          </a:p>
        </p:txBody>
      </p:sp>
    </p:spTree>
    <p:extLst>
      <p:ext uri="{BB962C8B-B14F-4D97-AF65-F5344CB8AC3E}">
        <p14:creationId xmlns:p14="http://schemas.microsoft.com/office/powerpoint/2010/main" val="34792333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446419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404823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080587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640661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95989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091708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127221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563544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388402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69996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AEF668E-9D52-45FD-A50E-B390863C58B5}" type="slidenum">
              <a:rPr lang="en-US" smtClean="0">
                <a:solidFill>
                  <a:srgbClr val="000000"/>
                </a:solidFill>
              </a:rPr>
              <a:pPr/>
              <a:t>3</a:t>
            </a:fld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smtClean="0"/>
          </a:p>
        </p:txBody>
      </p:sp>
    </p:spTree>
    <p:extLst>
      <p:ext uri="{BB962C8B-B14F-4D97-AF65-F5344CB8AC3E}">
        <p14:creationId xmlns:p14="http://schemas.microsoft.com/office/powerpoint/2010/main" val="163978271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767216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133129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580531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11935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01256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827099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621709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081409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297502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00267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11357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669561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85635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439430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958317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5852404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2417995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0816992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7"/>
          <p:cNvSpPr txBox="1">
            <a:spLocks noGrp="1" noChangeArrowheads="1"/>
          </p:cNvSpPr>
          <p:nvPr/>
        </p:nvSpPr>
        <p:spPr bwMode="auto">
          <a:xfrm>
            <a:off x="3970939" y="8829824"/>
            <a:ext cx="3037840" cy="464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70" tIns="46585" rIns="93170" bIns="46585" anchor="b"/>
          <a:lstStyle/>
          <a:p>
            <a:pPr algn="r"/>
            <a:fld id="{A81C3BFB-BBE1-4283-851A-447CDD52158C}" type="slidenum">
              <a:rPr lang="en-US" sz="1200">
                <a:solidFill>
                  <a:srgbClr val="000000"/>
                </a:solidFill>
                <a:latin typeface="Arial" charset="0"/>
              </a:rPr>
              <a:pPr algn="r"/>
              <a:t>47</a:t>
            </a:fld>
            <a:endParaRPr lang="en-US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61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1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smtClean="0"/>
          </a:p>
        </p:txBody>
      </p:sp>
    </p:spTree>
    <p:extLst>
      <p:ext uri="{BB962C8B-B14F-4D97-AF65-F5344CB8AC3E}">
        <p14:creationId xmlns:p14="http://schemas.microsoft.com/office/powerpoint/2010/main" val="2639580024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/>
              <a:pPr/>
              <a:t>48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354118145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>
                <a:solidFill>
                  <a:srgbClr val="000000"/>
                </a:solidFill>
              </a:rPr>
              <a:pPr/>
              <a:t>49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2391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28524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932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11698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9419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12406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15" name="Rectangle 11"/>
          <p:cNvSpPr>
            <a:spLocks noChangeArrowheads="1"/>
          </p:cNvSpPr>
          <p:nvPr/>
        </p:nvSpPr>
        <p:spPr bwMode="auto">
          <a:xfrm flipV="1">
            <a:off x="315913" y="3260725"/>
            <a:ext cx="8693150" cy="55563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17" name="Picture 16" descr="IBB2.jpg"/>
          <p:cNvPicPr>
            <a:picLocks noChangeAspect="1"/>
          </p:cNvPicPr>
          <p:nvPr userDrawn="1"/>
        </p:nvPicPr>
        <p:blipFill>
          <a:blip r:embed="rId2" cstate="email"/>
          <a:srcRect/>
          <a:stretch>
            <a:fillRect/>
          </a:stretch>
        </p:blipFill>
        <p:spPr>
          <a:xfrm>
            <a:off x="0" y="2819400"/>
            <a:ext cx="1122680" cy="990600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321620-7B8A-449A-98FB-69EC33E1586B}" type="datetime1">
              <a:rPr lang="en-US">
                <a:solidFill>
                  <a:srgbClr val="000000"/>
                </a:solidFill>
              </a:rPr>
              <a:pPr/>
              <a:t>10/19/2014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426BC6-9C44-4822-8B07-F963A8030F4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15" name="Rectangle 11"/>
          <p:cNvSpPr>
            <a:spLocks noChangeArrowheads="1"/>
          </p:cNvSpPr>
          <p:nvPr/>
        </p:nvSpPr>
        <p:spPr bwMode="auto">
          <a:xfrm flipV="1">
            <a:off x="315913" y="3260725"/>
            <a:ext cx="8693150" cy="55563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>
              <a:solidFill>
                <a:srgbClr val="1C1C1C"/>
              </a:solidFill>
            </a:endParaRPr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>
              <a:solidFill>
                <a:srgbClr val="1C1C1C"/>
              </a:solidFill>
            </a:endParaRPr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>
                <a:solidFill>
                  <a:srgbClr val="1C1C1C"/>
                </a:solidFill>
              </a:rPr>
              <a:pPr/>
              <a:t>‹#›</a:t>
            </a:fld>
            <a:endParaRPr lang="en-US">
              <a:solidFill>
                <a:srgbClr val="1C1C1C"/>
              </a:solidFill>
            </a:endParaRPr>
          </a:p>
        </p:txBody>
      </p:sp>
      <p:pic>
        <p:nvPicPr>
          <p:cNvPr id="17" name="Picture 16" descr="IBB2.jpg"/>
          <p:cNvPicPr>
            <a:picLocks noChangeAspect="1"/>
          </p:cNvPicPr>
          <p:nvPr userDrawn="1"/>
        </p:nvPicPr>
        <p:blipFill>
          <a:blip r:embed="rId2" cstate="email"/>
          <a:srcRect/>
          <a:stretch>
            <a:fillRect/>
          </a:stretch>
        </p:blipFill>
        <p:spPr>
          <a:xfrm>
            <a:off x="0" y="2819400"/>
            <a:ext cx="1122680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187546"/>
      </p:ext>
    </p:extLst>
  </p:cSld>
  <p:clrMapOvr>
    <a:masterClrMapping/>
  </p:clrMapOvr>
  <p:transition>
    <p:fade thruBlk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425404"/>
      </p:ext>
    </p:extLst>
  </p:cSld>
  <p:clrMapOvr>
    <a:masterClrMapping/>
  </p:clrMapOvr>
  <p:transition>
    <p:fade thruBlk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8526455"/>
      </p:ext>
    </p:extLst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7156603"/>
      </p:ext>
    </p:extLst>
  </p:cSld>
  <p:clrMapOvr>
    <a:masterClrMapping/>
  </p:clrMapOvr>
  <p:transition>
    <p:fade thruBlk="1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9991159"/>
      </p:ext>
    </p:extLst>
  </p:cSld>
  <p:clrMapOvr>
    <a:masterClrMapping/>
  </p:clrMapOvr>
  <p:transition>
    <p:fade thruBlk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3786681"/>
      </p:ext>
    </p:extLst>
  </p:cSld>
  <p:clrMapOvr>
    <a:masterClrMapping/>
  </p:clrMapOvr>
  <p:transition>
    <p:fade thruBlk="1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152372"/>
      </p:ext>
    </p:extLst>
  </p:cSld>
  <p:clrMapOvr>
    <a:masterClrMapping/>
  </p:clrMapOvr>
  <p:transition>
    <p:fade thruBlk="1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1829747"/>
      </p:ext>
    </p:extLst>
  </p:cSld>
  <p:clrMapOvr>
    <a:masterClrMapping/>
  </p:clrMapOvr>
  <p:transition>
    <p:fade thruBlk="1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7902230"/>
      </p:ext>
    </p:extLst>
  </p:cSld>
  <p:clrMapOvr>
    <a:masterClrMapping/>
  </p:clrMapOvr>
  <p:transition>
    <p:fade thruBlk="1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4885467"/>
      </p:ext>
    </p:extLst>
  </p:cSld>
  <p:clrMapOvr>
    <a:masterClrMapping/>
  </p:clrMapOvr>
  <p:transition>
    <p:fade thruBlk="1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266753"/>
      </p:ext>
    </p:extLst>
  </p:cSld>
  <p:clrMapOvr>
    <a:masterClrMapping/>
  </p:clrMapOvr>
  <p:transition>
    <p:fade thruBlk="1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1817329"/>
      </p:ext>
    </p:extLst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4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5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14" cstate="email"/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3" cstate="email"/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5" name="Picture 14" descr="IBB2.jpg"/>
          <p:cNvPicPr>
            <a:picLocks noChangeAspect="1"/>
          </p:cNvPicPr>
          <p:nvPr userDrawn="1"/>
        </p:nvPicPr>
        <p:blipFill>
          <a:blip r:embed="rId3" cstate="email"/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3" cstate="email"/>
          <a:srcRect/>
          <a:stretch>
            <a:fillRect/>
          </a:stretch>
        </p:blipFill>
        <p:spPr>
          <a:xfrm>
            <a:off x="0" y="0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3" cstate="email"/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0" y="1752600"/>
            <a:ext cx="8669339" cy="60325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>
              <a:solidFill>
                <a:srgbClr val="000000"/>
              </a:solidFill>
            </a:endParaRP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4" name="Picture 13" descr="IBB2.jpg"/>
          <p:cNvPicPr>
            <a:picLocks noChangeAspect="1"/>
          </p:cNvPicPr>
          <p:nvPr userDrawn="1"/>
        </p:nvPicPr>
        <p:blipFill>
          <a:blip r:embed="rId14" cstate="email"/>
          <a:srcRect/>
          <a:stretch>
            <a:fillRect/>
          </a:stretch>
        </p:blipFill>
        <p:spPr>
          <a:xfrm>
            <a:off x="0" y="1"/>
            <a:ext cx="1122680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248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  <p:sldLayoutId id="2147483821" r:id="rId2"/>
    <p:sldLayoutId id="2147483822" r:id="rId3"/>
    <p:sldLayoutId id="2147483823" r:id="rId4"/>
    <p:sldLayoutId id="2147483824" r:id="rId5"/>
    <p:sldLayoutId id="2147483825" r:id="rId6"/>
    <p:sldLayoutId id="2147483826" r:id="rId7"/>
    <p:sldLayoutId id="2147483827" r:id="rId8"/>
    <p:sldLayoutId id="2147483828" r:id="rId9"/>
    <p:sldLayoutId id="2147483829" r:id="rId10"/>
    <p:sldLayoutId id="2147483830" r:id="rId11"/>
    <p:sldLayoutId id="2147483831" r:id="rId12"/>
  </p:sldLayoutIdLst>
  <p:transition>
    <p:fade thruBlk="1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6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7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8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8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9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9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0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1.wdp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1.wdp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1.wdp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1.wdp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1.wdp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2.wdp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1.wdp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3.wdp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7.wdp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7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4.wdp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4.wdp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4.wdp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4.wdp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smedia.org/resources/illustrations/sweet-publishing/john" TargetMode="External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microsoft.com/office/2007/relationships/hdphoto" Target="../media/hdphoto15.wdp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9000"/>
                    </a14:imgEffect>
                    <a14:imgEffect>
                      <a14:brightnessContrast bright="11000" contrast="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8C845-AC6A-4CB1-AD25-7DB23307EAA9}" type="slidenum">
              <a:rPr lang="en-US">
                <a:solidFill>
                  <a:srgbClr val="000000"/>
                </a:solidFill>
              </a:rPr>
              <a:pPr/>
              <a:t>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38596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70505" y="838200"/>
            <a:ext cx="8402990" cy="4876800"/>
          </a:xfrm>
          <a:solidFill>
            <a:schemeClr val="tx1">
              <a:alpha val="44000"/>
            </a:schemeClr>
          </a:solidFill>
          <a:ln/>
          <a:effectLst>
            <a:softEdge rad="127000"/>
          </a:effectLst>
        </p:spPr>
        <p:txBody>
          <a:bodyPr anchor="ctr"/>
          <a:lstStyle/>
          <a:p>
            <a:pPr marL="0" indent="0" algn="ctr">
              <a:buFontTx/>
              <a:buNone/>
            </a:pPr>
            <a:r>
              <a:rPr lang="es-PR" sz="4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Unità</a:t>
            </a:r>
            <a:r>
              <a:rPr lang="es-PR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 8: </a:t>
            </a:r>
            <a:r>
              <a:rPr lang="es-PR" sz="4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Gesù</a:t>
            </a:r>
            <a:r>
              <a:rPr lang="es-PR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 </a:t>
            </a:r>
            <a:r>
              <a:rPr lang="es-PR" sz="4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finisce</a:t>
            </a:r>
            <a:r>
              <a:rPr lang="es-PR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 </a:t>
            </a:r>
            <a:r>
              <a:rPr lang="es-PR" sz="4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il</a:t>
            </a:r>
            <a:r>
              <a:rPr lang="es-PR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 </a:t>
            </a:r>
            <a:r>
              <a:rPr lang="es-PR" sz="4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Suo</a:t>
            </a:r>
            <a:r>
              <a:rPr lang="es-PR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 </a:t>
            </a:r>
            <a:r>
              <a:rPr lang="es-PR" sz="4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ministero</a:t>
            </a:r>
            <a:r>
              <a:rPr lang="es-PR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 </a:t>
            </a:r>
            <a:r>
              <a:rPr lang="es-PR" sz="4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pubblico</a:t>
            </a:r>
            <a:endParaRPr lang="es-PR" sz="4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Calibri" pitchFamily="34" charset="0"/>
            </a:endParaRPr>
          </a:p>
          <a:p>
            <a:pPr marL="0" indent="0" algn="ctr">
              <a:buFontTx/>
              <a:buNone/>
            </a:pPr>
            <a:r>
              <a:rPr lang="es-PR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S</a:t>
            </a:r>
            <a:r>
              <a:rPr lang="es-PR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tudio 30: </a:t>
            </a:r>
            <a:endParaRPr lang="es-PR" sz="4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Calibri" pitchFamily="34" charset="0"/>
            </a:endParaRPr>
          </a:p>
          <a:p>
            <a:pPr marL="0" indent="0" algn="ctr">
              <a:buFontTx/>
              <a:buNone/>
            </a:pPr>
            <a:r>
              <a:rPr lang="es-PR" sz="4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Gesù</a:t>
            </a:r>
            <a:r>
              <a:rPr lang="es-PR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, </a:t>
            </a:r>
            <a:r>
              <a:rPr lang="es-PR" sz="4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Il</a:t>
            </a:r>
            <a:r>
              <a:rPr lang="es-PR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 </a:t>
            </a:r>
            <a:r>
              <a:rPr lang="es-PR" sz="4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Cammino</a:t>
            </a:r>
            <a:r>
              <a:rPr lang="es-PR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 al Padre</a:t>
            </a:r>
          </a:p>
          <a:p>
            <a:pPr marL="0" indent="0" algn="ctr">
              <a:buFontTx/>
              <a:buNone/>
            </a:pPr>
            <a:r>
              <a:rPr lang="es-PR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(Giovanni 13.36 – 14.14) </a:t>
            </a:r>
          </a:p>
          <a:p>
            <a:pPr marL="0" indent="0" algn="ctr">
              <a:buFontTx/>
              <a:buNone/>
            </a:pPr>
            <a:r>
              <a:rPr lang="es-PR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13  </a:t>
            </a:r>
            <a:r>
              <a:rPr lang="es-PR" sz="4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Maggio</a:t>
            </a:r>
            <a:r>
              <a:rPr lang="es-PR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 2014</a:t>
            </a:r>
            <a:endParaRPr lang="es-PR" sz="4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Calibri" pitchFamily="34" charset="0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5060951" y="6468785"/>
            <a:ext cx="3962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PR" dirty="0">
                <a:solidFill>
                  <a:srgbClr val="D5DDA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Iglesia Bíblica Bautista de </a:t>
            </a:r>
            <a:r>
              <a:rPr lang="es-PR" dirty="0" smtClean="0">
                <a:solidFill>
                  <a:srgbClr val="D5DDA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Aguadilla</a:t>
            </a:r>
            <a:endParaRPr lang="es-PR" dirty="0">
              <a:solidFill>
                <a:srgbClr val="D5DDA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533400" y="6472238"/>
            <a:ext cx="3352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PR" i="1" dirty="0">
                <a:solidFill>
                  <a:srgbClr val="D5DDA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La Biblia Libro por Libro, CBP</a:t>
            </a:r>
            <a:r>
              <a:rPr lang="en-US" i="1" baseline="30000" dirty="0">
                <a:solidFill>
                  <a:srgbClr val="D5DDA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®</a:t>
            </a:r>
            <a:endParaRPr lang="en-US" dirty="0">
              <a:solidFill>
                <a:srgbClr val="D5DDA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50979" y="6112430"/>
            <a:ext cx="842042" cy="745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058891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8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59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3600" dirty="0" err="1">
                <a:solidFill>
                  <a:srgbClr val="333399"/>
                </a:solidFill>
                <a:latin typeface="Candara" pitchFamily="34" charset="0"/>
                <a:cs typeface="Calibri" pitchFamily="34" charset="0"/>
              </a:rPr>
              <a:t>Gesù</a:t>
            </a:r>
            <a:r>
              <a:rPr lang="es-PR" sz="3600" dirty="0">
                <a:solidFill>
                  <a:srgbClr val="333399"/>
                </a:solidFill>
                <a:latin typeface="Candara" pitchFamily="34" charset="0"/>
                <a:cs typeface="Calibri" pitchFamily="34" charset="0"/>
              </a:rPr>
              <a:t> è </a:t>
            </a:r>
            <a:r>
              <a:rPr lang="es-PR" sz="3600" dirty="0" err="1">
                <a:solidFill>
                  <a:srgbClr val="333399"/>
                </a:solidFill>
                <a:latin typeface="Candara" pitchFamily="34" charset="0"/>
                <a:cs typeface="Calibri" pitchFamily="34" charset="0"/>
              </a:rPr>
              <a:t>andato</a:t>
            </a:r>
            <a:r>
              <a:rPr lang="es-PR" sz="3600" dirty="0">
                <a:solidFill>
                  <a:srgbClr val="333399"/>
                </a:solidFill>
                <a:latin typeface="Candara" pitchFamily="34" charset="0"/>
                <a:cs typeface="Calibri" pitchFamily="34" charset="0"/>
              </a:rPr>
              <a:t> a preparare un </a:t>
            </a:r>
            <a:r>
              <a:rPr lang="es-PR" sz="3600" dirty="0" err="1">
                <a:solidFill>
                  <a:srgbClr val="333399"/>
                </a:solidFill>
                <a:latin typeface="Candara" pitchFamily="34" charset="0"/>
                <a:cs typeface="Calibri" pitchFamily="34" charset="0"/>
              </a:rPr>
              <a:t>luogo</a:t>
            </a:r>
            <a:r>
              <a:rPr lang="es-PR" sz="3600" dirty="0">
                <a:solidFill>
                  <a:srgbClr val="333399"/>
                </a:solidFill>
                <a:latin typeface="Candara" pitchFamily="34" charset="0"/>
                <a:cs typeface="Calibri" pitchFamily="34" charset="0"/>
              </a:rPr>
              <a:t>.</a:t>
            </a:r>
            <a:br>
              <a:rPr lang="es-PR" sz="3600" dirty="0">
                <a:solidFill>
                  <a:srgbClr val="333399"/>
                </a:solidFill>
                <a:latin typeface="Candara" pitchFamily="34" charset="0"/>
                <a:cs typeface="Calibri" pitchFamily="34" charset="0"/>
              </a:rPr>
            </a:br>
            <a:r>
              <a:rPr lang="es-PR" sz="36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14.1-5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61561" y="1963615"/>
            <a:ext cx="4181839" cy="4719638"/>
          </a:xfrm>
        </p:spPr>
        <p:txBody>
          <a:bodyPr>
            <a:normAutofit fontScale="85000" lnSpcReduction="20000"/>
          </a:bodyPr>
          <a:lstStyle/>
          <a:p>
            <a:r>
              <a:rPr lang="es-PR" dirty="0" err="1" smtClean="0">
                <a:latin typeface="Candara" panose="020E0502030303020204" pitchFamily="34" charset="0"/>
              </a:rPr>
              <a:t>Ma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questo</a:t>
            </a:r>
            <a:r>
              <a:rPr lang="es-PR" dirty="0" smtClean="0">
                <a:latin typeface="Candara" panose="020E0502030303020204" pitchFamily="34" charset="0"/>
              </a:rPr>
              <a:t> è </a:t>
            </a:r>
            <a:r>
              <a:rPr lang="es-PR" dirty="0" err="1" smtClean="0">
                <a:latin typeface="Candara" panose="020E0502030303020204" pitchFamily="34" charset="0"/>
              </a:rPr>
              <a:t>dovuto</a:t>
            </a:r>
            <a:r>
              <a:rPr lang="es-PR" dirty="0" smtClean="0">
                <a:latin typeface="Candara" panose="020E0502030303020204" pitchFamily="34" charset="0"/>
              </a:rPr>
              <a:t> a che </a:t>
            </a:r>
            <a:r>
              <a:rPr lang="es-PR" dirty="0" err="1" smtClean="0">
                <a:latin typeface="Candara" panose="020E0502030303020204" pitchFamily="34" charset="0"/>
              </a:rPr>
              <a:t>alcuni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commentatori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inglesi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sono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stati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confusi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dall’ambiguità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della</a:t>
            </a:r>
            <a:r>
              <a:rPr lang="es-PR" dirty="0" smtClean="0">
                <a:latin typeface="Candara" panose="020E0502030303020204" pitchFamily="34" charset="0"/>
              </a:rPr>
              <a:t> loro </a:t>
            </a:r>
            <a:r>
              <a:rPr lang="es-PR" dirty="0" err="1" smtClean="0">
                <a:latin typeface="Candara" panose="020E0502030303020204" pitchFamily="34" charset="0"/>
              </a:rPr>
              <a:t>lingua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fra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singolare</a:t>
            </a:r>
            <a:r>
              <a:rPr lang="es-PR" dirty="0" smtClean="0">
                <a:latin typeface="Candara" panose="020E0502030303020204" pitchFamily="34" charset="0"/>
              </a:rPr>
              <a:t> e </a:t>
            </a:r>
            <a:r>
              <a:rPr lang="es-PR" dirty="0" err="1" smtClean="0">
                <a:latin typeface="Candara" panose="020E0502030303020204" pitchFamily="34" charset="0"/>
              </a:rPr>
              <a:t>plurale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della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seconda</a:t>
            </a:r>
            <a:r>
              <a:rPr lang="es-PR" dirty="0" smtClean="0">
                <a:latin typeface="Candara" panose="020E0502030303020204" pitchFamily="34" charset="0"/>
              </a:rPr>
              <a:t> persona (</a:t>
            </a:r>
            <a:r>
              <a:rPr lang="es-PR" dirty="0" err="1" smtClean="0">
                <a:latin typeface="Candara" panose="020E0502030303020204" pitchFamily="34" charset="0"/>
              </a:rPr>
              <a:t>Your</a:t>
            </a:r>
            <a:r>
              <a:rPr lang="es-PR" dirty="0" smtClean="0">
                <a:latin typeface="Candara" panose="020E0502030303020204" pitchFamily="34" charset="0"/>
              </a:rPr>
              <a:t>), e non </a:t>
            </a:r>
            <a:r>
              <a:rPr lang="es-PR" dirty="0" err="1" smtClean="0">
                <a:latin typeface="Candara" panose="020E0502030303020204" pitchFamily="34" charset="0"/>
              </a:rPr>
              <a:t>sono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coscienti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della</a:t>
            </a:r>
            <a:r>
              <a:rPr lang="es-PR" dirty="0" smtClean="0">
                <a:latin typeface="Candara" panose="020E0502030303020204" pitchFamily="34" charset="0"/>
              </a:rPr>
              <a:t> forma </a:t>
            </a:r>
            <a:r>
              <a:rPr lang="es-PR" dirty="0" err="1" smtClean="0">
                <a:latin typeface="Candara" panose="020E0502030303020204" pitchFamily="34" charset="0"/>
              </a:rPr>
              <a:t>plurale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i</a:t>
            </a:r>
            <a:r>
              <a:rPr lang="es-PR" dirty="0" smtClean="0">
                <a:latin typeface="Candara" panose="020E0502030303020204" pitchFamily="34" charset="0"/>
              </a:rPr>
              <a:t>n greco</a:t>
            </a:r>
            <a:r>
              <a:rPr lang="es-PR" dirty="0">
                <a:latin typeface="Candara" panose="020E0502030303020204" pitchFamily="34" charset="0"/>
              </a:rPr>
              <a:t>, </a:t>
            </a:r>
            <a:r>
              <a:rPr lang="es-PR" dirty="0" smtClean="0">
                <a:latin typeface="Candara" panose="020E0502030303020204" pitchFamily="34" charset="0"/>
              </a:rPr>
              <a:t>ben </a:t>
            </a:r>
            <a:r>
              <a:rPr lang="es-PR" dirty="0" err="1" smtClean="0">
                <a:latin typeface="Candara" panose="020E0502030303020204" pitchFamily="34" charset="0"/>
              </a:rPr>
              <a:t>riflessa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nelle</a:t>
            </a:r>
            <a:r>
              <a:rPr lang="es-PR" dirty="0" smtClean="0">
                <a:latin typeface="Candara" panose="020E0502030303020204" pitchFamily="34" charset="0"/>
              </a:rPr>
              <a:t> lingue </a:t>
            </a:r>
            <a:r>
              <a:rPr lang="es-PR" dirty="0" err="1" smtClean="0">
                <a:latin typeface="Candara" panose="020E0502030303020204" pitchFamily="34" charset="0"/>
              </a:rPr>
              <a:t>romanze</a:t>
            </a:r>
            <a:r>
              <a:rPr lang="es-PR" dirty="0" smtClean="0">
                <a:latin typeface="Candara" panose="020E0502030303020204" pitchFamily="34" charset="0"/>
              </a:rPr>
              <a:t>, e che </a:t>
            </a:r>
            <a:r>
              <a:rPr lang="es-PR" dirty="0" err="1" smtClean="0">
                <a:latin typeface="Candara" panose="020E0502030303020204" pitchFamily="34" charset="0"/>
              </a:rPr>
              <a:t>mostra</a:t>
            </a:r>
            <a:r>
              <a:rPr lang="es-PR" dirty="0" smtClean="0">
                <a:latin typeface="Candara" panose="020E0502030303020204" pitchFamily="34" charset="0"/>
              </a:rPr>
              <a:t> che </a:t>
            </a:r>
            <a:r>
              <a:rPr lang="es-PR" dirty="0" err="1" smtClean="0">
                <a:latin typeface="Candara" panose="020E0502030303020204" pitchFamily="34" charset="0"/>
              </a:rPr>
              <a:t>queste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parole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furono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diretti</a:t>
            </a:r>
            <a:r>
              <a:rPr lang="es-PR" dirty="0" smtClean="0">
                <a:latin typeface="Candara" panose="020E0502030303020204" pitchFamily="34" charset="0"/>
              </a:rPr>
              <a:t> a </a:t>
            </a:r>
            <a:r>
              <a:rPr lang="es-PR" dirty="0" err="1" smtClean="0">
                <a:latin typeface="Candara" panose="020E0502030303020204" pitchFamily="34" charset="0"/>
              </a:rPr>
              <a:t>tutti</a:t>
            </a:r>
            <a:r>
              <a:rPr lang="es-PR" dirty="0" smtClean="0">
                <a:latin typeface="Candara" panose="020E0502030303020204" pitchFamily="34" charset="0"/>
              </a:rPr>
              <a:t> i </a:t>
            </a:r>
            <a:r>
              <a:rPr lang="es-PR" dirty="0" err="1" smtClean="0">
                <a:latin typeface="Candara" panose="020E0502030303020204" pitchFamily="34" charset="0"/>
              </a:rPr>
              <a:t>discepoli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5532" t="31334" r="79000" b="46666"/>
          <a:stretch/>
        </p:blipFill>
        <p:spPr>
          <a:xfrm>
            <a:off x="4353298" y="1905000"/>
            <a:ext cx="4714502" cy="2514600"/>
          </a:xfrm>
          <a:prstGeom prst="rect">
            <a:avLst/>
          </a:prstGeom>
        </p:spPr>
      </p:pic>
      <p:cxnSp>
        <p:nvCxnSpPr>
          <p:cNvPr id="9" name="Straight Arrow Connector 8"/>
          <p:cNvCxnSpPr/>
          <p:nvPr/>
        </p:nvCxnSpPr>
        <p:spPr>
          <a:xfrm flipV="1">
            <a:off x="5257800" y="3417332"/>
            <a:ext cx="1247402" cy="191666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803129" y="5334000"/>
            <a:ext cx="12279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 </a:t>
            </a:r>
            <a:r>
              <a:rPr lang="en-US" dirty="0" err="1" smtClean="0"/>
              <a:t>plurale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4839186" y="5877593"/>
            <a:ext cx="38555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/>
              <a:t>«Il </a:t>
            </a:r>
            <a:r>
              <a:rPr lang="it-IT" b="1" i="1" dirty="0" smtClean="0">
                <a:solidFill>
                  <a:srgbClr val="0070C0"/>
                </a:solidFill>
              </a:rPr>
              <a:t>vostro</a:t>
            </a:r>
            <a:r>
              <a:rPr lang="it-IT" dirty="0" smtClean="0"/>
              <a:t> cuore non sia turbato...»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846954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3600" dirty="0" err="1">
                <a:solidFill>
                  <a:srgbClr val="333399"/>
                </a:solidFill>
                <a:latin typeface="Candara" pitchFamily="34" charset="0"/>
                <a:cs typeface="Calibri" pitchFamily="34" charset="0"/>
              </a:rPr>
              <a:t>Gesù</a:t>
            </a:r>
            <a:r>
              <a:rPr lang="es-PR" sz="3600" dirty="0">
                <a:solidFill>
                  <a:srgbClr val="333399"/>
                </a:solidFill>
                <a:latin typeface="Candara" pitchFamily="34" charset="0"/>
                <a:cs typeface="Calibri" pitchFamily="34" charset="0"/>
              </a:rPr>
              <a:t> è </a:t>
            </a:r>
            <a:r>
              <a:rPr lang="es-PR" sz="3600" dirty="0" err="1">
                <a:solidFill>
                  <a:srgbClr val="333399"/>
                </a:solidFill>
                <a:latin typeface="Candara" pitchFamily="34" charset="0"/>
                <a:cs typeface="Calibri" pitchFamily="34" charset="0"/>
              </a:rPr>
              <a:t>andato</a:t>
            </a:r>
            <a:r>
              <a:rPr lang="es-PR" sz="3600" dirty="0">
                <a:solidFill>
                  <a:srgbClr val="333399"/>
                </a:solidFill>
                <a:latin typeface="Candara" pitchFamily="34" charset="0"/>
                <a:cs typeface="Calibri" pitchFamily="34" charset="0"/>
              </a:rPr>
              <a:t> a preparare un </a:t>
            </a:r>
            <a:r>
              <a:rPr lang="es-PR" sz="3600" dirty="0" err="1">
                <a:solidFill>
                  <a:srgbClr val="333399"/>
                </a:solidFill>
                <a:latin typeface="Candara" pitchFamily="34" charset="0"/>
                <a:cs typeface="Calibri" pitchFamily="34" charset="0"/>
              </a:rPr>
              <a:t>luogo</a:t>
            </a:r>
            <a:r>
              <a:rPr lang="es-PR" sz="3600" dirty="0">
                <a:solidFill>
                  <a:srgbClr val="333399"/>
                </a:solidFill>
                <a:latin typeface="Candara" pitchFamily="34" charset="0"/>
                <a:cs typeface="Calibri" pitchFamily="34" charset="0"/>
              </a:rPr>
              <a:t>.</a:t>
            </a:r>
            <a:br>
              <a:rPr lang="es-PR" sz="3600" dirty="0">
                <a:solidFill>
                  <a:srgbClr val="333399"/>
                </a:solidFill>
                <a:latin typeface="Candara" pitchFamily="34" charset="0"/>
                <a:cs typeface="Calibri" pitchFamily="34" charset="0"/>
              </a:rPr>
            </a:br>
            <a:r>
              <a:rPr lang="es-PR" sz="36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14.1-5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4876799" cy="4719638"/>
          </a:xfrm>
        </p:spPr>
        <p:txBody>
          <a:bodyPr>
            <a:normAutofit fontScale="85000" lnSpcReduction="10000"/>
          </a:bodyPr>
          <a:lstStyle/>
          <a:p>
            <a:r>
              <a:rPr lang="es-PR" dirty="0" err="1" smtClean="0">
                <a:latin typeface="Candara" panose="020E0502030303020204" pitchFamily="34" charset="0"/>
              </a:rPr>
              <a:t>Perciò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dovremmo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fare</a:t>
            </a:r>
            <a:r>
              <a:rPr lang="es-PR" dirty="0" smtClean="0">
                <a:latin typeface="Candara" panose="020E0502030303020204" pitchFamily="34" charset="0"/>
              </a:rPr>
              <a:t> una pausa dopo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capitolo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13</a:t>
            </a:r>
            <a:r>
              <a:rPr lang="es-PR" dirty="0">
                <a:latin typeface="Candara" panose="020E0502030303020204" pitchFamily="34" charset="0"/>
              </a:rPr>
              <a:t>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pensiero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sembra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essere</a:t>
            </a:r>
            <a:r>
              <a:rPr lang="es-PR" dirty="0" smtClean="0">
                <a:latin typeface="Candara" panose="020E0502030303020204" pitchFamily="34" charset="0"/>
              </a:rPr>
              <a:t>: </a:t>
            </a:r>
            <a:r>
              <a:rPr lang="es-PR" i="1" dirty="0" smtClean="0">
                <a:latin typeface="Candara" panose="020E0502030303020204" pitchFamily="34" charset="0"/>
              </a:rPr>
              <a:t>«Me </a:t>
            </a:r>
            <a:r>
              <a:rPr lang="es-PR" i="1" dirty="0" err="1" smtClean="0">
                <a:latin typeface="Candara" panose="020E0502030303020204" pitchFamily="34" charset="0"/>
              </a:rPr>
              <a:t>ne</a:t>
            </a:r>
            <a:r>
              <a:rPr lang="es-PR" i="1" dirty="0" smtClean="0">
                <a:latin typeface="Candara" panose="020E0502030303020204" pitchFamily="34" charset="0"/>
              </a:rPr>
              <a:t> </a:t>
            </a:r>
            <a:r>
              <a:rPr lang="es-PR" i="1" dirty="0" err="1" smtClean="0">
                <a:latin typeface="Candara" panose="020E0502030303020204" pitchFamily="34" charset="0"/>
              </a:rPr>
              <a:t>andrò</a:t>
            </a:r>
            <a:r>
              <a:rPr lang="es-PR" i="1" dirty="0" smtClean="0">
                <a:latin typeface="Candara" panose="020E0502030303020204" pitchFamily="34" charset="0"/>
              </a:rPr>
              <a:t>, e </a:t>
            </a:r>
            <a:r>
              <a:rPr lang="es-PR" i="1" dirty="0" err="1" smtClean="0">
                <a:latin typeface="Candara" panose="020E0502030303020204" pitchFamily="34" charset="0"/>
              </a:rPr>
              <a:t>voi</a:t>
            </a:r>
            <a:r>
              <a:rPr lang="es-PR" i="1" dirty="0" smtClean="0">
                <a:latin typeface="Candara" panose="020E0502030303020204" pitchFamily="34" charset="0"/>
              </a:rPr>
              <a:t> non </a:t>
            </a:r>
            <a:r>
              <a:rPr lang="es-PR" i="1" dirty="0" err="1" smtClean="0">
                <a:latin typeface="Candara" panose="020E0502030303020204" pitchFamily="34" charset="0"/>
              </a:rPr>
              <a:t>potete</a:t>
            </a:r>
            <a:r>
              <a:rPr lang="es-PR" i="1" dirty="0" smtClean="0">
                <a:latin typeface="Candara" panose="020E0502030303020204" pitchFamily="34" charset="0"/>
              </a:rPr>
              <a:t> </a:t>
            </a:r>
            <a:r>
              <a:rPr lang="es-PR" i="1" dirty="0" err="1" smtClean="0">
                <a:latin typeface="Candara" panose="020E0502030303020204" pitchFamily="34" charset="0"/>
              </a:rPr>
              <a:t>vedermi</a:t>
            </a:r>
            <a:r>
              <a:rPr lang="es-PR" i="1" dirty="0" smtClean="0">
                <a:latin typeface="Candara" panose="020E0502030303020204" pitchFamily="34" charset="0"/>
              </a:rPr>
              <a:t>. </a:t>
            </a:r>
            <a:r>
              <a:rPr lang="es-PR" i="1" dirty="0" err="1" smtClean="0">
                <a:latin typeface="Candara" panose="020E0502030303020204" pitchFamily="34" charset="0"/>
              </a:rPr>
              <a:t>Ma</a:t>
            </a:r>
            <a:r>
              <a:rPr lang="es-PR" i="1" dirty="0" smtClean="0">
                <a:latin typeface="Candara" panose="020E0502030303020204" pitchFamily="34" charset="0"/>
              </a:rPr>
              <a:t> non </a:t>
            </a:r>
            <a:r>
              <a:rPr lang="es-PR" i="1" dirty="0" err="1" smtClean="0">
                <a:latin typeface="Candara" panose="020E0502030303020204" pitchFamily="34" charset="0"/>
              </a:rPr>
              <a:t>sia</a:t>
            </a:r>
            <a:r>
              <a:rPr lang="es-PR" i="1" dirty="0" smtClean="0">
                <a:latin typeface="Candara" panose="020E0502030303020204" pitchFamily="34" charset="0"/>
              </a:rPr>
              <a:t> </a:t>
            </a:r>
            <a:r>
              <a:rPr lang="es-PR" i="1" dirty="0" err="1" smtClean="0">
                <a:latin typeface="Candara" panose="020E0502030303020204" pitchFamily="34" charset="0"/>
              </a:rPr>
              <a:t>turbato</a:t>
            </a:r>
            <a:r>
              <a:rPr lang="es-PR" i="1" dirty="0" smtClean="0">
                <a:latin typeface="Candara" panose="020E0502030303020204" pitchFamily="34" charset="0"/>
              </a:rPr>
              <a:t> </a:t>
            </a:r>
            <a:r>
              <a:rPr lang="es-PR" i="1" dirty="0" err="1" smtClean="0">
                <a:latin typeface="Candara" panose="020E0502030303020204" pitchFamily="34" charset="0"/>
              </a:rPr>
              <a:t>il</a:t>
            </a:r>
            <a:r>
              <a:rPr lang="es-PR" i="1" dirty="0" smtClean="0">
                <a:latin typeface="Candara" panose="020E0502030303020204" pitchFamily="34" charset="0"/>
              </a:rPr>
              <a:t> </a:t>
            </a:r>
            <a:r>
              <a:rPr lang="es-PR" i="1" dirty="0" err="1" smtClean="0">
                <a:latin typeface="Candara" panose="020E0502030303020204" pitchFamily="34" charset="0"/>
              </a:rPr>
              <a:t>il</a:t>
            </a:r>
            <a:r>
              <a:rPr lang="es-PR" i="1" dirty="0" smtClean="0">
                <a:latin typeface="Candara" panose="020E0502030303020204" pitchFamily="34" charset="0"/>
              </a:rPr>
              <a:t> </a:t>
            </a:r>
            <a:r>
              <a:rPr lang="es-PR" i="1" dirty="0" err="1" smtClean="0">
                <a:latin typeface="Candara" panose="020E0502030303020204" pitchFamily="34" charset="0"/>
              </a:rPr>
              <a:t>vostro</a:t>
            </a:r>
            <a:r>
              <a:rPr lang="es-PR" i="1" dirty="0" smtClean="0">
                <a:latin typeface="Candara" panose="020E0502030303020204" pitchFamily="34" charset="0"/>
              </a:rPr>
              <a:t> </a:t>
            </a:r>
            <a:r>
              <a:rPr lang="es-PR" i="1" dirty="0" err="1" smtClean="0">
                <a:latin typeface="Candara" panose="020E0502030303020204" pitchFamily="34" charset="0"/>
              </a:rPr>
              <a:t>cuore</a:t>
            </a:r>
            <a:r>
              <a:rPr lang="es-PR" i="1" dirty="0" smtClean="0">
                <a:latin typeface="Candara" panose="020E0502030303020204" pitchFamily="34" charset="0"/>
              </a:rPr>
              <a:t>; </a:t>
            </a:r>
            <a:r>
              <a:rPr lang="es-PR" i="1" dirty="0" err="1" smtClean="0">
                <a:latin typeface="Candara" panose="020E0502030303020204" pitchFamily="34" charset="0"/>
              </a:rPr>
              <a:t>credete</a:t>
            </a:r>
            <a:r>
              <a:rPr lang="es-PR" i="1" dirty="0" smtClean="0">
                <a:latin typeface="Candara" panose="020E0502030303020204" pitchFamily="34" charset="0"/>
              </a:rPr>
              <a:t> in Dio, anche se no lo vedete. </a:t>
            </a:r>
            <a:r>
              <a:rPr lang="es-PR" i="1" dirty="0" err="1" smtClean="0">
                <a:latin typeface="Candara" panose="020E0502030303020204" pitchFamily="34" charset="0"/>
              </a:rPr>
              <a:t>Allora</a:t>
            </a:r>
            <a:r>
              <a:rPr lang="es-PR" i="1" dirty="0" smtClean="0">
                <a:latin typeface="Candara" panose="020E0502030303020204" pitchFamily="34" charset="0"/>
              </a:rPr>
              <a:t>, </a:t>
            </a:r>
            <a:r>
              <a:rPr lang="es-PR" i="1" dirty="0" err="1" smtClean="0">
                <a:latin typeface="Candara" panose="020E0502030303020204" pitchFamily="34" charset="0"/>
              </a:rPr>
              <a:t>credete</a:t>
            </a:r>
            <a:r>
              <a:rPr lang="es-PR" i="1" dirty="0" smtClean="0">
                <a:latin typeface="Candara" panose="020E0502030303020204" pitchFamily="34" charset="0"/>
              </a:rPr>
              <a:t> anche in me, </a:t>
            </a:r>
            <a:r>
              <a:rPr lang="es-PR" i="1" dirty="0" err="1" smtClean="0">
                <a:latin typeface="Candara" panose="020E0502030303020204" pitchFamily="34" charset="0"/>
              </a:rPr>
              <a:t>dello</a:t>
            </a:r>
            <a:r>
              <a:rPr lang="es-PR" i="1" dirty="0" smtClean="0">
                <a:latin typeface="Candara" panose="020E0502030303020204" pitchFamily="34" charset="0"/>
              </a:rPr>
              <a:t> </a:t>
            </a:r>
            <a:r>
              <a:rPr lang="es-PR" i="1" dirty="0" err="1" smtClean="0">
                <a:latin typeface="Candara" panose="020E0502030303020204" pitchFamily="34" charset="0"/>
              </a:rPr>
              <a:t>stesso</a:t>
            </a:r>
            <a:r>
              <a:rPr lang="es-PR" i="1" dirty="0" smtClean="0">
                <a:latin typeface="Candara" panose="020E0502030303020204" pitchFamily="34" charset="0"/>
              </a:rPr>
              <a:t> modo». </a:t>
            </a:r>
          </a:p>
          <a:p>
            <a:r>
              <a:rPr lang="es-PR" dirty="0" err="1" smtClean="0">
                <a:latin typeface="Candara" panose="020E0502030303020204" pitchFamily="34" charset="0"/>
              </a:rPr>
              <a:t>Qui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abbiamo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un’altra</a:t>
            </a:r>
            <a:r>
              <a:rPr lang="es-PR" dirty="0" smtClean="0">
                <a:latin typeface="Candara" panose="020E0502030303020204" pitchFamily="34" charset="0"/>
              </a:rPr>
              <a:t> importante </a:t>
            </a:r>
            <a:r>
              <a:rPr lang="es-PR" dirty="0" err="1" smtClean="0">
                <a:latin typeface="Candara" panose="020E0502030303020204" pitchFamily="34" charset="0"/>
              </a:rPr>
              <a:t>dichiariazione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 err="1" smtClean="0">
                <a:latin typeface="Candara" panose="020E0502030303020204" pitchFamily="34" charset="0"/>
              </a:rPr>
              <a:t>uguaglianza</a:t>
            </a:r>
            <a:r>
              <a:rPr lang="es-PR" dirty="0" smtClean="0">
                <a:latin typeface="Candara" panose="020E0502030303020204" pitchFamily="34" charset="0"/>
              </a:rPr>
              <a:t> con Dio.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7878" y="1842041"/>
            <a:ext cx="4176122" cy="502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86138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3600" dirty="0" err="1">
                <a:solidFill>
                  <a:srgbClr val="333399"/>
                </a:solidFill>
                <a:latin typeface="Candara" pitchFamily="34" charset="0"/>
                <a:cs typeface="Calibri" pitchFamily="34" charset="0"/>
              </a:rPr>
              <a:t>Gesù</a:t>
            </a:r>
            <a:r>
              <a:rPr lang="es-PR" sz="3600" dirty="0">
                <a:solidFill>
                  <a:srgbClr val="333399"/>
                </a:solidFill>
                <a:latin typeface="Candara" pitchFamily="34" charset="0"/>
                <a:cs typeface="Calibri" pitchFamily="34" charset="0"/>
              </a:rPr>
              <a:t> è </a:t>
            </a:r>
            <a:r>
              <a:rPr lang="es-PR" sz="3600" dirty="0" err="1">
                <a:solidFill>
                  <a:srgbClr val="333399"/>
                </a:solidFill>
                <a:latin typeface="Candara" pitchFamily="34" charset="0"/>
                <a:cs typeface="Calibri" pitchFamily="34" charset="0"/>
              </a:rPr>
              <a:t>andato</a:t>
            </a:r>
            <a:r>
              <a:rPr lang="es-PR" sz="3600" dirty="0">
                <a:solidFill>
                  <a:srgbClr val="333399"/>
                </a:solidFill>
                <a:latin typeface="Candara" pitchFamily="34" charset="0"/>
                <a:cs typeface="Calibri" pitchFamily="34" charset="0"/>
              </a:rPr>
              <a:t> a preparare un </a:t>
            </a:r>
            <a:r>
              <a:rPr lang="es-PR" sz="3600" dirty="0" err="1">
                <a:solidFill>
                  <a:srgbClr val="333399"/>
                </a:solidFill>
                <a:latin typeface="Candara" pitchFamily="34" charset="0"/>
                <a:cs typeface="Calibri" pitchFamily="34" charset="0"/>
              </a:rPr>
              <a:t>luogo</a:t>
            </a:r>
            <a:r>
              <a:rPr lang="es-PR" sz="3600" dirty="0">
                <a:solidFill>
                  <a:srgbClr val="333399"/>
                </a:solidFill>
                <a:latin typeface="Candara" pitchFamily="34" charset="0"/>
                <a:cs typeface="Calibri" pitchFamily="34" charset="0"/>
              </a:rPr>
              <a:t>.</a:t>
            </a:r>
            <a:br>
              <a:rPr lang="es-PR" sz="3600" dirty="0">
                <a:solidFill>
                  <a:srgbClr val="333399"/>
                </a:solidFill>
                <a:latin typeface="Candara" pitchFamily="34" charset="0"/>
                <a:cs typeface="Calibri" pitchFamily="34" charset="0"/>
              </a:rPr>
            </a:br>
            <a:r>
              <a:rPr lang="es-PR" sz="36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14.1-5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4876799" cy="4719638"/>
          </a:xfrm>
        </p:spPr>
        <p:txBody>
          <a:bodyPr>
            <a:normAutofit fontScale="85000" lnSpcReduction="2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14:2 </a:t>
            </a:r>
            <a:r>
              <a:rPr lang="es-PR" dirty="0">
                <a:latin typeface="Candara" panose="020E0502030303020204" pitchFamily="34" charset="0"/>
              </a:rPr>
              <a:t>La casa del Padre </a:t>
            </a:r>
            <a:r>
              <a:rPr lang="es-PR" dirty="0" smtClean="0">
                <a:latin typeface="Candara" panose="020E0502030303020204" pitchFamily="34" charset="0"/>
              </a:rPr>
              <a:t>si </a:t>
            </a:r>
            <a:r>
              <a:rPr lang="es-PR" dirty="0" err="1" smtClean="0">
                <a:latin typeface="Candara" panose="020E0502030303020204" pitchFamily="34" charset="0"/>
              </a:rPr>
              <a:t>riferisce</a:t>
            </a:r>
            <a:r>
              <a:rPr lang="es-PR" dirty="0" smtClean="0">
                <a:latin typeface="Candara" panose="020E0502030303020204" pitchFamily="34" charset="0"/>
              </a:rPr>
              <a:t> al cielo</a:t>
            </a:r>
            <a:r>
              <a:rPr lang="es-PR" dirty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dove</a:t>
            </a:r>
            <a:r>
              <a:rPr lang="es-PR" dirty="0" smtClean="0">
                <a:latin typeface="Candara" panose="020E0502030303020204" pitchFamily="34" charset="0"/>
              </a:rPr>
              <a:t> ci </a:t>
            </a:r>
            <a:r>
              <a:rPr lang="es-PR" dirty="0" err="1" smtClean="0">
                <a:latin typeface="Candara" panose="020E0502030303020204" pitchFamily="34" charset="0"/>
              </a:rPr>
              <a:t>sono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molte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dimore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  <a:r>
              <a:rPr lang="es-PR" dirty="0" err="1" smtClean="0">
                <a:latin typeface="Candara" panose="020E0502030303020204" pitchFamily="34" charset="0"/>
              </a:rPr>
              <a:t>C’è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luogo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là</a:t>
            </a:r>
            <a:r>
              <a:rPr lang="es-PR" dirty="0" smtClean="0">
                <a:latin typeface="Candara" panose="020E0502030303020204" pitchFamily="34" charset="0"/>
              </a:rPr>
              <a:t> per </a:t>
            </a:r>
            <a:r>
              <a:rPr lang="es-PR" dirty="0" err="1" smtClean="0">
                <a:latin typeface="Candara" panose="020E0502030303020204" pitchFamily="34" charset="0"/>
              </a:rPr>
              <a:t>tutti</a:t>
            </a:r>
            <a:r>
              <a:rPr lang="es-PR" dirty="0" smtClean="0">
                <a:latin typeface="Candara" panose="020E0502030303020204" pitchFamily="34" charset="0"/>
              </a:rPr>
              <a:t> i </a:t>
            </a:r>
            <a:r>
              <a:rPr lang="es-PR" dirty="0" err="1" smtClean="0">
                <a:latin typeface="Candara" panose="020E0502030303020204" pitchFamily="34" charset="0"/>
              </a:rPr>
              <a:t>redenti</a:t>
            </a:r>
            <a:r>
              <a:rPr lang="es-PR" dirty="0" smtClean="0">
                <a:latin typeface="Candara" panose="020E0502030303020204" pitchFamily="34" charset="0"/>
              </a:rPr>
              <a:t>.  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Se non,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Signore</a:t>
            </a:r>
            <a:r>
              <a:rPr lang="es-PR" dirty="0" smtClean="0">
                <a:latin typeface="Candara" panose="020E0502030303020204" pitchFamily="34" charset="0"/>
              </a:rPr>
              <a:t> non lo </a:t>
            </a:r>
            <a:r>
              <a:rPr lang="es-PR" dirty="0" err="1" smtClean="0">
                <a:latin typeface="Candara" panose="020E0502030303020204" pitchFamily="34" charset="0"/>
              </a:rPr>
              <a:t>avrebbe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detto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Non </a:t>
            </a:r>
            <a:r>
              <a:rPr lang="es-PR" dirty="0" err="1" smtClean="0">
                <a:latin typeface="Candara" panose="020E0502030303020204" pitchFamily="34" charset="0"/>
              </a:rPr>
              <a:t>avrebbe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sollevato</a:t>
            </a:r>
            <a:r>
              <a:rPr lang="es-PR" dirty="0" smtClean="0">
                <a:latin typeface="Candara" panose="020E0502030303020204" pitchFamily="34" charset="0"/>
              </a:rPr>
              <a:t> false </a:t>
            </a:r>
            <a:r>
              <a:rPr lang="es-PR" dirty="0" err="1" smtClean="0">
                <a:latin typeface="Candara" panose="020E0502030303020204" pitchFamily="34" charset="0"/>
              </a:rPr>
              <a:t>speranze</a:t>
            </a:r>
            <a:r>
              <a:rPr lang="es-PR" dirty="0" smtClean="0">
                <a:latin typeface="Candara" panose="020E0502030303020204" pitchFamily="34" charset="0"/>
              </a:rPr>
              <a:t> in loro. “Vado, </a:t>
            </a:r>
            <a:r>
              <a:rPr lang="es-PR" dirty="0" err="1" smtClean="0">
                <a:latin typeface="Candara" panose="020E0502030303020204" pitchFamily="34" charset="0"/>
              </a:rPr>
              <a:t>dunque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>
                <a:latin typeface="Candara" panose="020E0502030303020204" pitchFamily="34" charset="0"/>
              </a:rPr>
              <a:t>a </a:t>
            </a:r>
            <a:r>
              <a:rPr lang="es-PR" dirty="0" err="1" smtClean="0">
                <a:latin typeface="Candara" panose="020E0502030303020204" pitchFamily="34" charset="0"/>
              </a:rPr>
              <a:t>preparvi</a:t>
            </a:r>
            <a:r>
              <a:rPr lang="es-PR" dirty="0" smtClean="0">
                <a:latin typeface="Candara" panose="020E0502030303020204" pitchFamily="34" charset="0"/>
              </a:rPr>
              <a:t> un </a:t>
            </a:r>
            <a:r>
              <a:rPr lang="es-PR" dirty="0" err="1" smtClean="0">
                <a:latin typeface="Candara" panose="020E0502030303020204" pitchFamily="34" charset="0"/>
              </a:rPr>
              <a:t>luogo</a:t>
            </a:r>
            <a:r>
              <a:rPr lang="es-PR" dirty="0" smtClean="0">
                <a:latin typeface="Candara" panose="020E0502030303020204" pitchFamily="34" charset="0"/>
              </a:rPr>
              <a:t>” </a:t>
            </a:r>
            <a:r>
              <a:rPr lang="es-PR" dirty="0" err="1" smtClean="0">
                <a:latin typeface="Candara" panose="020E0502030303020204" pitchFamily="34" charset="0"/>
              </a:rPr>
              <a:t>può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avere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due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significati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Signore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Gesù</a:t>
            </a:r>
            <a:r>
              <a:rPr lang="es-PR" dirty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andò</a:t>
            </a:r>
            <a:r>
              <a:rPr lang="es-PR" dirty="0" smtClean="0">
                <a:latin typeface="Candara" panose="020E0502030303020204" pitchFamily="34" charset="0"/>
              </a:rPr>
              <a:t> al Calvario per preparare un </a:t>
            </a:r>
            <a:r>
              <a:rPr lang="es-PR" dirty="0" err="1" smtClean="0">
                <a:latin typeface="Candara" panose="020E0502030303020204" pitchFamily="34" charset="0"/>
              </a:rPr>
              <a:t>luogo</a:t>
            </a:r>
            <a:r>
              <a:rPr lang="es-PR" dirty="0" smtClean="0">
                <a:latin typeface="Candara" panose="020E0502030303020204" pitchFamily="34" charset="0"/>
              </a:rPr>
              <a:t> per i </a:t>
            </a:r>
            <a:r>
              <a:rPr lang="es-PR" dirty="0" err="1" smtClean="0">
                <a:latin typeface="Candara" panose="020E0502030303020204" pitchFamily="34" charset="0"/>
              </a:rPr>
              <a:t>Suoi</a:t>
            </a:r>
            <a:r>
              <a:rPr lang="es-PR" dirty="0">
                <a:latin typeface="Candara" panose="020E0502030303020204" pitchFamily="34" charset="0"/>
              </a:rPr>
              <a:t>.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9000"/>
                    </a14:imgEffect>
                    <a14:imgEffect>
                      <a14:brightnessContrast bright="7000" contrast="3000"/>
                    </a14:imgEffect>
                  </a14:imgLayer>
                </a14:imgProps>
              </a:ext>
            </a:extLst>
          </a:blip>
          <a:srcRect l="24999" t="2221" r="30001" b="24444"/>
          <a:stretch/>
        </p:blipFill>
        <p:spPr>
          <a:xfrm>
            <a:off x="5029200" y="1828800"/>
            <a:ext cx="41148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64973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3600" dirty="0" err="1">
                <a:solidFill>
                  <a:srgbClr val="333399"/>
                </a:solidFill>
                <a:latin typeface="Candara" pitchFamily="34" charset="0"/>
                <a:cs typeface="Calibri" pitchFamily="34" charset="0"/>
              </a:rPr>
              <a:t>Gesù</a:t>
            </a:r>
            <a:r>
              <a:rPr lang="es-PR" sz="3600" dirty="0">
                <a:solidFill>
                  <a:srgbClr val="333399"/>
                </a:solidFill>
                <a:latin typeface="Candara" pitchFamily="34" charset="0"/>
                <a:cs typeface="Calibri" pitchFamily="34" charset="0"/>
              </a:rPr>
              <a:t> è </a:t>
            </a:r>
            <a:r>
              <a:rPr lang="es-PR" sz="3600" dirty="0" err="1">
                <a:solidFill>
                  <a:srgbClr val="333399"/>
                </a:solidFill>
                <a:latin typeface="Candara" pitchFamily="34" charset="0"/>
                <a:cs typeface="Calibri" pitchFamily="34" charset="0"/>
              </a:rPr>
              <a:t>andato</a:t>
            </a:r>
            <a:r>
              <a:rPr lang="es-PR" sz="3600" dirty="0">
                <a:solidFill>
                  <a:srgbClr val="333399"/>
                </a:solidFill>
                <a:latin typeface="Candara" pitchFamily="34" charset="0"/>
                <a:cs typeface="Calibri" pitchFamily="34" charset="0"/>
              </a:rPr>
              <a:t> a preparare un </a:t>
            </a:r>
            <a:r>
              <a:rPr lang="es-PR" sz="3600" dirty="0" err="1">
                <a:solidFill>
                  <a:srgbClr val="333399"/>
                </a:solidFill>
                <a:latin typeface="Candara" pitchFamily="34" charset="0"/>
                <a:cs typeface="Calibri" pitchFamily="34" charset="0"/>
              </a:rPr>
              <a:t>luogo</a:t>
            </a:r>
            <a:r>
              <a:rPr lang="es-PR" sz="3600" dirty="0">
                <a:solidFill>
                  <a:srgbClr val="333399"/>
                </a:solidFill>
                <a:latin typeface="Candara" pitchFamily="34" charset="0"/>
                <a:cs typeface="Calibri" pitchFamily="34" charset="0"/>
              </a:rPr>
              <a:t>.</a:t>
            </a:r>
            <a:br>
              <a:rPr lang="es-PR" sz="3600" dirty="0">
                <a:solidFill>
                  <a:srgbClr val="333399"/>
                </a:solidFill>
                <a:latin typeface="Candara" pitchFamily="34" charset="0"/>
                <a:cs typeface="Calibri" pitchFamily="34" charset="0"/>
              </a:rPr>
            </a:br>
            <a:r>
              <a:rPr lang="es-PR" sz="36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14.1-5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4876799" cy="4719638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>
                <a:latin typeface="Candara" panose="020E0502030303020204" pitchFamily="34" charset="0"/>
              </a:rPr>
              <a:t>È per mezzo </a:t>
            </a:r>
            <a:r>
              <a:rPr lang="en-US" dirty="0" err="1" smtClean="0">
                <a:latin typeface="Candara" panose="020E0502030303020204" pitchFamily="34" charset="0"/>
              </a:rPr>
              <a:t>della</a:t>
            </a:r>
            <a:r>
              <a:rPr lang="en-US" dirty="0" smtClean="0">
                <a:latin typeface="Candara" panose="020E0502030303020204" pitchFamily="34" charset="0"/>
              </a:rPr>
              <a:t> </a:t>
            </a:r>
            <a:r>
              <a:rPr lang="en-US" dirty="0" err="1" smtClean="0">
                <a:latin typeface="Candara" panose="020E0502030303020204" pitchFamily="34" charset="0"/>
              </a:rPr>
              <a:t>Sua</a:t>
            </a:r>
            <a:r>
              <a:rPr lang="en-US" dirty="0" smtClean="0">
                <a:latin typeface="Candara" panose="020E0502030303020204" pitchFamily="34" charset="0"/>
              </a:rPr>
              <a:t> </a:t>
            </a:r>
            <a:r>
              <a:rPr lang="en-US" dirty="0" err="1" smtClean="0">
                <a:latin typeface="Candara" panose="020E0502030303020204" pitchFamily="34" charset="0"/>
              </a:rPr>
              <a:t>morte</a:t>
            </a:r>
            <a:r>
              <a:rPr lang="en-US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espiatoria</a:t>
            </a:r>
            <a:r>
              <a:rPr lang="es-PR" dirty="0" smtClean="0">
                <a:latin typeface="Candara" panose="020E0502030303020204" pitchFamily="34" charset="0"/>
              </a:rPr>
              <a:t> che si </a:t>
            </a:r>
            <a:r>
              <a:rPr lang="es-PR" dirty="0" err="1" smtClean="0">
                <a:latin typeface="Candara" panose="020E0502030303020204" pitchFamily="34" charset="0"/>
              </a:rPr>
              <a:t>assicura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credenti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un </a:t>
            </a:r>
            <a:r>
              <a:rPr lang="es-PR" dirty="0" err="1" smtClean="0">
                <a:latin typeface="Candara" panose="020E0502030303020204" pitchFamily="34" charset="0"/>
              </a:rPr>
              <a:t>luogo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lì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err="1" smtClean="0">
                <a:latin typeface="Candara" panose="020E0502030303020204" pitchFamily="34" charset="0"/>
              </a:rPr>
              <a:t>Ma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Signore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andò</a:t>
            </a:r>
            <a:r>
              <a:rPr lang="es-PR" dirty="0" smtClean="0">
                <a:latin typeface="Candara" panose="020E0502030303020204" pitchFamily="34" charset="0"/>
              </a:rPr>
              <a:t> anche al cielo per preparare un </a:t>
            </a:r>
            <a:r>
              <a:rPr lang="es-PR" dirty="0" err="1" smtClean="0">
                <a:latin typeface="Candara" panose="020E0502030303020204" pitchFamily="34" charset="0"/>
              </a:rPr>
              <a:t>luogo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Non </a:t>
            </a:r>
            <a:r>
              <a:rPr lang="es-PR" dirty="0" err="1" smtClean="0">
                <a:latin typeface="Candara" panose="020E0502030303020204" pitchFamily="34" charset="0"/>
              </a:rPr>
              <a:t>sappiamo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molto</a:t>
            </a:r>
            <a:r>
              <a:rPr lang="es-PR" dirty="0" smtClean="0">
                <a:latin typeface="Candara" panose="020E0502030303020204" pitchFamily="34" charset="0"/>
              </a:rPr>
              <a:t> circa </a:t>
            </a:r>
            <a:r>
              <a:rPr lang="es-PR" dirty="0" err="1" smtClean="0">
                <a:latin typeface="Candara" panose="020E0502030303020204" pitchFamily="34" charset="0"/>
              </a:rPr>
              <a:t>quel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luogo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ma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sì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sappiamo</a:t>
            </a:r>
            <a:r>
              <a:rPr lang="es-PR" dirty="0" smtClean="0">
                <a:latin typeface="Candara" panose="020E0502030303020204" pitchFamily="34" charset="0"/>
              </a:rPr>
              <a:t> che si </a:t>
            </a:r>
            <a:r>
              <a:rPr lang="es-PR" dirty="0" err="1" smtClean="0">
                <a:latin typeface="Candara" panose="020E0502030303020204" pitchFamily="34" charset="0"/>
              </a:rPr>
              <a:t>sta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disponendo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alloggio</a:t>
            </a:r>
            <a:r>
              <a:rPr lang="es-PR" dirty="0" smtClean="0">
                <a:latin typeface="Candara" panose="020E0502030303020204" pitchFamily="34" charset="0"/>
              </a:rPr>
              <a:t> per </a:t>
            </a:r>
            <a:r>
              <a:rPr lang="es-PR" dirty="0" err="1" smtClean="0">
                <a:latin typeface="Candara" panose="020E0502030303020204" pitchFamily="34" charset="0"/>
              </a:rPr>
              <a:t>ogni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figlio</a:t>
            </a:r>
            <a:r>
              <a:rPr lang="es-PR" dirty="0" smtClean="0">
                <a:latin typeface="Candara" panose="020E0502030303020204" pitchFamily="34" charset="0"/>
              </a:rPr>
              <a:t> di Dio—«</a:t>
            </a:r>
            <a:r>
              <a:rPr lang="es-PR" dirty="0">
                <a:latin typeface="Candara" panose="020E0502030303020204" pitchFamily="34" charset="0"/>
              </a:rPr>
              <a:t>un </a:t>
            </a:r>
            <a:r>
              <a:rPr lang="es-PR" dirty="0" err="1" smtClean="0">
                <a:latin typeface="Candara" panose="020E0502030303020204" pitchFamily="34" charset="0"/>
              </a:rPr>
              <a:t>luogo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disposto</a:t>
            </a:r>
            <a:r>
              <a:rPr lang="es-PR" dirty="0" smtClean="0">
                <a:latin typeface="Candara" panose="020E0502030303020204" pitchFamily="34" charset="0"/>
              </a:rPr>
              <a:t> per un </a:t>
            </a:r>
            <a:r>
              <a:rPr lang="es-PR" dirty="0" err="1" smtClean="0">
                <a:latin typeface="Candara" panose="020E0502030303020204" pitchFamily="34" charset="0"/>
              </a:rPr>
              <a:t>popolo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disposto</a:t>
            </a:r>
            <a:r>
              <a:rPr lang="es-PR" dirty="0" smtClean="0">
                <a:latin typeface="Candara" panose="020E0502030303020204" pitchFamily="34" charset="0"/>
              </a:rPr>
              <a:t>».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9000"/>
                    </a14:imgEffect>
                    <a14:imgEffect>
                      <a14:brightnessContrast bright="7000" contrast="3000"/>
                    </a14:imgEffect>
                  </a14:imgLayer>
                </a14:imgProps>
              </a:ext>
            </a:extLst>
          </a:blip>
          <a:srcRect l="24999" t="2221" r="30001" b="24444"/>
          <a:stretch/>
        </p:blipFill>
        <p:spPr>
          <a:xfrm>
            <a:off x="5029200" y="1828800"/>
            <a:ext cx="41148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64237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Jesús fue a preparar un lugar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14.1-5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534399" cy="4719638"/>
          </a:xfrm>
        </p:spPr>
        <p:txBody>
          <a:bodyPr>
            <a:normAutofit fontScale="92500" lnSpcReduction="20000"/>
          </a:bodyPr>
          <a:lstStyle/>
          <a:p>
            <a:r>
              <a:rPr lang="es-ES" b="1" i="1" dirty="0" smtClean="0">
                <a:latin typeface="Candara" panose="020E0502030303020204" pitchFamily="34" charset="0"/>
              </a:rPr>
              <a:t>“</a:t>
            </a:r>
            <a:r>
              <a:rPr lang="it-IT" b="1" i="1" dirty="0">
                <a:latin typeface="Candara" panose="020E0502030303020204" pitchFamily="34" charset="0"/>
              </a:rPr>
              <a:t>Poi vidi un nuovo cielo e una nuova terra, poiché il primo cielo e la prima terra erano scomparsi, e il mare non c'era più. </a:t>
            </a:r>
            <a:r>
              <a:rPr lang="it-IT" b="1" i="1" dirty="0" smtClean="0">
                <a:latin typeface="Candara" panose="020E0502030303020204" pitchFamily="34" charset="0"/>
              </a:rPr>
              <a:t> </a:t>
            </a:r>
            <a:r>
              <a:rPr lang="it-IT" b="1" i="1" dirty="0">
                <a:latin typeface="Candara" panose="020E0502030303020204" pitchFamily="34" charset="0"/>
              </a:rPr>
              <a:t>E vidi la santa città, la nuova Gerusalemme, scendere dal cielo da presso Dio, pronta come una sposa adorna per il suo sposo</a:t>
            </a:r>
            <a:r>
              <a:rPr lang="it-IT" b="1" i="1" dirty="0" smtClean="0">
                <a:latin typeface="Candara" panose="020E0502030303020204" pitchFamily="34" charset="0"/>
              </a:rPr>
              <a:t>. </a:t>
            </a:r>
            <a:r>
              <a:rPr lang="it-IT" b="1" i="1" dirty="0">
                <a:latin typeface="Candara" panose="020E0502030303020204" pitchFamily="34" charset="0"/>
              </a:rPr>
              <a:t>Udii una gran voce dal trono, che diceva: «Ecco il tabernacolo di Dio con gli uomini! Egli abiterà con loro, essi saranno suoi popoli e Dio stesso sarà con loro e sarà il loro Dio</a:t>
            </a:r>
            <a:r>
              <a:rPr lang="it-IT" b="1" i="1" dirty="0" smtClean="0">
                <a:latin typeface="Candara" panose="020E0502030303020204" pitchFamily="34" charset="0"/>
              </a:rPr>
              <a:t>. </a:t>
            </a:r>
            <a:r>
              <a:rPr lang="it-IT" b="1" i="1" dirty="0">
                <a:latin typeface="Candara" panose="020E0502030303020204" pitchFamily="34" charset="0"/>
              </a:rPr>
              <a:t>Egli asciugherà ogni lacrima dai loro occhi e non ci sarà più la morte, né cordoglio, né grido, né dolore, perché le cose di prima sono passate».</a:t>
            </a:r>
            <a:r>
              <a:rPr lang="es-ES" b="1" i="1" dirty="0" smtClean="0">
                <a:latin typeface="Candara" panose="020E0502030303020204" pitchFamily="34" charset="0"/>
              </a:rPr>
              <a:t>” </a:t>
            </a:r>
            <a:r>
              <a:rPr lang="es-ES" dirty="0">
                <a:solidFill>
                  <a:srgbClr val="FF0000"/>
                </a:solidFill>
              </a:rPr>
              <a:t>(</a:t>
            </a:r>
            <a:r>
              <a:rPr lang="es-ES" dirty="0" err="1" smtClean="0">
                <a:solidFill>
                  <a:srgbClr val="FF0000"/>
                </a:solidFill>
              </a:rPr>
              <a:t>Apocalisse</a:t>
            </a:r>
            <a:r>
              <a:rPr lang="es-ES" dirty="0" smtClean="0">
                <a:solidFill>
                  <a:srgbClr val="FF0000"/>
                </a:solidFill>
              </a:rPr>
              <a:t> 21.1–4) </a:t>
            </a:r>
            <a:endParaRPr lang="es-ES" dirty="0">
              <a:solidFill>
                <a:srgbClr val="FF0000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9000"/>
                    </a14:imgEffect>
                    <a14:imgEffect>
                      <a14:brightnessContrast bright="7000" contrast="3000"/>
                    </a14:imgEffect>
                  </a14:imgLayer>
                </a14:imgProps>
              </a:ext>
            </a:extLst>
          </a:blip>
          <a:srcRect t="-35" b="73368"/>
          <a:stretch/>
        </p:blipFill>
        <p:spPr>
          <a:xfrm>
            <a:off x="0" y="0"/>
            <a:ext cx="91440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42295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3600" dirty="0" err="1">
                <a:solidFill>
                  <a:srgbClr val="333399"/>
                </a:solidFill>
                <a:latin typeface="Candara" pitchFamily="34" charset="0"/>
                <a:cs typeface="Calibri" pitchFamily="34" charset="0"/>
              </a:rPr>
              <a:t>Gesù</a:t>
            </a:r>
            <a:r>
              <a:rPr lang="es-PR" sz="3600" dirty="0">
                <a:solidFill>
                  <a:srgbClr val="333399"/>
                </a:solidFill>
                <a:latin typeface="Candara" pitchFamily="34" charset="0"/>
                <a:cs typeface="Calibri" pitchFamily="34" charset="0"/>
              </a:rPr>
              <a:t> è </a:t>
            </a:r>
            <a:r>
              <a:rPr lang="es-PR" sz="3600" dirty="0" err="1">
                <a:solidFill>
                  <a:srgbClr val="333399"/>
                </a:solidFill>
                <a:latin typeface="Candara" pitchFamily="34" charset="0"/>
                <a:cs typeface="Calibri" pitchFamily="34" charset="0"/>
              </a:rPr>
              <a:t>andato</a:t>
            </a:r>
            <a:r>
              <a:rPr lang="es-PR" sz="3600" dirty="0">
                <a:solidFill>
                  <a:srgbClr val="333399"/>
                </a:solidFill>
                <a:latin typeface="Candara" pitchFamily="34" charset="0"/>
                <a:cs typeface="Calibri" pitchFamily="34" charset="0"/>
              </a:rPr>
              <a:t> a preparare un </a:t>
            </a:r>
            <a:r>
              <a:rPr lang="es-PR" sz="3600" dirty="0" err="1">
                <a:solidFill>
                  <a:srgbClr val="333399"/>
                </a:solidFill>
                <a:latin typeface="Candara" pitchFamily="34" charset="0"/>
                <a:cs typeface="Calibri" pitchFamily="34" charset="0"/>
              </a:rPr>
              <a:t>luogo</a:t>
            </a:r>
            <a:r>
              <a:rPr lang="es-PR" sz="3600" dirty="0">
                <a:solidFill>
                  <a:srgbClr val="333399"/>
                </a:solidFill>
                <a:latin typeface="Candara" pitchFamily="34" charset="0"/>
                <a:cs typeface="Calibri" pitchFamily="34" charset="0"/>
              </a:rPr>
              <a:t>.</a:t>
            </a:r>
            <a:br>
              <a:rPr lang="es-PR" sz="3600" dirty="0">
                <a:solidFill>
                  <a:srgbClr val="333399"/>
                </a:solidFill>
                <a:latin typeface="Candara" pitchFamily="34" charset="0"/>
                <a:cs typeface="Calibri" pitchFamily="34" charset="0"/>
              </a:rPr>
            </a:br>
            <a:r>
              <a:rPr lang="es-PR" sz="36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14.1-5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48767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14:3</a:t>
            </a:r>
            <a:r>
              <a:rPr lang="es-PR" dirty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versetto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3</a:t>
            </a:r>
            <a:r>
              <a:rPr lang="es-PR" dirty="0">
                <a:latin typeface="Candara" panose="020E0502030303020204" pitchFamily="34" charset="0"/>
              </a:rPr>
              <a:t> </a:t>
            </a:r>
            <a:r>
              <a:rPr lang="es-PR" dirty="0" smtClean="0">
                <a:latin typeface="Candara" panose="020E0502030303020204" pitchFamily="34" charset="0"/>
              </a:rPr>
              <a:t>fa </a:t>
            </a:r>
            <a:r>
              <a:rPr lang="es-PR" dirty="0" err="1" smtClean="0">
                <a:latin typeface="Candara" panose="020E0502030303020204" pitchFamily="34" charset="0"/>
              </a:rPr>
              <a:t>riferenza</a:t>
            </a:r>
            <a:r>
              <a:rPr lang="es-PR" dirty="0" smtClean="0">
                <a:latin typeface="Candara" panose="020E0502030303020204" pitchFamily="34" charset="0"/>
              </a:rPr>
              <a:t> al tempo in cui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Signore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verrà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 err="1" smtClean="0">
                <a:latin typeface="Candara" panose="020E0502030303020204" pitchFamily="34" charset="0"/>
              </a:rPr>
              <a:t>nuovo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nell’aria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>
                <a:latin typeface="Candara" panose="020E0502030303020204" pitchFamily="34" charset="0"/>
              </a:rPr>
              <a:t>q</a:t>
            </a:r>
            <a:r>
              <a:rPr lang="es-PR" dirty="0" err="1" smtClean="0">
                <a:latin typeface="Candara" panose="020E0502030303020204" pitchFamily="34" charset="0"/>
              </a:rPr>
              <a:t>uando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verranno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resuscitati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tutti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quelli</a:t>
            </a:r>
            <a:r>
              <a:rPr lang="es-PR" dirty="0" smtClean="0">
                <a:latin typeface="Candara" panose="020E0502030303020204" pitchFamily="34" charset="0"/>
              </a:rPr>
              <a:t> che </a:t>
            </a:r>
            <a:r>
              <a:rPr lang="es-PR" dirty="0" err="1" smtClean="0">
                <a:latin typeface="Candara" panose="020E0502030303020204" pitchFamily="34" charset="0"/>
              </a:rPr>
              <a:t>sono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morti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nella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fede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>
                <a:latin typeface="Candara" panose="020E0502030303020204" pitchFamily="34" charset="0"/>
              </a:rPr>
              <a:t>q</a:t>
            </a:r>
            <a:r>
              <a:rPr lang="es-PR" dirty="0" err="1" smtClean="0">
                <a:latin typeface="Candara" panose="020E0502030303020204" pitchFamily="34" charset="0"/>
              </a:rPr>
              <a:t>uando</a:t>
            </a:r>
            <a:r>
              <a:rPr lang="es-PR" dirty="0" smtClean="0">
                <a:latin typeface="Candara" panose="020E0502030303020204" pitchFamily="34" charset="0"/>
              </a:rPr>
              <a:t> i </a:t>
            </a:r>
            <a:r>
              <a:rPr lang="es-PR" dirty="0" err="1" smtClean="0">
                <a:latin typeface="Candara" panose="020E0502030303020204" pitchFamily="34" charset="0"/>
              </a:rPr>
              <a:t>vivi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saranno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trasformati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>
                <a:latin typeface="Candara" panose="020E0502030303020204" pitchFamily="34" charset="0"/>
              </a:rPr>
              <a:t>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>
                <a:latin typeface="Candara" panose="020E0502030303020204" pitchFamily="34" charset="0"/>
              </a:rPr>
              <a:t>q</a:t>
            </a:r>
            <a:r>
              <a:rPr lang="es-PR" dirty="0" err="1" smtClean="0">
                <a:latin typeface="Candara" panose="020E0502030303020204" pitchFamily="34" charset="0"/>
              </a:rPr>
              <a:t>uando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la </a:t>
            </a:r>
            <a:r>
              <a:rPr lang="es-PR" dirty="0" err="1" smtClean="0">
                <a:latin typeface="Candara" panose="020E0502030303020204" pitchFamily="34" charset="0"/>
              </a:rPr>
              <a:t>moltitudine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redenta</a:t>
            </a:r>
            <a:r>
              <a:rPr lang="es-PR" dirty="0" smtClean="0">
                <a:latin typeface="Candara" panose="020E0502030303020204" pitchFamily="34" charset="0"/>
              </a:rPr>
              <a:t> per </a:t>
            </a:r>
            <a:r>
              <a:rPr lang="es-PR" dirty="0" err="1" smtClean="0">
                <a:latin typeface="Candara" panose="020E0502030303020204" pitchFamily="34" charset="0"/>
              </a:rPr>
              <a:t>sangue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sarà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portata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alla</a:t>
            </a:r>
            <a:r>
              <a:rPr lang="es-PR" dirty="0" smtClean="0">
                <a:latin typeface="Candara" panose="020E0502030303020204" pitchFamily="34" charset="0"/>
              </a:rPr>
              <a:t> casa celeste (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1 </a:t>
            </a:r>
            <a:r>
              <a:rPr lang="es-PR" dirty="0" err="1" smtClean="0">
                <a:solidFill>
                  <a:srgbClr val="FF0000"/>
                </a:solidFill>
                <a:latin typeface="Candara" panose="020E0502030303020204" pitchFamily="34" charset="0"/>
              </a:rPr>
              <a:t>Tes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. 4:13–18; 1 </a:t>
            </a:r>
            <a:r>
              <a:rPr lang="es-PR" dirty="0" err="1" smtClean="0">
                <a:solidFill>
                  <a:srgbClr val="FF0000"/>
                </a:solidFill>
                <a:latin typeface="Candara" panose="020E0502030303020204" pitchFamily="34" charset="0"/>
              </a:rPr>
              <a:t>Cor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.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15:51–58</a:t>
            </a:r>
            <a:r>
              <a:rPr lang="es-PR" dirty="0">
                <a:latin typeface="Candara" panose="020E0502030303020204" pitchFamily="34" charset="0"/>
              </a:rPr>
              <a:t>).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6000"/>
                    </a14:imgEffect>
                    <a14:imgEffect>
                      <a14:brightnessContrast bright="9000" contrast="4000"/>
                    </a14:imgEffect>
                  </a14:imgLayer>
                </a14:imgProps>
              </a:ext>
            </a:extLst>
          </a:blip>
          <a:srcRect b="10214"/>
          <a:stretch/>
        </p:blipFill>
        <p:spPr>
          <a:xfrm>
            <a:off x="5410200" y="1806575"/>
            <a:ext cx="3733800" cy="5051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89779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3600" dirty="0" err="1">
                <a:solidFill>
                  <a:srgbClr val="333399"/>
                </a:solidFill>
                <a:latin typeface="Candara" pitchFamily="34" charset="0"/>
                <a:cs typeface="Calibri" pitchFamily="34" charset="0"/>
              </a:rPr>
              <a:t>Gesù</a:t>
            </a:r>
            <a:r>
              <a:rPr lang="es-PR" sz="3600" dirty="0">
                <a:solidFill>
                  <a:srgbClr val="333399"/>
                </a:solidFill>
                <a:latin typeface="Candara" pitchFamily="34" charset="0"/>
                <a:cs typeface="Calibri" pitchFamily="34" charset="0"/>
              </a:rPr>
              <a:t> è </a:t>
            </a:r>
            <a:r>
              <a:rPr lang="es-PR" sz="3600" dirty="0" err="1">
                <a:solidFill>
                  <a:srgbClr val="333399"/>
                </a:solidFill>
                <a:latin typeface="Candara" pitchFamily="34" charset="0"/>
                <a:cs typeface="Calibri" pitchFamily="34" charset="0"/>
              </a:rPr>
              <a:t>andato</a:t>
            </a:r>
            <a:r>
              <a:rPr lang="es-PR" sz="3600" dirty="0">
                <a:solidFill>
                  <a:srgbClr val="333399"/>
                </a:solidFill>
                <a:latin typeface="Candara" pitchFamily="34" charset="0"/>
                <a:cs typeface="Calibri" pitchFamily="34" charset="0"/>
              </a:rPr>
              <a:t> a preparare un </a:t>
            </a:r>
            <a:r>
              <a:rPr lang="es-PR" sz="3600" dirty="0" err="1">
                <a:solidFill>
                  <a:srgbClr val="333399"/>
                </a:solidFill>
                <a:latin typeface="Candara" pitchFamily="34" charset="0"/>
                <a:cs typeface="Calibri" pitchFamily="34" charset="0"/>
              </a:rPr>
              <a:t>luogo</a:t>
            </a:r>
            <a:r>
              <a:rPr lang="es-PR" sz="3600" dirty="0">
                <a:solidFill>
                  <a:srgbClr val="333399"/>
                </a:solidFill>
                <a:latin typeface="Candara" pitchFamily="34" charset="0"/>
                <a:cs typeface="Calibri" pitchFamily="34" charset="0"/>
              </a:rPr>
              <a:t>.</a:t>
            </a:r>
            <a:br>
              <a:rPr lang="es-PR" sz="3600" dirty="0">
                <a:solidFill>
                  <a:srgbClr val="333399"/>
                </a:solidFill>
                <a:latin typeface="Candara" pitchFamily="34" charset="0"/>
                <a:cs typeface="Calibri" pitchFamily="34" charset="0"/>
              </a:rPr>
            </a:br>
            <a:r>
              <a:rPr lang="es-PR" sz="36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14.1-5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4876799" cy="4719638"/>
          </a:xfrm>
        </p:spPr>
        <p:txBody>
          <a:bodyPr>
            <a:normAutofit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È un </a:t>
            </a:r>
            <a:r>
              <a:rPr lang="es-PR" dirty="0" err="1" smtClean="0">
                <a:latin typeface="Candara" panose="020E0502030303020204" pitchFamily="34" charset="0"/>
              </a:rPr>
              <a:t>ritorno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personale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letterale</a:t>
            </a:r>
            <a:r>
              <a:rPr lang="es-PR" dirty="0" smtClean="0">
                <a:latin typeface="Candara" panose="020E0502030303020204" pitchFamily="34" charset="0"/>
              </a:rPr>
              <a:t>, di </a:t>
            </a:r>
            <a:r>
              <a:rPr lang="es-PR" dirty="0">
                <a:latin typeface="Candara" panose="020E0502030303020204" pitchFamily="34" charset="0"/>
              </a:rPr>
              <a:t>Cristo.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err="1" smtClean="0">
                <a:latin typeface="Candara" panose="020E0502030303020204" pitchFamily="34" charset="0"/>
              </a:rPr>
              <a:t>Dello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stesso</a:t>
            </a:r>
            <a:r>
              <a:rPr lang="es-PR" dirty="0" smtClean="0">
                <a:latin typeface="Candara" panose="020E0502030303020204" pitchFamily="34" charset="0"/>
              </a:rPr>
              <a:t> modo come se </a:t>
            </a:r>
            <a:r>
              <a:rPr lang="es-PR" dirty="0" err="1" smtClean="0">
                <a:latin typeface="Candara" panose="020E0502030303020204" pitchFamily="34" charset="0"/>
              </a:rPr>
              <a:t>ne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andò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ritornerà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</a:p>
          <a:p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Suo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desiderio</a:t>
            </a:r>
            <a:r>
              <a:rPr lang="es-PR" dirty="0" smtClean="0">
                <a:latin typeface="Candara" panose="020E0502030303020204" pitchFamily="34" charset="0"/>
              </a:rPr>
              <a:t> è </a:t>
            </a:r>
            <a:r>
              <a:rPr lang="es-PR" dirty="0" err="1" smtClean="0">
                <a:latin typeface="Candara" panose="020E0502030303020204" pitchFamily="34" charset="0"/>
              </a:rPr>
              <a:t>avere</a:t>
            </a:r>
            <a:r>
              <a:rPr lang="es-PR" dirty="0" smtClean="0">
                <a:latin typeface="Candara" panose="020E0502030303020204" pitchFamily="34" charset="0"/>
              </a:rPr>
              <a:t> i </a:t>
            </a:r>
            <a:r>
              <a:rPr lang="es-PR" dirty="0" err="1" smtClean="0">
                <a:latin typeface="Candara" panose="020E0502030303020204" pitchFamily="34" charset="0"/>
              </a:rPr>
              <a:t>Suoi</a:t>
            </a:r>
            <a:r>
              <a:rPr lang="es-PR" dirty="0" smtClean="0">
                <a:latin typeface="Candara" panose="020E0502030303020204" pitchFamily="34" charset="0"/>
              </a:rPr>
              <a:t> con Lui per </a:t>
            </a:r>
            <a:r>
              <a:rPr lang="es-PR" dirty="0" err="1" smtClean="0">
                <a:latin typeface="Candara" panose="020E0502030303020204" pitchFamily="34" charset="0"/>
              </a:rPr>
              <a:t>tutta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l’eternità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" contrast="3000"/>
                    </a14:imgEffect>
                  </a14:imgLayer>
                </a14:imgProps>
              </a:ext>
            </a:extLst>
          </a:blip>
          <a:srcRect l="14773" r="22727"/>
          <a:stretch/>
        </p:blipFill>
        <p:spPr>
          <a:xfrm>
            <a:off x="4972050" y="1828800"/>
            <a:ext cx="41910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88539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3600" dirty="0" err="1">
                <a:solidFill>
                  <a:srgbClr val="333399"/>
                </a:solidFill>
                <a:latin typeface="Candara" pitchFamily="34" charset="0"/>
                <a:cs typeface="Calibri" pitchFamily="34" charset="0"/>
              </a:rPr>
              <a:t>Gesù</a:t>
            </a:r>
            <a:r>
              <a:rPr lang="es-PR" sz="3600" dirty="0">
                <a:solidFill>
                  <a:srgbClr val="333399"/>
                </a:solidFill>
                <a:latin typeface="Candara" pitchFamily="34" charset="0"/>
                <a:cs typeface="Calibri" pitchFamily="34" charset="0"/>
              </a:rPr>
              <a:t> è </a:t>
            </a:r>
            <a:r>
              <a:rPr lang="es-PR" sz="3600" dirty="0" err="1">
                <a:solidFill>
                  <a:srgbClr val="333399"/>
                </a:solidFill>
                <a:latin typeface="Candara" pitchFamily="34" charset="0"/>
                <a:cs typeface="Calibri" pitchFamily="34" charset="0"/>
              </a:rPr>
              <a:t>andato</a:t>
            </a:r>
            <a:r>
              <a:rPr lang="es-PR" sz="3600" dirty="0">
                <a:solidFill>
                  <a:srgbClr val="333399"/>
                </a:solidFill>
                <a:latin typeface="Candara" pitchFamily="34" charset="0"/>
                <a:cs typeface="Calibri" pitchFamily="34" charset="0"/>
              </a:rPr>
              <a:t> a preparare un </a:t>
            </a:r>
            <a:r>
              <a:rPr lang="es-PR" sz="3600" dirty="0" err="1">
                <a:solidFill>
                  <a:srgbClr val="333399"/>
                </a:solidFill>
                <a:latin typeface="Candara" pitchFamily="34" charset="0"/>
                <a:cs typeface="Calibri" pitchFamily="34" charset="0"/>
              </a:rPr>
              <a:t>luogo</a:t>
            </a:r>
            <a:r>
              <a:rPr lang="es-PR" sz="3600" dirty="0">
                <a:solidFill>
                  <a:srgbClr val="333399"/>
                </a:solidFill>
                <a:latin typeface="Candara" pitchFamily="34" charset="0"/>
                <a:cs typeface="Calibri" pitchFamily="34" charset="0"/>
              </a:rPr>
              <a:t>.</a:t>
            </a:r>
            <a:br>
              <a:rPr lang="es-PR" sz="3600" dirty="0">
                <a:solidFill>
                  <a:srgbClr val="333399"/>
                </a:solidFill>
                <a:latin typeface="Candara" pitchFamily="34" charset="0"/>
                <a:cs typeface="Calibri" pitchFamily="34" charset="0"/>
              </a:rPr>
            </a:br>
            <a:r>
              <a:rPr lang="es-PR" sz="36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14.1-5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4876799" cy="4719638"/>
          </a:xfrm>
        </p:spPr>
        <p:txBody>
          <a:bodyPr>
            <a:normAutofit fontScale="85000" lnSpcReduction="1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14:4, 5 </a:t>
            </a:r>
            <a:r>
              <a:rPr lang="es-PR" dirty="0" smtClean="0">
                <a:latin typeface="Candara" panose="020E0502030303020204" pitchFamily="34" charset="0"/>
              </a:rPr>
              <a:t>Lui se </a:t>
            </a:r>
            <a:r>
              <a:rPr lang="es-PR" dirty="0" err="1" smtClean="0">
                <a:latin typeface="Candara" panose="020E0502030303020204" pitchFamily="34" charset="0"/>
              </a:rPr>
              <a:t>ne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andava</a:t>
            </a:r>
            <a:r>
              <a:rPr lang="es-PR" dirty="0" smtClean="0">
                <a:latin typeface="Candara" panose="020E0502030303020204" pitchFamily="34" charset="0"/>
              </a:rPr>
              <a:t> al cielo, e loro </a:t>
            </a:r>
            <a:r>
              <a:rPr lang="es-PR" dirty="0" err="1" smtClean="0">
                <a:latin typeface="Candara" panose="020E0502030303020204" pitchFamily="34" charset="0"/>
              </a:rPr>
              <a:t>conoscevano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cammino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al cielo, </a:t>
            </a:r>
            <a:r>
              <a:rPr lang="es-PR" dirty="0" smtClean="0">
                <a:latin typeface="Candara" panose="020E0502030303020204" pitchFamily="34" charset="0"/>
              </a:rPr>
              <a:t>perché </a:t>
            </a:r>
            <a:r>
              <a:rPr lang="es-PR" dirty="0" err="1" smtClean="0">
                <a:latin typeface="Candara" panose="020E0502030303020204" pitchFamily="34" charset="0"/>
              </a:rPr>
              <a:t>Gesù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glielo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aveva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detto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molte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volte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Evidentemente</a:t>
            </a:r>
            <a:r>
              <a:rPr lang="es-PR" dirty="0">
                <a:latin typeface="Candara" panose="020E0502030303020204" pitchFamily="34" charset="0"/>
              </a:rPr>
              <a:t>, </a:t>
            </a:r>
            <a:r>
              <a:rPr lang="es-PR" dirty="0" smtClean="0">
                <a:latin typeface="Candara" panose="020E0502030303020204" pitchFamily="34" charset="0"/>
              </a:rPr>
              <a:t>Tommaso non </a:t>
            </a:r>
            <a:r>
              <a:rPr lang="es-PR" dirty="0" err="1" smtClean="0">
                <a:latin typeface="Candara" panose="020E0502030303020204" pitchFamily="34" charset="0"/>
              </a:rPr>
              <a:t>aveva</a:t>
            </a:r>
            <a:r>
              <a:rPr lang="es-PR" dirty="0" smtClean="0">
                <a:latin typeface="Candara" panose="020E0502030303020204" pitchFamily="34" charset="0"/>
              </a:rPr>
              <a:t> compreso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senso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delle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parole</a:t>
            </a:r>
            <a:r>
              <a:rPr lang="es-PR" dirty="0" smtClean="0">
                <a:latin typeface="Candara" panose="020E0502030303020204" pitchFamily="34" charset="0"/>
              </a:rPr>
              <a:t> del </a:t>
            </a:r>
            <a:r>
              <a:rPr lang="es-PR" dirty="0" err="1" smtClean="0">
                <a:latin typeface="Candara" panose="020E0502030303020204" pitchFamily="34" charset="0"/>
              </a:rPr>
              <a:t>Signore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Gesù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err="1" smtClean="0">
                <a:latin typeface="Candara" panose="020E0502030303020204" pitchFamily="34" charset="0"/>
              </a:rPr>
              <a:t>Quello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stesso</a:t>
            </a:r>
            <a:r>
              <a:rPr lang="es-PR" dirty="0" smtClean="0">
                <a:latin typeface="Candara" panose="020E0502030303020204" pitchFamily="34" charset="0"/>
              </a:rPr>
              <a:t> che Pietro, </a:t>
            </a:r>
            <a:r>
              <a:rPr lang="es-PR" dirty="0" err="1" smtClean="0">
                <a:latin typeface="Candara" panose="020E0502030303020204" pitchFamily="34" charset="0"/>
              </a:rPr>
              <a:t>forse</a:t>
            </a:r>
            <a:r>
              <a:rPr lang="es-PR" dirty="0" smtClean="0">
                <a:latin typeface="Candara" panose="020E0502030303020204" pitchFamily="34" charset="0"/>
              </a:rPr>
              <a:t> pensaba circa un </a:t>
            </a:r>
            <a:r>
              <a:rPr lang="es-PR" dirty="0" err="1" smtClean="0">
                <a:latin typeface="Candara" panose="020E0502030303020204" pitchFamily="34" charset="0"/>
              </a:rPr>
              <a:t>viaggio</a:t>
            </a:r>
            <a:r>
              <a:rPr lang="es-PR" dirty="0" smtClean="0">
                <a:latin typeface="Candara" panose="020E0502030303020204" pitchFamily="34" charset="0"/>
              </a:rPr>
              <a:t> ad un </a:t>
            </a:r>
            <a:r>
              <a:rPr lang="es-PR" dirty="0" err="1" smtClean="0">
                <a:latin typeface="Candara" panose="020E0502030303020204" pitchFamily="34" charset="0"/>
              </a:rPr>
              <a:t>luogo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della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terra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8000"/>
                    </a14:imgEffect>
                    <a14:imgEffect>
                      <a14:brightnessContrast bright="8000" contrast="16000"/>
                    </a14:imgEffect>
                  </a14:imgLayer>
                </a14:imgProps>
              </a:ext>
            </a:extLst>
          </a:blip>
          <a:srcRect l="34029" r="8548" b="2845"/>
          <a:stretch/>
        </p:blipFill>
        <p:spPr>
          <a:xfrm>
            <a:off x="5029200" y="1824284"/>
            <a:ext cx="4114800" cy="5033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23735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Gesù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è la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via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, la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verità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e la vita  </a:t>
            </a: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14.5-11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18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0000"/>
                    </a14:imgEffect>
                    <a14:imgEffect>
                      <a14:brightnessContrast bright="10000" contrast="2000"/>
                    </a14:imgEffect>
                  </a14:imgLayer>
                </a14:imgProps>
              </a:ext>
            </a:extLst>
          </a:blip>
          <a:srcRect t="7995" b="16450"/>
          <a:stretch/>
        </p:blipFill>
        <p:spPr>
          <a:xfrm>
            <a:off x="0" y="1676401"/>
            <a:ext cx="9144000" cy="5181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80617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>
                <a:latin typeface="Candara" pitchFamily="34" charset="0"/>
                <a:cs typeface="Calibri" pitchFamily="34" charset="0"/>
              </a:rPr>
              <a:t>Gesù</a:t>
            </a:r>
            <a:r>
              <a:rPr lang="es-PR" dirty="0">
                <a:latin typeface="Candara" pitchFamily="34" charset="0"/>
                <a:cs typeface="Calibri" pitchFamily="34" charset="0"/>
              </a:rPr>
              <a:t> è la </a:t>
            </a:r>
            <a:r>
              <a:rPr lang="es-PR" dirty="0" err="1">
                <a:latin typeface="Candara" pitchFamily="34" charset="0"/>
                <a:cs typeface="Calibri" pitchFamily="34" charset="0"/>
              </a:rPr>
              <a:t>via</a:t>
            </a:r>
            <a:r>
              <a:rPr lang="es-PR" dirty="0">
                <a:latin typeface="Candara" pitchFamily="34" charset="0"/>
                <a:cs typeface="Calibri" pitchFamily="34" charset="0"/>
              </a:rPr>
              <a:t>, la </a:t>
            </a:r>
            <a:r>
              <a:rPr lang="es-PR" dirty="0" err="1">
                <a:latin typeface="Candara" pitchFamily="34" charset="0"/>
                <a:cs typeface="Calibri" pitchFamily="34" charset="0"/>
              </a:rPr>
              <a:t>verità</a:t>
            </a:r>
            <a:r>
              <a:rPr lang="es-PR" dirty="0">
                <a:latin typeface="Candara" pitchFamily="34" charset="0"/>
                <a:cs typeface="Calibri" pitchFamily="34" charset="0"/>
              </a:rPr>
              <a:t> e la vita 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14.5-11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4750" cy="4719638"/>
          </a:xfrm>
        </p:spPr>
        <p:txBody>
          <a:bodyPr>
            <a:normAutofit/>
          </a:bodyPr>
          <a:lstStyle/>
          <a:p>
            <a:r>
              <a:rPr lang="es-PR" b="1" i="1" dirty="0">
                <a:solidFill>
                  <a:srgbClr val="000000"/>
                </a:solidFill>
                <a:latin typeface="Candara" panose="020E0502030303020204" pitchFamily="34" charset="0"/>
              </a:rPr>
              <a:t>“</a:t>
            </a:r>
            <a:r>
              <a:rPr lang="it-IT" b="1" i="1" dirty="0" smtClean="0">
                <a:solidFill>
                  <a:srgbClr val="000000"/>
                </a:solidFill>
                <a:latin typeface="Candara" panose="020E0502030303020204" pitchFamily="34" charset="0"/>
              </a:rPr>
              <a:t>Tommaso </a:t>
            </a:r>
            <a:r>
              <a:rPr lang="it-IT" b="1" i="1" dirty="0">
                <a:solidFill>
                  <a:srgbClr val="000000"/>
                </a:solidFill>
                <a:latin typeface="Candara" panose="020E0502030303020204" pitchFamily="34" charset="0"/>
              </a:rPr>
              <a:t>gli disse: «Signore, non sappiamo dove vai; come possiamo sapere la via?» </a:t>
            </a:r>
            <a:r>
              <a:rPr lang="it-IT" b="1" i="1" dirty="0" smtClean="0">
                <a:solidFill>
                  <a:srgbClr val="000000"/>
                </a:solidFill>
                <a:latin typeface="Candara" panose="020E0502030303020204" pitchFamily="34" charset="0"/>
              </a:rPr>
              <a:t> </a:t>
            </a:r>
            <a:r>
              <a:rPr lang="it-IT" b="1" i="1" dirty="0">
                <a:solidFill>
                  <a:srgbClr val="000000"/>
                </a:solidFill>
                <a:latin typeface="Candara" panose="020E0502030303020204" pitchFamily="34" charset="0"/>
              </a:rPr>
              <a:t>Gesù gli disse: «Io sono la via, la verità e la vita; nessuno viene al Padre se non per mezzo di me</a:t>
            </a:r>
            <a:r>
              <a:rPr lang="it-IT" b="1" i="1" dirty="0" smtClean="0">
                <a:solidFill>
                  <a:srgbClr val="000000"/>
                </a:solidFill>
                <a:latin typeface="Candara" panose="020E0502030303020204" pitchFamily="34" charset="0"/>
              </a:rPr>
              <a:t>. </a:t>
            </a:r>
            <a:r>
              <a:rPr lang="it-IT" b="1" i="1" dirty="0">
                <a:solidFill>
                  <a:srgbClr val="000000"/>
                </a:solidFill>
                <a:latin typeface="Candara" panose="020E0502030303020204" pitchFamily="34" charset="0"/>
              </a:rPr>
              <a:t>Se mi aveste conosciuto avreste conosciuto anche mio Padre; e fin da ora lo conoscete, e l'avete visto</a:t>
            </a:r>
            <a:r>
              <a:rPr lang="it-IT" b="1" i="1" dirty="0" smtClean="0">
                <a:solidFill>
                  <a:srgbClr val="000000"/>
                </a:solidFill>
                <a:latin typeface="Candara" panose="020E0502030303020204" pitchFamily="34" charset="0"/>
              </a:rPr>
              <a:t>». </a:t>
            </a:r>
            <a:r>
              <a:rPr lang="it-IT" b="1" i="1" dirty="0">
                <a:solidFill>
                  <a:srgbClr val="000000"/>
                </a:solidFill>
                <a:latin typeface="Candara" panose="020E0502030303020204" pitchFamily="34" charset="0"/>
              </a:rPr>
              <a:t>Filippo gli disse: «Signore, mostraci il Padre e ci basta». </a:t>
            </a:r>
            <a:r>
              <a:rPr lang="it-IT" b="1" i="1" dirty="0" smtClean="0">
                <a:solidFill>
                  <a:srgbClr val="000000"/>
                </a:solidFill>
                <a:latin typeface="Candara" panose="020E0502030303020204" pitchFamily="34" charset="0"/>
              </a:rPr>
              <a:t>Gesù </a:t>
            </a:r>
            <a:r>
              <a:rPr lang="it-IT" b="1" i="1" dirty="0">
                <a:solidFill>
                  <a:srgbClr val="000000"/>
                </a:solidFill>
                <a:latin typeface="Candara" panose="020E0502030303020204" pitchFamily="34" charset="0"/>
              </a:rPr>
              <a:t>gli disse: «Da tanto tempo sono con voi e tu non mi hai conosciuto, Filippo</a:t>
            </a:r>
            <a:r>
              <a:rPr lang="it-IT" b="1" i="1" dirty="0" smtClean="0">
                <a:solidFill>
                  <a:srgbClr val="000000"/>
                </a:solidFill>
                <a:latin typeface="Candara" panose="020E0502030303020204" pitchFamily="34" charset="0"/>
              </a:rPr>
              <a:t>?...</a:t>
            </a:r>
            <a:r>
              <a:rPr lang="es-PR" b="1" i="1" dirty="0">
                <a:latin typeface="Candara" panose="020E0502030303020204" pitchFamily="34" charset="0"/>
              </a:rPr>
              <a:t> ”</a:t>
            </a:r>
            <a:r>
              <a:rPr lang="it-IT" b="1" i="1" dirty="0" smtClean="0">
                <a:solidFill>
                  <a:srgbClr val="000000"/>
                </a:solidFill>
                <a:latin typeface="Candara" panose="020E0502030303020204" pitchFamily="34" charset="0"/>
              </a:rPr>
              <a:t> </a:t>
            </a:r>
            <a:endParaRPr lang="es-PR" b="1" i="1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870310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B40BEE61-78A7-4B3C-8981-FE4F09B794B2}" type="slidenum">
              <a:rPr lang="en-US">
                <a:solidFill>
                  <a:srgbClr val="000000"/>
                </a:solidFill>
              </a:rPr>
              <a:pPr>
                <a:defRPr/>
              </a:pPr>
              <a:t>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838200"/>
            <a:ext cx="3649663" cy="838200"/>
          </a:xfrm>
        </p:spPr>
        <p:txBody>
          <a:bodyPr/>
          <a:lstStyle/>
          <a:p>
            <a:pPr eaLnBrk="1" hangingPunct="1"/>
            <a:r>
              <a:rPr lang="es-PR" noProof="0" dirty="0" smtClean="0">
                <a:latin typeface="Candara" pitchFamily="34" charset="0"/>
                <a:cs typeface="Calibri" pitchFamily="34" charset="0"/>
              </a:rPr>
              <a:t>Contesto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2133600"/>
            <a:ext cx="3886200" cy="2362200"/>
          </a:xfrm>
        </p:spPr>
        <p:txBody>
          <a:bodyPr/>
          <a:lstStyle/>
          <a:p>
            <a:pPr eaLnBrk="1" hangingPunct="1"/>
            <a:r>
              <a:rPr lang="es-PR" sz="4000" dirty="0" smtClean="0">
                <a:latin typeface="Candara" pitchFamily="34" charset="0"/>
                <a:cs typeface="Calibri" pitchFamily="34" charset="0"/>
              </a:rPr>
              <a:t>Giovanni</a:t>
            </a:r>
          </a:p>
          <a:p>
            <a:pPr lvl="1"/>
            <a:r>
              <a:rPr lang="es-PR" sz="3600" dirty="0" smtClean="0">
                <a:latin typeface="Candara" pitchFamily="34" charset="0"/>
                <a:cs typeface="Calibri" pitchFamily="34" charset="0"/>
              </a:rPr>
              <a:t>13.36 – 14.14</a:t>
            </a:r>
            <a:endParaRPr lang="es-PR" sz="2800" noProof="0" dirty="0" smtClean="0">
              <a:latin typeface="Candara" pitchFamily="34" charset="0"/>
              <a:cs typeface="Calibri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email">
            <a:lum bright="10000" contrast="2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208929" y="2286000"/>
            <a:ext cx="4686300" cy="279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>
                <a:latin typeface="Candara" pitchFamily="34" charset="0"/>
                <a:cs typeface="Calibri" pitchFamily="34" charset="0"/>
              </a:rPr>
              <a:t>Gesù</a:t>
            </a:r>
            <a:r>
              <a:rPr lang="es-PR" dirty="0">
                <a:latin typeface="Candara" pitchFamily="34" charset="0"/>
                <a:cs typeface="Calibri" pitchFamily="34" charset="0"/>
              </a:rPr>
              <a:t> è la </a:t>
            </a:r>
            <a:r>
              <a:rPr lang="es-PR" dirty="0" err="1">
                <a:latin typeface="Candara" pitchFamily="34" charset="0"/>
                <a:cs typeface="Calibri" pitchFamily="34" charset="0"/>
              </a:rPr>
              <a:t>via</a:t>
            </a:r>
            <a:r>
              <a:rPr lang="es-PR" dirty="0">
                <a:latin typeface="Candara" pitchFamily="34" charset="0"/>
                <a:cs typeface="Calibri" pitchFamily="34" charset="0"/>
              </a:rPr>
              <a:t>, la </a:t>
            </a:r>
            <a:r>
              <a:rPr lang="es-PR" dirty="0" err="1">
                <a:latin typeface="Candara" pitchFamily="34" charset="0"/>
                <a:cs typeface="Calibri" pitchFamily="34" charset="0"/>
              </a:rPr>
              <a:t>verità</a:t>
            </a:r>
            <a:r>
              <a:rPr lang="es-PR" dirty="0">
                <a:latin typeface="Candara" pitchFamily="34" charset="0"/>
                <a:cs typeface="Calibri" pitchFamily="34" charset="0"/>
              </a:rPr>
              <a:t> e la vita 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14.5-11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4750" cy="4719638"/>
          </a:xfrm>
        </p:spPr>
        <p:txBody>
          <a:bodyPr>
            <a:normAutofit/>
          </a:bodyPr>
          <a:lstStyle/>
          <a:p>
            <a:r>
              <a:rPr lang="es-PR" b="1" i="1" dirty="0" smtClean="0">
                <a:latin typeface="Candara" panose="020E0502030303020204" pitchFamily="34" charset="0"/>
              </a:rPr>
              <a:t>“…</a:t>
            </a:r>
            <a:r>
              <a:rPr lang="it-IT" b="1" i="1" dirty="0">
                <a:solidFill>
                  <a:srgbClr val="000000"/>
                </a:solidFill>
                <a:latin typeface="Candara" panose="020E0502030303020204" pitchFamily="34" charset="0"/>
              </a:rPr>
              <a:t>Chi ha visto me, ha visto il Padre; come mai tu dici: "Mostraci il Padre"? </a:t>
            </a:r>
            <a:r>
              <a:rPr lang="it-IT" b="1" i="1" dirty="0" smtClean="0">
                <a:solidFill>
                  <a:srgbClr val="000000"/>
                </a:solidFill>
                <a:latin typeface="Candara" panose="020E0502030303020204" pitchFamily="34" charset="0"/>
              </a:rPr>
              <a:t>Non </a:t>
            </a:r>
            <a:r>
              <a:rPr lang="it-IT" b="1" i="1" dirty="0">
                <a:solidFill>
                  <a:srgbClr val="000000"/>
                </a:solidFill>
                <a:latin typeface="Candara" panose="020E0502030303020204" pitchFamily="34" charset="0"/>
              </a:rPr>
              <a:t>credi tu che io sono nel Padre e che il Padre è in me? Le parole che io vi dico, non le dico di mio; ma il Padre che dimora in me, fa le opere sue. </a:t>
            </a:r>
            <a:r>
              <a:rPr lang="it-IT" b="1" i="1" dirty="0" smtClean="0">
                <a:solidFill>
                  <a:srgbClr val="000000"/>
                </a:solidFill>
                <a:latin typeface="Candara" panose="020E0502030303020204" pitchFamily="34" charset="0"/>
              </a:rPr>
              <a:t> </a:t>
            </a:r>
            <a:r>
              <a:rPr lang="it-IT" b="1" i="1" dirty="0">
                <a:solidFill>
                  <a:srgbClr val="000000"/>
                </a:solidFill>
                <a:latin typeface="Candara" panose="020E0502030303020204" pitchFamily="34" charset="0"/>
              </a:rPr>
              <a:t>Credetemi: io sono nel Padre e il Padre è in me; se no, credete a causa di quelle opere </a:t>
            </a:r>
            <a:r>
              <a:rPr lang="it-IT" b="1" i="1" dirty="0" smtClean="0">
                <a:solidFill>
                  <a:srgbClr val="000000"/>
                </a:solidFill>
                <a:latin typeface="Candara" panose="020E0502030303020204" pitchFamily="34" charset="0"/>
              </a:rPr>
              <a:t>stesse.</a:t>
            </a:r>
            <a:r>
              <a:rPr lang="es-PR" b="1" i="1" dirty="0" smtClean="0">
                <a:latin typeface="Candara" panose="020E0502030303020204" pitchFamily="34" charset="0"/>
              </a:rPr>
              <a:t>”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(Giovanni 14.5–11) </a:t>
            </a:r>
            <a:endParaRPr lang="es-PR" dirty="0">
              <a:solidFill>
                <a:srgbClr val="FF0000"/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944130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>
                <a:latin typeface="Candara" pitchFamily="34" charset="0"/>
                <a:cs typeface="Calibri" pitchFamily="34" charset="0"/>
              </a:rPr>
              <a:t>Gesù</a:t>
            </a:r>
            <a:r>
              <a:rPr lang="es-PR" dirty="0">
                <a:latin typeface="Candara" pitchFamily="34" charset="0"/>
                <a:cs typeface="Calibri" pitchFamily="34" charset="0"/>
              </a:rPr>
              <a:t> è la </a:t>
            </a:r>
            <a:r>
              <a:rPr lang="es-PR" dirty="0" err="1">
                <a:latin typeface="Candara" pitchFamily="34" charset="0"/>
                <a:cs typeface="Calibri" pitchFamily="34" charset="0"/>
              </a:rPr>
              <a:t>via</a:t>
            </a:r>
            <a:r>
              <a:rPr lang="es-PR" dirty="0">
                <a:latin typeface="Candara" pitchFamily="34" charset="0"/>
                <a:cs typeface="Calibri" pitchFamily="34" charset="0"/>
              </a:rPr>
              <a:t>, la </a:t>
            </a:r>
            <a:r>
              <a:rPr lang="es-PR" dirty="0" err="1">
                <a:latin typeface="Candara" pitchFamily="34" charset="0"/>
                <a:cs typeface="Calibri" pitchFamily="34" charset="0"/>
              </a:rPr>
              <a:t>verità</a:t>
            </a:r>
            <a:r>
              <a:rPr lang="es-PR" dirty="0">
                <a:latin typeface="Candara" pitchFamily="34" charset="0"/>
                <a:cs typeface="Calibri" pitchFamily="34" charset="0"/>
              </a:rPr>
              <a:t> e la vita 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14.5-11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48767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14:6</a:t>
            </a:r>
            <a:r>
              <a:rPr lang="es-PR" dirty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Questo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accattivante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versetto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chiarifisce</a:t>
            </a:r>
            <a:r>
              <a:rPr lang="es-PR" dirty="0" smtClean="0">
                <a:latin typeface="Candara" panose="020E0502030303020204" pitchFamily="34" charset="0"/>
              </a:rPr>
              <a:t> che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Signore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Gesù</a:t>
            </a:r>
            <a:r>
              <a:rPr lang="es-PR" dirty="0" smtClean="0">
                <a:latin typeface="Candara" panose="020E0502030303020204" pitchFamily="34" charset="0"/>
              </a:rPr>
              <a:t> è Lui </a:t>
            </a:r>
            <a:r>
              <a:rPr lang="es-PR" dirty="0" err="1" smtClean="0">
                <a:latin typeface="Candara" panose="020E0502030303020204" pitchFamily="34" charset="0"/>
              </a:rPr>
              <a:t>stesso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cammino</a:t>
            </a:r>
            <a:r>
              <a:rPr lang="es-PR" dirty="0" smtClean="0">
                <a:latin typeface="Candara" panose="020E0502030303020204" pitchFamily="34" charset="0"/>
              </a:rPr>
              <a:t> al </a:t>
            </a:r>
            <a:r>
              <a:rPr lang="es-PR" dirty="0">
                <a:latin typeface="Candara" panose="020E0502030303020204" pitchFamily="34" charset="0"/>
              </a:rPr>
              <a:t>cielo.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Non è </a:t>
            </a:r>
            <a:r>
              <a:rPr lang="es-PR" dirty="0" err="1" smtClean="0">
                <a:latin typeface="Candara" panose="020E0502030303020204" pitchFamily="34" charset="0"/>
              </a:rPr>
              <a:t>soltanto</a:t>
            </a:r>
            <a:r>
              <a:rPr lang="es-PR" dirty="0" smtClean="0">
                <a:latin typeface="Candara" panose="020E0502030303020204" pitchFamily="34" charset="0"/>
              </a:rPr>
              <a:t> indicare </a:t>
            </a:r>
            <a:r>
              <a:rPr lang="es-PR" dirty="0">
                <a:latin typeface="Candara" panose="020E0502030303020204" pitchFamily="34" charset="0"/>
              </a:rPr>
              <a:t>el </a:t>
            </a:r>
            <a:r>
              <a:rPr lang="es-PR" dirty="0" err="1" smtClean="0">
                <a:latin typeface="Candara" panose="020E0502030303020204" pitchFamily="34" charset="0"/>
              </a:rPr>
              <a:t>cammino</a:t>
            </a:r>
            <a:r>
              <a:rPr lang="es-PR" dirty="0">
                <a:latin typeface="Candara" panose="020E0502030303020204" pitchFamily="34" charset="0"/>
              </a:rPr>
              <a:t>: </a:t>
            </a:r>
            <a:r>
              <a:rPr lang="es-PR" b="1" dirty="0" smtClean="0">
                <a:latin typeface="Candara" panose="020E0502030303020204" pitchFamily="34" charset="0"/>
              </a:rPr>
              <a:t>Lui è </a:t>
            </a:r>
            <a:r>
              <a:rPr lang="es-PR" b="1" dirty="0" err="1" smtClean="0">
                <a:latin typeface="Candara" panose="020E0502030303020204" pitchFamily="34" charset="0"/>
              </a:rPr>
              <a:t>il</a:t>
            </a:r>
            <a:r>
              <a:rPr lang="es-PR" b="1" dirty="0" smtClean="0">
                <a:latin typeface="Candara" panose="020E0502030303020204" pitchFamily="34" charset="0"/>
              </a:rPr>
              <a:t> </a:t>
            </a:r>
            <a:r>
              <a:rPr lang="es-PR" b="1" dirty="0">
                <a:latin typeface="Candara" panose="020E0502030303020204" pitchFamily="34" charset="0"/>
              </a:rPr>
              <a:t>camino. </a:t>
            </a:r>
            <a:endParaRPr lang="es-PR" b="1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La </a:t>
            </a:r>
            <a:r>
              <a:rPr lang="es-PR" dirty="0" err="1" smtClean="0">
                <a:latin typeface="Candara" panose="020E0502030303020204" pitchFamily="34" charset="0"/>
              </a:rPr>
              <a:t>salvazione</a:t>
            </a:r>
            <a:r>
              <a:rPr lang="es-PR" dirty="0" smtClean="0">
                <a:latin typeface="Candara" panose="020E0502030303020204" pitchFamily="34" charset="0"/>
              </a:rPr>
              <a:t> è in una Persona</a:t>
            </a:r>
            <a:r>
              <a:rPr lang="es-PR" dirty="0">
                <a:latin typeface="Candara" panose="020E0502030303020204" pitchFamily="34" charset="0"/>
              </a:rPr>
              <a:t>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err="1" smtClean="0">
                <a:latin typeface="Candara" panose="020E0502030303020204" pitchFamily="34" charset="0"/>
              </a:rPr>
              <a:t>Accetta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questa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Persona </a:t>
            </a:r>
            <a:r>
              <a:rPr lang="es-PR" dirty="0" smtClean="0">
                <a:latin typeface="Candara" panose="020E0502030303020204" pitchFamily="34" charset="0"/>
              </a:rPr>
              <a:t>come la </a:t>
            </a:r>
            <a:r>
              <a:rPr lang="es-PR" dirty="0" err="1" smtClean="0">
                <a:latin typeface="Candara" panose="020E0502030303020204" pitchFamily="34" charset="0"/>
              </a:rPr>
              <a:t>tua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possederai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la </a:t>
            </a:r>
            <a:r>
              <a:rPr lang="es-PR" dirty="0" err="1" smtClean="0">
                <a:latin typeface="Candara" panose="020E0502030303020204" pitchFamily="34" charset="0"/>
              </a:rPr>
              <a:t>salvazione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3000"/>
                    </a14:imgEffect>
                    <a14:imgEffect>
                      <a14:brightnessContrast bright="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29200" y="1801982"/>
            <a:ext cx="4114800" cy="5056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64460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>
                <a:latin typeface="Candara" pitchFamily="34" charset="0"/>
                <a:cs typeface="Calibri" pitchFamily="34" charset="0"/>
              </a:rPr>
              <a:t>Gesù</a:t>
            </a:r>
            <a:r>
              <a:rPr lang="es-PR" dirty="0">
                <a:latin typeface="Candara" pitchFamily="34" charset="0"/>
                <a:cs typeface="Calibri" pitchFamily="34" charset="0"/>
              </a:rPr>
              <a:t> è la </a:t>
            </a:r>
            <a:r>
              <a:rPr lang="es-PR" dirty="0" err="1">
                <a:latin typeface="Candara" pitchFamily="34" charset="0"/>
                <a:cs typeface="Calibri" pitchFamily="34" charset="0"/>
              </a:rPr>
              <a:t>via</a:t>
            </a:r>
            <a:r>
              <a:rPr lang="es-PR" dirty="0">
                <a:latin typeface="Candara" pitchFamily="34" charset="0"/>
                <a:cs typeface="Calibri" pitchFamily="34" charset="0"/>
              </a:rPr>
              <a:t>, la </a:t>
            </a:r>
            <a:r>
              <a:rPr lang="es-PR" dirty="0" err="1">
                <a:latin typeface="Candara" pitchFamily="34" charset="0"/>
                <a:cs typeface="Calibri" pitchFamily="34" charset="0"/>
              </a:rPr>
              <a:t>verità</a:t>
            </a:r>
            <a:r>
              <a:rPr lang="es-PR" dirty="0">
                <a:latin typeface="Candara" pitchFamily="34" charset="0"/>
                <a:cs typeface="Calibri" pitchFamily="34" charset="0"/>
              </a:rPr>
              <a:t> e la vita 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14.5-11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4876799" cy="4719638"/>
          </a:xfrm>
        </p:spPr>
        <p:txBody>
          <a:bodyPr>
            <a:normAutofit fontScale="77500" lnSpcReduction="20000"/>
          </a:bodyPr>
          <a:lstStyle/>
          <a:p>
            <a:r>
              <a:rPr lang="es-PR" dirty="0" err="1">
                <a:latin typeface="Candara" panose="020E0502030303020204" pitchFamily="34" charset="0"/>
              </a:rPr>
              <a:t>I</a:t>
            </a:r>
            <a:r>
              <a:rPr lang="es-PR" dirty="0" err="1" smtClean="0">
                <a:latin typeface="Candara" panose="020E0502030303020204" pitchFamily="34" charset="0"/>
              </a:rPr>
              <a:t>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cristianesimo</a:t>
            </a:r>
            <a:r>
              <a:rPr lang="es-PR" dirty="0" smtClean="0">
                <a:latin typeface="Candara" panose="020E0502030303020204" pitchFamily="34" charset="0"/>
              </a:rPr>
              <a:t> è </a:t>
            </a:r>
            <a:r>
              <a:rPr lang="es-PR" dirty="0">
                <a:latin typeface="Candara" panose="020E0502030303020204" pitchFamily="34" charset="0"/>
              </a:rPr>
              <a:t>Cristo.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Signore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Gesu</a:t>
            </a:r>
            <a:r>
              <a:rPr lang="es-PR" dirty="0" smtClean="0">
                <a:latin typeface="Candara" panose="020E0502030303020204" pitchFamily="34" charset="0"/>
              </a:rPr>
              <a:t> non è solo uno di </a:t>
            </a:r>
            <a:r>
              <a:rPr lang="es-PR" dirty="0" err="1" smtClean="0">
                <a:latin typeface="Candara" panose="020E0502030303020204" pitchFamily="34" charset="0"/>
              </a:rPr>
              <a:t>diversi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cammini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Lui è </a:t>
            </a:r>
            <a:r>
              <a:rPr lang="es-PR" dirty="0" err="1" smtClean="0">
                <a:latin typeface="Candara" panose="020E0502030303020204" pitchFamily="34" charset="0"/>
              </a:rPr>
              <a:t>l’único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Cammino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it-IT" b="1" i="1" dirty="0" smtClean="0">
                <a:latin typeface="Candara" panose="020E0502030303020204" pitchFamily="34" charset="0"/>
              </a:rPr>
              <a:t>«Nessuno </a:t>
            </a:r>
            <a:r>
              <a:rPr lang="it-IT" b="1" i="1" dirty="0">
                <a:latin typeface="Candara" panose="020E0502030303020204" pitchFamily="34" charset="0"/>
              </a:rPr>
              <a:t>viene al Padre se non per mezzo di me</a:t>
            </a:r>
            <a:r>
              <a:rPr lang="it-IT" b="1" i="1" dirty="0" smtClean="0">
                <a:latin typeface="Candara" panose="020E0502030303020204" pitchFamily="34" charset="0"/>
              </a:rPr>
              <a:t>.»</a:t>
            </a:r>
          </a:p>
          <a:p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cammino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a </a:t>
            </a:r>
            <a:r>
              <a:rPr lang="es-PR" dirty="0" smtClean="0">
                <a:latin typeface="Candara" panose="020E0502030303020204" pitchFamily="34" charset="0"/>
              </a:rPr>
              <a:t>Dio non è </a:t>
            </a:r>
            <a:r>
              <a:rPr lang="es-PR" dirty="0" err="1" smtClean="0">
                <a:latin typeface="Candara" panose="020E0502030303020204" pitchFamily="34" charset="0"/>
              </a:rPr>
              <a:t>attraverso</a:t>
            </a:r>
            <a:r>
              <a:rPr lang="es-PR" dirty="0" smtClean="0">
                <a:latin typeface="Candara" panose="020E0502030303020204" pitchFamily="34" charset="0"/>
              </a:rPr>
              <a:t> i </a:t>
            </a:r>
            <a:r>
              <a:rPr lang="es-PR" dirty="0" err="1" smtClean="0">
                <a:latin typeface="Candara" panose="020E0502030303020204" pitchFamily="34" charset="0"/>
              </a:rPr>
              <a:t>Dieci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Comandamenti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né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attraverso</a:t>
            </a:r>
            <a:r>
              <a:rPr lang="es-PR" dirty="0" smtClean="0">
                <a:latin typeface="Candara" panose="020E0502030303020204" pitchFamily="34" charset="0"/>
              </a:rPr>
              <a:t> la Regola </a:t>
            </a:r>
            <a:r>
              <a:rPr lang="es-PR" dirty="0" err="1" smtClean="0">
                <a:latin typeface="Candara" panose="020E0502030303020204" pitchFamily="34" charset="0"/>
              </a:rPr>
              <a:t>d’Oro</a:t>
            </a:r>
            <a:r>
              <a:rPr lang="es-PR" dirty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né</a:t>
            </a:r>
            <a:r>
              <a:rPr lang="es-PR" dirty="0" smtClean="0">
                <a:latin typeface="Candara" panose="020E0502030303020204" pitchFamily="34" charset="0"/>
              </a:rPr>
              <a:t> mediante </a:t>
            </a:r>
            <a:r>
              <a:rPr lang="es-PR" dirty="0" err="1" smtClean="0">
                <a:latin typeface="Candara" panose="020E0502030303020204" pitchFamily="34" charset="0"/>
              </a:rPr>
              <a:t>ordinanze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appartenenza</a:t>
            </a:r>
            <a:r>
              <a:rPr lang="es-PR" dirty="0" smtClean="0">
                <a:latin typeface="Candara" panose="020E0502030303020204" pitchFamily="34" charset="0"/>
              </a:rPr>
              <a:t> a una </a:t>
            </a:r>
            <a:r>
              <a:rPr lang="es-PR" dirty="0" err="1" smtClean="0">
                <a:latin typeface="Candara" panose="020E0502030303020204" pitchFamily="34" charset="0"/>
              </a:rPr>
              <a:t>chiesa</a:t>
            </a:r>
            <a:r>
              <a:rPr lang="es-PR" dirty="0" smtClean="0">
                <a:latin typeface="Candara" panose="020E0502030303020204" pitchFamily="34" charset="0"/>
              </a:rPr>
              <a:t>—è per mezzo di  Cristo</a:t>
            </a:r>
            <a:r>
              <a:rPr lang="es-PR" dirty="0">
                <a:latin typeface="Candara" panose="020E0502030303020204" pitchFamily="34" charset="0"/>
              </a:rPr>
              <a:t>, </a:t>
            </a:r>
            <a:r>
              <a:rPr lang="es-PR" dirty="0" smtClean="0">
                <a:latin typeface="Candara" panose="020E0502030303020204" pitchFamily="34" charset="0"/>
              </a:rPr>
              <a:t>e di </a:t>
            </a:r>
            <a:r>
              <a:rPr lang="es-PR" dirty="0">
                <a:latin typeface="Candara" panose="020E0502030303020204" pitchFamily="34" charset="0"/>
              </a:rPr>
              <a:t>Cristo solamente—.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3000"/>
                    </a14:imgEffect>
                    <a14:imgEffect>
                      <a14:brightnessContrast bright="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29200" y="1801982"/>
            <a:ext cx="4114800" cy="5056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05003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>
                <a:latin typeface="Candara" pitchFamily="34" charset="0"/>
                <a:cs typeface="Calibri" pitchFamily="34" charset="0"/>
              </a:rPr>
              <a:t>Gesù</a:t>
            </a:r>
            <a:r>
              <a:rPr lang="es-PR" dirty="0">
                <a:latin typeface="Candara" pitchFamily="34" charset="0"/>
                <a:cs typeface="Calibri" pitchFamily="34" charset="0"/>
              </a:rPr>
              <a:t> è la </a:t>
            </a:r>
            <a:r>
              <a:rPr lang="es-PR" dirty="0" err="1">
                <a:latin typeface="Candara" pitchFamily="34" charset="0"/>
                <a:cs typeface="Calibri" pitchFamily="34" charset="0"/>
              </a:rPr>
              <a:t>via</a:t>
            </a:r>
            <a:r>
              <a:rPr lang="es-PR" dirty="0">
                <a:latin typeface="Candara" pitchFamily="34" charset="0"/>
                <a:cs typeface="Calibri" pitchFamily="34" charset="0"/>
              </a:rPr>
              <a:t>, la </a:t>
            </a:r>
            <a:r>
              <a:rPr lang="es-PR" dirty="0" err="1">
                <a:latin typeface="Candara" pitchFamily="34" charset="0"/>
                <a:cs typeface="Calibri" pitchFamily="34" charset="0"/>
              </a:rPr>
              <a:t>verità</a:t>
            </a:r>
            <a:r>
              <a:rPr lang="es-PR" dirty="0">
                <a:latin typeface="Candara" pitchFamily="34" charset="0"/>
                <a:cs typeface="Calibri" pitchFamily="34" charset="0"/>
              </a:rPr>
              <a:t> e la vita 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14.5-11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48767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 err="1" smtClean="0">
                <a:latin typeface="Candara" panose="020E0502030303020204" pitchFamily="34" charset="0"/>
              </a:rPr>
              <a:t>Nell’attualità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molti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dicono</a:t>
            </a:r>
            <a:r>
              <a:rPr lang="es-PR" dirty="0" smtClean="0">
                <a:latin typeface="Candara" panose="020E0502030303020204" pitchFamily="34" charset="0"/>
              </a:rPr>
              <a:t> che non </a:t>
            </a:r>
            <a:r>
              <a:rPr lang="es-PR" dirty="0">
                <a:latin typeface="Candara" panose="020E0502030303020204" pitchFamily="34" charset="0"/>
              </a:rPr>
              <a:t>importa </a:t>
            </a:r>
            <a:r>
              <a:rPr lang="es-PR" dirty="0" err="1" smtClean="0">
                <a:latin typeface="Candara" panose="020E0502030303020204" pitchFamily="34" charset="0"/>
              </a:rPr>
              <a:t>quello</a:t>
            </a:r>
            <a:r>
              <a:rPr lang="es-PR" dirty="0" smtClean="0">
                <a:latin typeface="Candara" panose="020E0502030303020204" pitchFamily="34" charset="0"/>
              </a:rPr>
              <a:t> che uno </a:t>
            </a:r>
            <a:r>
              <a:rPr lang="es-PR" dirty="0" err="1" smtClean="0">
                <a:latin typeface="Candara" panose="020E0502030303020204" pitchFamily="34" charset="0"/>
              </a:rPr>
              <a:t>crede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sempre</a:t>
            </a:r>
            <a:r>
              <a:rPr lang="es-PR" dirty="0" smtClean="0">
                <a:latin typeface="Candara" panose="020E0502030303020204" pitchFamily="34" charset="0"/>
              </a:rPr>
              <a:t> che si </a:t>
            </a:r>
            <a:r>
              <a:rPr lang="es-PR" dirty="0" err="1" smtClean="0">
                <a:latin typeface="Candara" panose="020E0502030303020204" pitchFamily="34" charset="0"/>
              </a:rPr>
              <a:t>creda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con </a:t>
            </a:r>
            <a:r>
              <a:rPr lang="es-PR" dirty="0" err="1" smtClean="0">
                <a:latin typeface="Candara" panose="020E0502030303020204" pitchFamily="34" charset="0"/>
              </a:rPr>
              <a:t>sincerità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err="1" smtClean="0">
                <a:latin typeface="Candara" panose="020E0502030303020204" pitchFamily="34" charset="0"/>
              </a:rPr>
              <a:t>Dicono</a:t>
            </a:r>
            <a:r>
              <a:rPr lang="es-PR" dirty="0" smtClean="0">
                <a:latin typeface="Candara" panose="020E0502030303020204" pitchFamily="34" charset="0"/>
              </a:rPr>
              <a:t> che </a:t>
            </a:r>
            <a:r>
              <a:rPr lang="es-PR" dirty="0" err="1" smtClean="0">
                <a:latin typeface="Candara" panose="020E0502030303020204" pitchFamily="34" charset="0"/>
              </a:rPr>
              <a:t>tutte</a:t>
            </a:r>
            <a:r>
              <a:rPr lang="es-PR" dirty="0" smtClean="0">
                <a:latin typeface="Candara" panose="020E0502030303020204" pitchFamily="34" charset="0"/>
              </a:rPr>
              <a:t> le </a:t>
            </a:r>
            <a:r>
              <a:rPr lang="es-PR" dirty="0" err="1" smtClean="0">
                <a:latin typeface="Candara" panose="020E0502030303020204" pitchFamily="34" charset="0"/>
              </a:rPr>
              <a:t>religioni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hanno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qualcosa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 err="1" smtClean="0">
                <a:latin typeface="Candara" panose="020E0502030303020204" pitchFamily="34" charset="0"/>
              </a:rPr>
              <a:t>buono</a:t>
            </a:r>
            <a:r>
              <a:rPr lang="es-PR" dirty="0" smtClean="0">
                <a:latin typeface="Candara" panose="020E0502030303020204" pitchFamily="34" charset="0"/>
              </a:rPr>
              <a:t> e che </a:t>
            </a:r>
            <a:r>
              <a:rPr lang="es-PR" dirty="0" err="1" smtClean="0">
                <a:latin typeface="Candara" panose="020E0502030303020204" pitchFamily="34" charset="0"/>
              </a:rPr>
              <a:t>tutte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portano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alla</a:t>
            </a:r>
            <a:r>
              <a:rPr lang="es-PR" dirty="0" smtClean="0">
                <a:latin typeface="Candara" panose="020E0502030303020204" pitchFamily="34" charset="0"/>
              </a:rPr>
              <a:t> fine </a:t>
            </a:r>
            <a:r>
              <a:rPr lang="es-PR" dirty="0">
                <a:latin typeface="Candara" panose="020E0502030303020204" pitchFamily="34" charset="0"/>
              </a:rPr>
              <a:t>al cielo.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err="1" smtClean="0">
                <a:latin typeface="Candara" panose="020E0502030303020204" pitchFamily="34" charset="0"/>
              </a:rPr>
              <a:t>Ma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Gesù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disse</a:t>
            </a:r>
            <a:r>
              <a:rPr lang="es-PR" dirty="0" smtClean="0">
                <a:latin typeface="Candara" panose="020E0502030303020204" pitchFamily="34" charset="0"/>
              </a:rPr>
              <a:t>: </a:t>
            </a:r>
            <a:r>
              <a:rPr lang="it-IT" b="1" i="1" dirty="0">
                <a:latin typeface="Candara" panose="020E0502030303020204" pitchFamily="34" charset="0"/>
              </a:rPr>
              <a:t>«Nessuno viene al Padre se non per mezzo di me.»</a:t>
            </a:r>
          </a:p>
          <a:p>
            <a:endParaRPr lang="es-PR" b="1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r="10799"/>
          <a:stretch/>
        </p:blipFill>
        <p:spPr>
          <a:xfrm>
            <a:off x="5000627" y="2059782"/>
            <a:ext cx="3933824" cy="3724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15038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>
                <a:latin typeface="Candara" pitchFamily="34" charset="0"/>
                <a:cs typeface="Calibri" pitchFamily="34" charset="0"/>
              </a:rPr>
              <a:t>Gesù</a:t>
            </a:r>
            <a:r>
              <a:rPr lang="es-PR" dirty="0">
                <a:latin typeface="Candara" pitchFamily="34" charset="0"/>
                <a:cs typeface="Calibri" pitchFamily="34" charset="0"/>
              </a:rPr>
              <a:t> è la </a:t>
            </a:r>
            <a:r>
              <a:rPr lang="es-PR" dirty="0" err="1">
                <a:latin typeface="Candara" pitchFamily="34" charset="0"/>
                <a:cs typeface="Calibri" pitchFamily="34" charset="0"/>
              </a:rPr>
              <a:t>via</a:t>
            </a:r>
            <a:r>
              <a:rPr lang="es-PR" dirty="0">
                <a:latin typeface="Candara" pitchFamily="34" charset="0"/>
                <a:cs typeface="Calibri" pitchFamily="34" charset="0"/>
              </a:rPr>
              <a:t>, la </a:t>
            </a:r>
            <a:r>
              <a:rPr lang="es-PR" dirty="0" err="1">
                <a:latin typeface="Candara" pitchFamily="34" charset="0"/>
                <a:cs typeface="Calibri" pitchFamily="34" charset="0"/>
              </a:rPr>
              <a:t>verità</a:t>
            </a:r>
            <a:r>
              <a:rPr lang="es-PR" dirty="0">
                <a:latin typeface="Candara" pitchFamily="34" charset="0"/>
                <a:cs typeface="Calibri" pitchFamily="34" charset="0"/>
              </a:rPr>
              <a:t> e la vita 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14.5-11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48767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 err="1" smtClean="0">
                <a:latin typeface="Candara" panose="020E0502030303020204" pitchFamily="34" charset="0"/>
              </a:rPr>
              <a:t>Quindi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Signore</a:t>
            </a:r>
            <a:r>
              <a:rPr lang="es-PR" dirty="0" smtClean="0">
                <a:latin typeface="Candara" panose="020E0502030303020204" pitchFamily="34" charset="0"/>
              </a:rPr>
              <a:t> è la </a:t>
            </a:r>
            <a:r>
              <a:rPr lang="es-PR" dirty="0" err="1" smtClean="0">
                <a:latin typeface="Candara" panose="020E0502030303020204" pitchFamily="34" charset="0"/>
              </a:rPr>
              <a:t>verità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Non è solo uno che </a:t>
            </a:r>
            <a:r>
              <a:rPr lang="es-PR" dirty="0" err="1" smtClean="0">
                <a:latin typeface="Candara" panose="020E0502030303020204" pitchFamily="34" charset="0"/>
              </a:rPr>
              <a:t>insegna</a:t>
            </a:r>
            <a:r>
              <a:rPr lang="es-PR" dirty="0" smtClean="0">
                <a:latin typeface="Candara" panose="020E0502030303020204" pitchFamily="34" charset="0"/>
              </a:rPr>
              <a:t> la </a:t>
            </a:r>
            <a:r>
              <a:rPr lang="es-PR" dirty="0" err="1" smtClean="0">
                <a:latin typeface="Candara" panose="020E0502030303020204" pitchFamily="34" charset="0"/>
              </a:rPr>
              <a:t>verità</a:t>
            </a:r>
            <a:r>
              <a:rPr lang="es-PR" dirty="0" smtClean="0">
                <a:latin typeface="Candara" panose="020E0502030303020204" pitchFamily="34" charset="0"/>
              </a:rPr>
              <a:t>; Lui è la </a:t>
            </a:r>
            <a:r>
              <a:rPr lang="es-PR" dirty="0" err="1" smtClean="0">
                <a:latin typeface="Candara" panose="020E0502030303020204" pitchFamily="34" charset="0"/>
              </a:rPr>
              <a:t>verità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È </a:t>
            </a:r>
            <a:r>
              <a:rPr lang="es-PR" dirty="0" err="1" smtClean="0">
                <a:latin typeface="Candara" panose="020E0502030303020204" pitchFamily="34" charset="0"/>
              </a:rPr>
              <a:t>l’incarnazone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della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verità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Coloro che </a:t>
            </a:r>
            <a:r>
              <a:rPr lang="es-PR" dirty="0" err="1" smtClean="0">
                <a:latin typeface="Candara" panose="020E0502030303020204" pitchFamily="34" charset="0"/>
              </a:rPr>
              <a:t>hanno</a:t>
            </a:r>
            <a:r>
              <a:rPr lang="es-PR" dirty="0" smtClean="0">
                <a:latin typeface="Candara" panose="020E0502030303020204" pitchFamily="34" charset="0"/>
              </a:rPr>
              <a:t> Cristo </a:t>
            </a:r>
            <a:r>
              <a:rPr lang="es-PR" dirty="0" err="1" smtClean="0">
                <a:latin typeface="Candara" panose="020E0502030303020204" pitchFamily="34" charset="0"/>
              </a:rPr>
              <a:t>hanno</a:t>
            </a:r>
            <a:r>
              <a:rPr lang="es-PR" dirty="0" smtClean="0">
                <a:latin typeface="Candara" panose="020E0502030303020204" pitchFamily="34" charset="0"/>
              </a:rPr>
              <a:t> la </a:t>
            </a:r>
            <a:r>
              <a:rPr lang="es-PR" dirty="0" err="1" smtClean="0">
                <a:latin typeface="Candara" panose="020E0502030303020204" pitchFamily="34" charset="0"/>
              </a:rPr>
              <a:t>verit</a:t>
            </a:r>
            <a:r>
              <a:rPr lang="es-PR" dirty="0" err="1">
                <a:latin typeface="Candara" panose="020E0502030303020204" pitchFamily="34" charset="0"/>
              </a:rPr>
              <a:t>à</a:t>
            </a:r>
            <a:r>
              <a:rPr lang="es-PR" dirty="0" smtClean="0">
                <a:latin typeface="Candara" panose="020E0502030303020204" pitchFamily="34" charset="0"/>
              </a:rPr>
              <a:t>. Non si trova da </a:t>
            </a:r>
            <a:r>
              <a:rPr lang="es-PR" dirty="0" err="1" smtClean="0">
                <a:latin typeface="Candara" panose="020E0502030303020204" pitchFamily="34" charset="0"/>
              </a:rPr>
              <a:t>nessun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altra</a:t>
            </a:r>
            <a:r>
              <a:rPr lang="es-PR" dirty="0" smtClean="0">
                <a:latin typeface="Candara" panose="020E0502030303020204" pitchFamily="34" charset="0"/>
              </a:rPr>
              <a:t> parte.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3000"/>
                    </a14:imgEffect>
                    <a14:imgEffect>
                      <a14:brightnessContrast bright="9000"/>
                    </a14:imgEffect>
                  </a14:imgLayer>
                </a14:imgProps>
              </a:ext>
            </a:extLst>
          </a:blip>
          <a:srcRect l="45629"/>
          <a:stretch/>
        </p:blipFill>
        <p:spPr>
          <a:xfrm>
            <a:off x="5029200" y="1752600"/>
            <a:ext cx="41910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0422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>
                <a:latin typeface="Candara" pitchFamily="34" charset="0"/>
                <a:cs typeface="Calibri" pitchFamily="34" charset="0"/>
              </a:rPr>
              <a:t>Gesù</a:t>
            </a:r>
            <a:r>
              <a:rPr lang="es-PR" dirty="0">
                <a:latin typeface="Candara" pitchFamily="34" charset="0"/>
                <a:cs typeface="Calibri" pitchFamily="34" charset="0"/>
              </a:rPr>
              <a:t> è la </a:t>
            </a:r>
            <a:r>
              <a:rPr lang="es-PR" dirty="0" err="1">
                <a:latin typeface="Candara" pitchFamily="34" charset="0"/>
                <a:cs typeface="Calibri" pitchFamily="34" charset="0"/>
              </a:rPr>
              <a:t>via</a:t>
            </a:r>
            <a:r>
              <a:rPr lang="es-PR" dirty="0">
                <a:latin typeface="Candara" pitchFamily="34" charset="0"/>
                <a:cs typeface="Calibri" pitchFamily="34" charset="0"/>
              </a:rPr>
              <a:t>, la </a:t>
            </a:r>
            <a:r>
              <a:rPr lang="es-PR" dirty="0" err="1">
                <a:latin typeface="Candara" pitchFamily="34" charset="0"/>
                <a:cs typeface="Calibri" pitchFamily="34" charset="0"/>
              </a:rPr>
              <a:t>verità</a:t>
            </a:r>
            <a:r>
              <a:rPr lang="es-PR" dirty="0">
                <a:latin typeface="Candara" pitchFamily="34" charset="0"/>
                <a:cs typeface="Calibri" pitchFamily="34" charset="0"/>
              </a:rPr>
              <a:t> e la vita 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14.5-11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4876799" cy="4719638"/>
          </a:xfrm>
        </p:spPr>
        <p:txBody>
          <a:bodyPr>
            <a:normAutofit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Cristo </a:t>
            </a:r>
            <a:r>
              <a:rPr lang="es-PR" dirty="0" err="1" smtClean="0">
                <a:latin typeface="Candara" panose="020E0502030303020204" pitchFamily="34" charset="0"/>
              </a:rPr>
              <a:t>Gesù</a:t>
            </a:r>
            <a:r>
              <a:rPr lang="es-PR" dirty="0" smtClean="0">
                <a:latin typeface="Candara" panose="020E0502030303020204" pitchFamily="34" charset="0"/>
              </a:rPr>
              <a:t> è la </a:t>
            </a:r>
            <a:r>
              <a:rPr lang="es-PR" dirty="0" err="1" smtClean="0">
                <a:latin typeface="Candara" panose="020E0502030303020204" pitchFamily="34" charset="0"/>
              </a:rPr>
              <a:t>verità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Lui è la </a:t>
            </a:r>
            <a:r>
              <a:rPr lang="es-PR" dirty="0" err="1" smtClean="0">
                <a:latin typeface="Candara" panose="020E0502030303020204" pitchFamily="34" charset="0"/>
              </a:rPr>
              <a:t>fonte</a:t>
            </a:r>
            <a:r>
              <a:rPr lang="es-PR" dirty="0" smtClean="0">
                <a:latin typeface="Candara" panose="020E0502030303020204" pitchFamily="34" charset="0"/>
              </a:rPr>
              <a:t> de vita, </a:t>
            </a:r>
            <a:r>
              <a:rPr lang="es-PR" dirty="0">
                <a:latin typeface="Candara" panose="020E0502030303020204" pitchFamily="34" charset="0"/>
              </a:rPr>
              <a:t>tanto </a:t>
            </a:r>
            <a:r>
              <a:rPr lang="es-PR" dirty="0" err="1" smtClean="0">
                <a:latin typeface="Candara" panose="020E0502030303020204" pitchFamily="34" charset="0"/>
              </a:rPr>
              <a:t>spirituale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quanto</a:t>
            </a:r>
            <a:r>
              <a:rPr lang="es-PR" dirty="0" smtClean="0">
                <a:latin typeface="Candara" panose="020E0502030303020204" pitchFamily="34" charset="0"/>
              </a:rPr>
              <a:t> eterna</a:t>
            </a:r>
            <a:r>
              <a:rPr lang="es-PR" dirty="0">
                <a:latin typeface="Candara" panose="020E0502030303020204" pitchFamily="34" charset="0"/>
              </a:rPr>
              <a:t>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Coloro che lo </a:t>
            </a:r>
            <a:r>
              <a:rPr lang="es-PR" dirty="0" err="1" smtClean="0">
                <a:latin typeface="Candara" panose="020E0502030303020204" pitchFamily="34" charset="0"/>
              </a:rPr>
              <a:t>ricevono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hanno</a:t>
            </a:r>
            <a:r>
              <a:rPr lang="es-PR" dirty="0" smtClean="0">
                <a:latin typeface="Candara" panose="020E0502030303020204" pitchFamily="34" charset="0"/>
              </a:rPr>
              <a:t> vita eterna perché Lui è la vita. 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3000"/>
                    </a14:imgEffect>
                    <a14:imgEffect>
                      <a14:brightnessContrast bright="9000"/>
                    </a14:imgEffect>
                  </a14:imgLayer>
                </a14:imgProps>
              </a:ext>
            </a:extLst>
          </a:blip>
          <a:srcRect l="45629"/>
          <a:stretch/>
        </p:blipFill>
        <p:spPr>
          <a:xfrm>
            <a:off x="5029200" y="1752600"/>
            <a:ext cx="41910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00046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>
                <a:latin typeface="Candara" pitchFamily="34" charset="0"/>
                <a:cs typeface="Calibri" pitchFamily="34" charset="0"/>
              </a:rPr>
              <a:t>Gesù</a:t>
            </a:r>
            <a:r>
              <a:rPr lang="es-PR" dirty="0">
                <a:latin typeface="Candara" pitchFamily="34" charset="0"/>
                <a:cs typeface="Calibri" pitchFamily="34" charset="0"/>
              </a:rPr>
              <a:t> è la </a:t>
            </a:r>
            <a:r>
              <a:rPr lang="es-PR" dirty="0" err="1">
                <a:latin typeface="Candara" pitchFamily="34" charset="0"/>
                <a:cs typeface="Calibri" pitchFamily="34" charset="0"/>
              </a:rPr>
              <a:t>via</a:t>
            </a:r>
            <a:r>
              <a:rPr lang="es-PR" dirty="0">
                <a:latin typeface="Candara" pitchFamily="34" charset="0"/>
                <a:cs typeface="Calibri" pitchFamily="34" charset="0"/>
              </a:rPr>
              <a:t>, la </a:t>
            </a:r>
            <a:r>
              <a:rPr lang="es-PR" dirty="0" err="1">
                <a:latin typeface="Candara" pitchFamily="34" charset="0"/>
                <a:cs typeface="Calibri" pitchFamily="34" charset="0"/>
              </a:rPr>
              <a:t>verità</a:t>
            </a:r>
            <a:r>
              <a:rPr lang="es-PR" dirty="0">
                <a:latin typeface="Candara" pitchFamily="34" charset="0"/>
                <a:cs typeface="Calibri" pitchFamily="34" charset="0"/>
              </a:rPr>
              <a:t> e la vita 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14.5-11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4876799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14:7</a:t>
            </a:r>
            <a:r>
              <a:rPr lang="es-PR" dirty="0">
                <a:latin typeface="Candara" panose="020E0502030303020204" pitchFamily="34" charset="0"/>
              </a:rPr>
              <a:t> </a:t>
            </a:r>
            <a:r>
              <a:rPr lang="es-PR" dirty="0" smtClean="0">
                <a:latin typeface="Candara" panose="020E0502030303020204" pitchFamily="34" charset="0"/>
              </a:rPr>
              <a:t>Una volta di </a:t>
            </a:r>
            <a:r>
              <a:rPr lang="es-PR" dirty="0" err="1" smtClean="0">
                <a:latin typeface="Candara" panose="020E0502030303020204" pitchFamily="34" charset="0"/>
              </a:rPr>
              <a:t>più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Signore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insegnò</a:t>
            </a:r>
            <a:r>
              <a:rPr lang="es-PR" dirty="0" smtClean="0">
                <a:latin typeface="Candara" panose="020E0502030303020204" pitchFamily="34" charset="0"/>
              </a:rPr>
              <a:t> la </a:t>
            </a:r>
            <a:r>
              <a:rPr lang="es-PR" dirty="0">
                <a:latin typeface="Candara" panose="020E0502030303020204" pitchFamily="34" charset="0"/>
              </a:rPr>
              <a:t>misteriosa </a:t>
            </a:r>
            <a:r>
              <a:rPr lang="es-PR" dirty="0" err="1" smtClean="0">
                <a:latin typeface="Candara" panose="020E0502030303020204" pitchFamily="34" charset="0"/>
              </a:rPr>
              <a:t>unione</a:t>
            </a:r>
            <a:r>
              <a:rPr lang="es-PR" dirty="0" smtClean="0">
                <a:latin typeface="Candara" panose="020E0502030303020204" pitchFamily="34" charset="0"/>
              </a:rPr>
              <a:t> che existe </a:t>
            </a:r>
            <a:r>
              <a:rPr lang="es-PR" dirty="0" err="1" smtClean="0">
                <a:latin typeface="Candara" panose="020E0502030303020204" pitchFamily="34" charset="0"/>
              </a:rPr>
              <a:t>fra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Padre e Lui </a:t>
            </a:r>
            <a:r>
              <a:rPr lang="es-PR" dirty="0" err="1" smtClean="0">
                <a:latin typeface="Candara" panose="020E0502030303020204" pitchFamily="34" charset="0"/>
              </a:rPr>
              <a:t>stesso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Se i </a:t>
            </a:r>
            <a:r>
              <a:rPr lang="es-PR" dirty="0" err="1" smtClean="0">
                <a:latin typeface="Candara" panose="020E0502030303020204" pitchFamily="34" charset="0"/>
              </a:rPr>
              <a:t>discepoli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avessero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conoscuito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chi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era </a:t>
            </a:r>
            <a:r>
              <a:rPr lang="es-PR" dirty="0" err="1" smtClean="0">
                <a:latin typeface="Candara" panose="020E0502030303020204" pitchFamily="34" charset="0"/>
              </a:rPr>
              <a:t>Gesù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veramente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avrebbero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conoscuito</a:t>
            </a:r>
            <a:r>
              <a:rPr lang="es-PR" dirty="0" smtClean="0">
                <a:latin typeface="Candara" panose="020E0502030303020204" pitchFamily="34" charset="0"/>
              </a:rPr>
              <a:t> anche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Padre, perché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Signore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rivelava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Padre </a:t>
            </a:r>
            <a:r>
              <a:rPr lang="es-PR" dirty="0" err="1" smtClean="0">
                <a:latin typeface="Candara" panose="020E0502030303020204" pitchFamily="34" charset="0"/>
              </a:rPr>
              <a:t>agli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uomini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7878" y="1842041"/>
            <a:ext cx="4176122" cy="502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19193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>
                <a:latin typeface="Candara" pitchFamily="34" charset="0"/>
                <a:cs typeface="Calibri" pitchFamily="34" charset="0"/>
              </a:rPr>
              <a:t>Gesù</a:t>
            </a:r>
            <a:r>
              <a:rPr lang="es-PR" dirty="0">
                <a:latin typeface="Candara" pitchFamily="34" charset="0"/>
                <a:cs typeface="Calibri" pitchFamily="34" charset="0"/>
              </a:rPr>
              <a:t> è la </a:t>
            </a:r>
            <a:r>
              <a:rPr lang="es-PR" dirty="0" err="1">
                <a:latin typeface="Candara" pitchFamily="34" charset="0"/>
                <a:cs typeface="Calibri" pitchFamily="34" charset="0"/>
              </a:rPr>
              <a:t>via</a:t>
            </a:r>
            <a:r>
              <a:rPr lang="es-PR" dirty="0">
                <a:latin typeface="Candara" pitchFamily="34" charset="0"/>
                <a:cs typeface="Calibri" pitchFamily="34" charset="0"/>
              </a:rPr>
              <a:t>, la </a:t>
            </a:r>
            <a:r>
              <a:rPr lang="es-PR" dirty="0" err="1">
                <a:latin typeface="Candara" pitchFamily="34" charset="0"/>
                <a:cs typeface="Calibri" pitchFamily="34" charset="0"/>
              </a:rPr>
              <a:t>verità</a:t>
            </a:r>
            <a:r>
              <a:rPr lang="es-PR" dirty="0">
                <a:latin typeface="Candara" pitchFamily="34" charset="0"/>
                <a:cs typeface="Calibri" pitchFamily="34" charset="0"/>
              </a:rPr>
              <a:t> e la vita 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14.5-11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81599" cy="4719638"/>
          </a:xfrm>
        </p:spPr>
        <p:txBody>
          <a:bodyPr>
            <a:normAutofit fontScale="85000" lnSpcReduction="2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E </a:t>
            </a:r>
            <a:r>
              <a:rPr lang="es-PR" dirty="0" err="1" smtClean="0">
                <a:latin typeface="Candara" panose="020E0502030303020204" pitchFamily="34" charset="0"/>
              </a:rPr>
              <a:t>allora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specialmente</a:t>
            </a:r>
            <a:r>
              <a:rPr lang="es-PR" dirty="0" smtClean="0">
                <a:latin typeface="Candara" panose="020E0502030303020204" pitchFamily="34" charset="0"/>
              </a:rPr>
              <a:t> dopo la </a:t>
            </a:r>
            <a:r>
              <a:rPr lang="es-PR" dirty="0" err="1" smtClean="0">
                <a:latin typeface="Candara" panose="020E0502030303020204" pitchFamily="34" charset="0"/>
              </a:rPr>
              <a:t>resurrezione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>
                <a:latin typeface="Candara" panose="020E0502030303020204" pitchFamily="34" charset="0"/>
              </a:rPr>
              <a:t>Cristo, </a:t>
            </a:r>
            <a:r>
              <a:rPr lang="es-PR" dirty="0" smtClean="0">
                <a:latin typeface="Candara" panose="020E0502030303020204" pitchFamily="34" charset="0"/>
              </a:rPr>
              <a:t>i </a:t>
            </a:r>
            <a:r>
              <a:rPr lang="es-PR" dirty="0" err="1" smtClean="0">
                <a:latin typeface="Candara" panose="020E0502030303020204" pitchFamily="34" charset="0"/>
              </a:rPr>
              <a:t>discepoli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capirebbero</a:t>
            </a:r>
            <a:r>
              <a:rPr lang="es-PR" dirty="0" smtClean="0">
                <a:latin typeface="Candara" panose="020E0502030303020204" pitchFamily="34" charset="0"/>
              </a:rPr>
              <a:t> che </a:t>
            </a:r>
            <a:r>
              <a:rPr lang="es-PR" dirty="0" err="1" smtClean="0">
                <a:latin typeface="Candara" panose="020E0502030303020204" pitchFamily="34" charset="0"/>
              </a:rPr>
              <a:t>Gesù</a:t>
            </a:r>
            <a:r>
              <a:rPr lang="es-PR" dirty="0" smtClean="0">
                <a:latin typeface="Candara" panose="020E0502030303020204" pitchFamily="34" charset="0"/>
              </a:rPr>
              <a:t> era Dio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Figlio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err="1" smtClean="0">
                <a:latin typeface="Candara" panose="020E0502030303020204" pitchFamily="34" charset="0"/>
              </a:rPr>
              <a:t>Quindi</a:t>
            </a:r>
            <a:r>
              <a:rPr lang="es-PR" dirty="0" smtClean="0">
                <a:latin typeface="Candara" panose="020E0502030303020204" pitchFamily="34" charset="0"/>
              </a:rPr>
              <a:t> si </a:t>
            </a:r>
            <a:r>
              <a:rPr lang="es-PR" dirty="0" err="1" smtClean="0">
                <a:latin typeface="Candara" panose="020E0502030303020204" pitchFamily="34" charset="0"/>
              </a:rPr>
              <a:t>accorgerebbero</a:t>
            </a:r>
            <a:r>
              <a:rPr lang="es-PR" dirty="0" smtClean="0">
                <a:latin typeface="Candara" panose="020E0502030303020204" pitchFamily="34" charset="0"/>
              </a:rPr>
              <a:t> che </a:t>
            </a:r>
            <a:r>
              <a:rPr lang="es-PR" dirty="0" err="1" smtClean="0">
                <a:latin typeface="Candara" panose="020E0502030303020204" pitchFamily="34" charset="0"/>
              </a:rPr>
              <a:t>conoscere</a:t>
            </a:r>
            <a:r>
              <a:rPr lang="es-PR" dirty="0" smtClean="0">
                <a:latin typeface="Candara" panose="020E0502030303020204" pitchFamily="34" charset="0"/>
              </a:rPr>
              <a:t> Cristo era </a:t>
            </a:r>
            <a:r>
              <a:rPr lang="es-PR" dirty="0" err="1" smtClean="0">
                <a:latin typeface="Candara" panose="020E0502030303020204" pitchFamily="34" charset="0"/>
              </a:rPr>
              <a:t>conoscere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Padre</a:t>
            </a:r>
            <a:r>
              <a:rPr lang="es-PR" dirty="0">
                <a:latin typeface="Candara" panose="020E0502030303020204" pitchFamily="34" charset="0"/>
              </a:rPr>
              <a:t>, </a:t>
            </a:r>
            <a:r>
              <a:rPr lang="es-PR" dirty="0" smtClean="0">
                <a:latin typeface="Candara" panose="020E0502030303020204" pitchFamily="34" charset="0"/>
              </a:rPr>
              <a:t>e </a:t>
            </a:r>
            <a:r>
              <a:rPr lang="es-PR" dirty="0" err="1" smtClean="0">
                <a:latin typeface="Candara" panose="020E0502030303020204" pitchFamily="34" charset="0"/>
              </a:rPr>
              <a:t>vedere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Signore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Gesù</a:t>
            </a:r>
            <a:r>
              <a:rPr lang="es-PR" dirty="0" smtClean="0">
                <a:latin typeface="Candara" panose="020E0502030303020204" pitchFamily="34" charset="0"/>
              </a:rPr>
              <a:t> Cristo era </a:t>
            </a:r>
            <a:r>
              <a:rPr lang="es-PR" dirty="0" err="1" smtClean="0">
                <a:latin typeface="Candara" panose="020E0502030303020204" pitchFamily="34" charset="0"/>
              </a:rPr>
              <a:t>vedere</a:t>
            </a:r>
            <a:r>
              <a:rPr lang="es-PR" dirty="0" smtClean="0">
                <a:latin typeface="Candara" panose="020E0502030303020204" pitchFamily="34" charset="0"/>
              </a:rPr>
              <a:t> Dio. </a:t>
            </a:r>
          </a:p>
          <a:p>
            <a:r>
              <a:rPr lang="es-PR" dirty="0" err="1" smtClean="0">
                <a:latin typeface="Candara" panose="020E0502030303020204" pitchFamily="34" charset="0"/>
              </a:rPr>
              <a:t>Questo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versetto</a:t>
            </a:r>
            <a:r>
              <a:rPr lang="es-PR" dirty="0" smtClean="0">
                <a:latin typeface="Candara" panose="020E0502030303020204" pitchFamily="34" charset="0"/>
              </a:rPr>
              <a:t> non </a:t>
            </a:r>
            <a:r>
              <a:rPr lang="es-PR" dirty="0" err="1" smtClean="0">
                <a:latin typeface="Candara" panose="020E0502030303020204" pitchFamily="34" charset="0"/>
              </a:rPr>
              <a:t>insegna</a:t>
            </a:r>
            <a:r>
              <a:rPr lang="es-PR" dirty="0" smtClean="0">
                <a:latin typeface="Candara" panose="020E0502030303020204" pitchFamily="34" charset="0"/>
              </a:rPr>
              <a:t> che Dio e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Signore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Gesù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siano</a:t>
            </a:r>
            <a:r>
              <a:rPr lang="es-PR" dirty="0" smtClean="0">
                <a:latin typeface="Candara" panose="020E0502030303020204" pitchFamily="34" charset="0"/>
              </a:rPr>
              <a:t> la </a:t>
            </a:r>
            <a:r>
              <a:rPr lang="es-PR" dirty="0" err="1" smtClean="0">
                <a:latin typeface="Candara" panose="020E0502030303020204" pitchFamily="34" charset="0"/>
              </a:rPr>
              <a:t>stessa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Persona.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Ci </a:t>
            </a:r>
            <a:r>
              <a:rPr lang="es-PR" dirty="0" err="1" smtClean="0">
                <a:latin typeface="Candara" panose="020E0502030303020204" pitchFamily="34" charset="0"/>
              </a:rPr>
              <a:t>sono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tre</a:t>
            </a:r>
            <a:r>
              <a:rPr lang="es-PR" dirty="0" smtClean="0">
                <a:latin typeface="Candara" panose="020E0502030303020204" pitchFamily="34" charset="0"/>
              </a:rPr>
              <a:t> Persone </a:t>
            </a:r>
            <a:r>
              <a:rPr lang="es-PR" dirty="0" err="1" smtClean="0">
                <a:latin typeface="Candara" panose="020E0502030303020204" pitchFamily="34" charset="0"/>
              </a:rPr>
              <a:t>diverse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nella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Deità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ma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c’è</a:t>
            </a:r>
            <a:r>
              <a:rPr lang="es-PR" dirty="0" smtClean="0">
                <a:latin typeface="Candara" panose="020E0502030303020204" pitchFamily="34" charset="0"/>
              </a:rPr>
              <a:t> solo un Dio.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10000"/>
                    </a14:imgEffect>
                  </a14:imgLayer>
                </a14:imgProps>
              </a:ext>
            </a:extLst>
          </a:blip>
          <a:srcRect l="1871" t="1625" r="14657" b="2537"/>
          <a:stretch/>
        </p:blipFill>
        <p:spPr>
          <a:xfrm>
            <a:off x="5339166" y="1826419"/>
            <a:ext cx="3804834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49623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>
                <a:latin typeface="Candara" pitchFamily="34" charset="0"/>
                <a:cs typeface="Calibri" pitchFamily="34" charset="0"/>
              </a:rPr>
              <a:t>Gesù</a:t>
            </a:r>
            <a:r>
              <a:rPr lang="es-PR" dirty="0">
                <a:latin typeface="Candara" pitchFamily="34" charset="0"/>
                <a:cs typeface="Calibri" pitchFamily="34" charset="0"/>
              </a:rPr>
              <a:t> è la </a:t>
            </a:r>
            <a:r>
              <a:rPr lang="es-PR" dirty="0" err="1">
                <a:latin typeface="Candara" pitchFamily="34" charset="0"/>
                <a:cs typeface="Calibri" pitchFamily="34" charset="0"/>
              </a:rPr>
              <a:t>via</a:t>
            </a:r>
            <a:r>
              <a:rPr lang="es-PR" dirty="0">
                <a:latin typeface="Candara" pitchFamily="34" charset="0"/>
                <a:cs typeface="Calibri" pitchFamily="34" charset="0"/>
              </a:rPr>
              <a:t>, la </a:t>
            </a:r>
            <a:r>
              <a:rPr lang="es-PR" dirty="0" err="1">
                <a:latin typeface="Candara" pitchFamily="34" charset="0"/>
                <a:cs typeface="Calibri" pitchFamily="34" charset="0"/>
              </a:rPr>
              <a:t>verità</a:t>
            </a:r>
            <a:r>
              <a:rPr lang="es-PR" dirty="0">
                <a:latin typeface="Candara" pitchFamily="34" charset="0"/>
                <a:cs typeface="Calibri" pitchFamily="34" charset="0"/>
              </a:rPr>
              <a:t> e la vita 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14.5-11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81599" cy="4719638"/>
          </a:xfrm>
        </p:spPr>
        <p:txBody>
          <a:bodyPr>
            <a:normAutofit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14:8</a:t>
            </a:r>
            <a:r>
              <a:rPr lang="es-PR" dirty="0">
                <a:latin typeface="Candara" panose="020E0502030303020204" pitchFamily="34" charset="0"/>
              </a:rPr>
              <a:t> </a:t>
            </a:r>
            <a:r>
              <a:rPr lang="es-PR" dirty="0" smtClean="0">
                <a:latin typeface="Candara" panose="020E0502030303020204" pitchFamily="34" charset="0"/>
              </a:rPr>
              <a:t>Filippo </a:t>
            </a:r>
            <a:r>
              <a:rPr lang="es-PR" dirty="0" err="1" smtClean="0">
                <a:latin typeface="Candara" panose="020E0502030303020204" pitchFamily="34" charset="0"/>
              </a:rPr>
              <a:t>voleva</a:t>
            </a:r>
            <a:r>
              <a:rPr lang="es-PR" dirty="0" smtClean="0">
                <a:latin typeface="Candara" panose="020E0502030303020204" pitchFamily="34" charset="0"/>
              </a:rPr>
              <a:t> che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Signore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gli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desse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alcuna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rivelazione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speciale</a:t>
            </a:r>
            <a:r>
              <a:rPr lang="es-PR" dirty="0" smtClean="0">
                <a:latin typeface="Candara" panose="020E0502030303020204" pitchFamily="34" charset="0"/>
              </a:rPr>
              <a:t> del </a:t>
            </a:r>
            <a:r>
              <a:rPr lang="es-PR" dirty="0">
                <a:latin typeface="Candara" panose="020E0502030303020204" pitchFamily="34" charset="0"/>
              </a:rPr>
              <a:t>Padre, </a:t>
            </a:r>
            <a:r>
              <a:rPr lang="es-PR" dirty="0" smtClean="0">
                <a:latin typeface="Candara" panose="020E0502030303020204" pitchFamily="34" charset="0"/>
              </a:rPr>
              <a:t>e </a:t>
            </a:r>
            <a:r>
              <a:rPr lang="es-PR" dirty="0" err="1" smtClean="0">
                <a:latin typeface="Candara" panose="020E0502030303020204" pitchFamily="34" charset="0"/>
              </a:rPr>
              <a:t>questo</a:t>
            </a:r>
            <a:r>
              <a:rPr lang="es-PR" dirty="0" smtClean="0">
                <a:latin typeface="Candara" panose="020E0502030303020204" pitchFamily="34" charset="0"/>
              </a:rPr>
              <a:t> era </a:t>
            </a:r>
            <a:r>
              <a:rPr lang="es-PR" dirty="0" err="1" smtClean="0">
                <a:latin typeface="Candara" panose="020E0502030303020204" pitchFamily="34" charset="0"/>
              </a:rPr>
              <a:t>tutto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ciò</a:t>
            </a:r>
            <a:r>
              <a:rPr lang="es-PR" dirty="0" smtClean="0">
                <a:latin typeface="Candara" panose="020E0502030303020204" pitchFamily="34" charset="0"/>
              </a:rPr>
              <a:t> che </a:t>
            </a:r>
            <a:r>
              <a:rPr lang="es-PR" dirty="0" err="1" smtClean="0">
                <a:latin typeface="Candara" panose="020E0502030303020204" pitchFamily="34" charset="0"/>
              </a:rPr>
              <a:t>chiederebbe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Non </a:t>
            </a:r>
            <a:r>
              <a:rPr lang="es-PR" dirty="0" err="1" smtClean="0">
                <a:latin typeface="Candara" panose="020E0502030303020204" pitchFamily="34" charset="0"/>
              </a:rPr>
              <a:t>capiva</a:t>
            </a:r>
            <a:r>
              <a:rPr lang="es-PR" dirty="0" smtClean="0">
                <a:latin typeface="Candara" panose="020E0502030303020204" pitchFamily="34" charset="0"/>
              </a:rPr>
              <a:t> che </a:t>
            </a:r>
            <a:r>
              <a:rPr lang="es-PR" dirty="0" err="1" smtClean="0">
                <a:latin typeface="Candara" panose="020E0502030303020204" pitchFamily="34" charset="0"/>
              </a:rPr>
              <a:t>tutto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ciò</a:t>
            </a:r>
            <a:r>
              <a:rPr lang="es-PR" dirty="0" smtClean="0">
                <a:latin typeface="Candara" panose="020E0502030303020204" pitchFamily="34" charset="0"/>
              </a:rPr>
              <a:t> che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Signore</a:t>
            </a:r>
            <a:r>
              <a:rPr lang="es-PR" dirty="0" smtClean="0">
                <a:latin typeface="Candara" panose="020E0502030303020204" pitchFamily="34" charset="0"/>
              </a:rPr>
              <a:t> era, </a:t>
            </a:r>
            <a:r>
              <a:rPr lang="es-PR" dirty="0" err="1" smtClean="0">
                <a:latin typeface="Candara" panose="020E0502030303020204" pitchFamily="34" charset="0"/>
              </a:rPr>
              <a:t>faceva</a:t>
            </a:r>
            <a:r>
              <a:rPr lang="es-PR" dirty="0" smtClean="0">
                <a:latin typeface="Candara" panose="020E0502030303020204" pitchFamily="34" charset="0"/>
              </a:rPr>
              <a:t> e </a:t>
            </a:r>
            <a:r>
              <a:rPr lang="es-PR" dirty="0" err="1" smtClean="0">
                <a:latin typeface="Candara" panose="020E0502030303020204" pitchFamily="34" charset="0"/>
              </a:rPr>
              <a:t>diceva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>
                <a:latin typeface="Candara" panose="020E0502030303020204" pitchFamily="34" charset="0"/>
              </a:rPr>
              <a:t>era una </a:t>
            </a:r>
            <a:r>
              <a:rPr lang="es-PR" dirty="0" err="1" smtClean="0">
                <a:latin typeface="Candara" panose="020E0502030303020204" pitchFamily="34" charset="0"/>
              </a:rPr>
              <a:t>rivelazione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del Padre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9000"/>
                    </a14:imgEffect>
                    <a14:imgEffect>
                      <a14:brightnessContrast contrast="15000"/>
                    </a14:imgEffect>
                  </a14:imgLayer>
                </a14:imgProps>
              </a:ext>
            </a:extLst>
          </a:blip>
          <a:srcRect l="47124"/>
          <a:stretch/>
        </p:blipFill>
        <p:spPr>
          <a:xfrm>
            <a:off x="5410199" y="1752601"/>
            <a:ext cx="3733801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44203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>
                <a:latin typeface="Candara" pitchFamily="34" charset="0"/>
                <a:cs typeface="Calibri" pitchFamily="34" charset="0"/>
              </a:rPr>
              <a:t>Gesù</a:t>
            </a:r>
            <a:r>
              <a:rPr lang="es-PR" dirty="0">
                <a:latin typeface="Candara" pitchFamily="34" charset="0"/>
                <a:cs typeface="Calibri" pitchFamily="34" charset="0"/>
              </a:rPr>
              <a:t> è la </a:t>
            </a:r>
            <a:r>
              <a:rPr lang="es-PR" dirty="0" err="1">
                <a:latin typeface="Candara" pitchFamily="34" charset="0"/>
                <a:cs typeface="Calibri" pitchFamily="34" charset="0"/>
              </a:rPr>
              <a:t>via</a:t>
            </a:r>
            <a:r>
              <a:rPr lang="es-PR" dirty="0">
                <a:latin typeface="Candara" pitchFamily="34" charset="0"/>
                <a:cs typeface="Calibri" pitchFamily="34" charset="0"/>
              </a:rPr>
              <a:t>, la </a:t>
            </a:r>
            <a:r>
              <a:rPr lang="es-PR" dirty="0" err="1">
                <a:latin typeface="Candara" pitchFamily="34" charset="0"/>
                <a:cs typeface="Calibri" pitchFamily="34" charset="0"/>
              </a:rPr>
              <a:t>verità</a:t>
            </a:r>
            <a:r>
              <a:rPr lang="es-PR" dirty="0">
                <a:latin typeface="Candara" pitchFamily="34" charset="0"/>
                <a:cs typeface="Calibri" pitchFamily="34" charset="0"/>
              </a:rPr>
              <a:t> e la vita 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14.5-11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81599" cy="4719638"/>
          </a:xfrm>
        </p:spPr>
        <p:txBody>
          <a:bodyPr>
            <a:normAutofit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14:9</a:t>
            </a:r>
            <a:r>
              <a:rPr lang="es-PR" dirty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Pazientemente</a:t>
            </a:r>
            <a:r>
              <a:rPr lang="es-PR" dirty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Gesù</a:t>
            </a:r>
            <a:r>
              <a:rPr lang="es-PR" dirty="0" smtClean="0">
                <a:latin typeface="Candara" panose="020E0502030303020204" pitchFamily="34" charset="0"/>
              </a:rPr>
              <a:t> lo ha </a:t>
            </a:r>
            <a:r>
              <a:rPr lang="es-PR" dirty="0" err="1" smtClean="0">
                <a:latin typeface="Candara" panose="020E0502030303020204" pitchFamily="34" charset="0"/>
              </a:rPr>
              <a:t>corretto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Filippo era </a:t>
            </a:r>
            <a:r>
              <a:rPr lang="es-PR" dirty="0" err="1" smtClean="0">
                <a:latin typeface="Candara" panose="020E0502030303020204" pitchFamily="34" charset="0"/>
              </a:rPr>
              <a:t>stato</a:t>
            </a:r>
            <a:r>
              <a:rPr lang="es-PR" dirty="0" smtClean="0">
                <a:latin typeface="Candara" panose="020E0502030303020204" pitchFamily="34" charset="0"/>
              </a:rPr>
              <a:t> con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Signore</a:t>
            </a:r>
            <a:r>
              <a:rPr lang="es-PR" dirty="0" smtClean="0">
                <a:latin typeface="Candara" panose="020E0502030303020204" pitchFamily="34" charset="0"/>
              </a:rPr>
              <a:t> durante </a:t>
            </a:r>
            <a:r>
              <a:rPr lang="es-PR" dirty="0" err="1" smtClean="0">
                <a:latin typeface="Candara" panose="020E0502030303020204" pitchFamily="34" charset="0"/>
              </a:rPr>
              <a:t>lungo</a:t>
            </a:r>
            <a:r>
              <a:rPr lang="es-PR" dirty="0" smtClean="0">
                <a:latin typeface="Candara" panose="020E0502030303020204" pitchFamily="34" charset="0"/>
              </a:rPr>
              <a:t> tempo</a:t>
            </a:r>
            <a:r>
              <a:rPr lang="es-PR" dirty="0">
                <a:latin typeface="Candara" panose="020E0502030303020204" pitchFamily="34" charset="0"/>
              </a:rPr>
              <a:t>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smtClean="0">
                <a:latin typeface="Candara" panose="020E0502030303020204" pitchFamily="34" charset="0"/>
              </a:rPr>
              <a:t>Era </a:t>
            </a:r>
            <a:r>
              <a:rPr lang="es-PR" dirty="0" err="1" smtClean="0">
                <a:latin typeface="Candara" panose="020E0502030303020204" pitchFamily="34" charset="0"/>
              </a:rPr>
              <a:t>stato</a:t>
            </a:r>
            <a:r>
              <a:rPr lang="es-PR" dirty="0" smtClean="0">
                <a:latin typeface="Candara" panose="020E0502030303020204" pitchFamily="34" charset="0"/>
              </a:rPr>
              <a:t> uno </a:t>
            </a:r>
            <a:r>
              <a:rPr lang="es-PR" dirty="0" err="1" smtClean="0">
                <a:latin typeface="Candara" panose="020E0502030303020204" pitchFamily="34" charset="0"/>
              </a:rPr>
              <a:t>dei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primi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discepoli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chiamati</a:t>
            </a:r>
            <a:r>
              <a:rPr lang="es-PR" dirty="0" smtClean="0">
                <a:latin typeface="Candara" panose="020E0502030303020204" pitchFamily="34" charset="0"/>
              </a:rPr>
              <a:t> (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Giovanni </a:t>
            </a: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1:43</a:t>
            </a:r>
            <a:r>
              <a:rPr lang="es-PR" dirty="0">
                <a:latin typeface="Candara" panose="020E0502030303020204" pitchFamily="34" charset="0"/>
              </a:rPr>
              <a:t>). </a:t>
            </a:r>
            <a:endParaRPr lang="es-PR" dirty="0" smtClean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3000"/>
                    </a14:imgEffect>
                    <a14:imgEffect>
                      <a14:brightnessContrast bright="8000" contrast="12000"/>
                    </a14:imgEffect>
                  </a14:imgLayer>
                </a14:imgProps>
              </a:ext>
            </a:extLst>
          </a:blip>
          <a:srcRect r="50000"/>
          <a:stretch/>
        </p:blipFill>
        <p:spPr>
          <a:xfrm>
            <a:off x="5638801" y="1806759"/>
            <a:ext cx="3505199" cy="5068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93192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244539E1-5723-46F7-AC1E-E9CCE0994344}" type="slidenum">
              <a:rPr lang="en-US">
                <a:solidFill>
                  <a:srgbClr val="000000"/>
                </a:solidFill>
              </a:rPr>
              <a:pPr>
                <a:defRPr/>
              </a:pPr>
              <a:t>3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5122" name="Picture 2" descr="rollos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email">
            <a:lum bright="10000" contrast="2000"/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123" name="Rectangle 3"/>
          <p:cNvSpPr>
            <a:spLocks noGrp="1" noChangeArrowheads="1"/>
          </p:cNvSpPr>
          <p:nvPr>
            <p:ph type="title"/>
          </p:nvPr>
        </p:nvSpPr>
        <p:spPr>
          <a:xfrm>
            <a:off x="2293938" y="214313"/>
            <a:ext cx="5326062" cy="1462087"/>
          </a:xfrm>
        </p:spPr>
        <p:txBody>
          <a:bodyPr/>
          <a:lstStyle/>
          <a:p>
            <a:pPr eaLnBrk="1" hangingPunct="1"/>
            <a:r>
              <a:rPr lang="es-PR" noProof="0" dirty="0" err="1" smtClean="0">
                <a:latin typeface="Candara" pitchFamily="34" charset="0"/>
                <a:cs typeface="Calibri" pitchFamily="34" charset="0"/>
              </a:rPr>
              <a:t>Versetto</a:t>
            </a:r>
            <a:r>
              <a:rPr lang="es-PR" noProof="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noProof="0" dirty="0" err="1" smtClean="0">
                <a:latin typeface="Candara" pitchFamily="34" charset="0"/>
                <a:cs typeface="Calibri" pitchFamily="34" charset="0"/>
              </a:rPr>
              <a:t>Chiave</a:t>
            </a:r>
            <a:r>
              <a:rPr lang="es-PR" noProof="0" dirty="0" smtClean="0">
                <a:latin typeface="Candara" pitchFamily="34" charset="0"/>
                <a:cs typeface="Calibri" pitchFamily="34" charset="0"/>
              </a:rPr>
              <a:t>: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2133600" y="1600200"/>
            <a:ext cx="6781800" cy="4876800"/>
          </a:xfrm>
        </p:spPr>
        <p:txBody>
          <a:bodyPr>
            <a:normAutofit/>
          </a:bodyPr>
          <a:lstStyle/>
          <a:p>
            <a:r>
              <a:rPr lang="it-IT" sz="3600" b="1" i="1" dirty="0" smtClean="0">
                <a:latin typeface="Candara" panose="020E0502030303020204" pitchFamily="34" charset="0"/>
              </a:rPr>
              <a:t>«Gesù </a:t>
            </a:r>
            <a:r>
              <a:rPr lang="it-IT" sz="3600" b="1" i="1" dirty="0">
                <a:latin typeface="Candara" panose="020E0502030303020204" pitchFamily="34" charset="0"/>
              </a:rPr>
              <a:t>gli disse: «Io sono la via, la verità e la vita; nessuno viene al Padre se non per mezzo di me</a:t>
            </a:r>
            <a:r>
              <a:rPr lang="it-IT" sz="3600" b="1" i="1" dirty="0" smtClean="0">
                <a:latin typeface="Candara" panose="020E0502030303020204" pitchFamily="34" charset="0"/>
              </a:rPr>
              <a:t>.»</a:t>
            </a:r>
            <a:endParaRPr lang="es-PR" sz="3600" b="1" i="1" dirty="0" smtClean="0">
              <a:latin typeface="Candara" panose="020E0502030303020204" pitchFamily="34" charset="0"/>
            </a:endParaRPr>
          </a:p>
          <a:p>
            <a:pPr marL="0" indent="0">
              <a:buNone/>
            </a:pPr>
            <a:r>
              <a:rPr lang="es-PR" sz="3600" dirty="0">
                <a:solidFill>
                  <a:srgbClr val="FF0000"/>
                </a:solidFill>
                <a:latin typeface="Candara" panose="020E0502030303020204" pitchFamily="34" charset="0"/>
              </a:rPr>
              <a:t>	</a:t>
            </a:r>
            <a:r>
              <a:rPr lang="es-PR" sz="3600" dirty="0" smtClean="0">
                <a:solidFill>
                  <a:srgbClr val="FF0000"/>
                </a:solidFill>
                <a:latin typeface="Candara" panose="020E0502030303020204" pitchFamily="34" charset="0"/>
              </a:rPr>
              <a:t>(Giovanni 14.6) </a:t>
            </a:r>
            <a:endParaRPr lang="es-PR" sz="3600" dirty="0">
              <a:solidFill>
                <a:srgbClr val="FF0000"/>
              </a:solidFill>
              <a:latin typeface="Candara" panose="020E0502030303020204" pitchFamily="34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>
                <a:latin typeface="Candara" pitchFamily="34" charset="0"/>
                <a:cs typeface="Calibri" pitchFamily="34" charset="0"/>
              </a:rPr>
              <a:t>Gesù</a:t>
            </a:r>
            <a:r>
              <a:rPr lang="es-PR" dirty="0">
                <a:latin typeface="Candara" pitchFamily="34" charset="0"/>
                <a:cs typeface="Calibri" pitchFamily="34" charset="0"/>
              </a:rPr>
              <a:t> è la </a:t>
            </a:r>
            <a:r>
              <a:rPr lang="es-PR" dirty="0" err="1">
                <a:latin typeface="Candara" pitchFamily="34" charset="0"/>
                <a:cs typeface="Calibri" pitchFamily="34" charset="0"/>
              </a:rPr>
              <a:t>via</a:t>
            </a:r>
            <a:r>
              <a:rPr lang="es-PR" dirty="0">
                <a:latin typeface="Candara" pitchFamily="34" charset="0"/>
                <a:cs typeface="Calibri" pitchFamily="34" charset="0"/>
              </a:rPr>
              <a:t>, la </a:t>
            </a:r>
            <a:r>
              <a:rPr lang="es-PR" dirty="0" err="1">
                <a:latin typeface="Candara" pitchFamily="34" charset="0"/>
                <a:cs typeface="Calibri" pitchFamily="34" charset="0"/>
              </a:rPr>
              <a:t>verità</a:t>
            </a:r>
            <a:r>
              <a:rPr lang="es-PR" dirty="0">
                <a:latin typeface="Candara" pitchFamily="34" charset="0"/>
                <a:cs typeface="Calibri" pitchFamily="34" charset="0"/>
              </a:rPr>
              <a:t> e la vita 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14.5-11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81599" cy="4719638"/>
          </a:xfrm>
        </p:spPr>
        <p:txBody>
          <a:bodyPr>
            <a:normAutofit/>
          </a:bodyPr>
          <a:lstStyle/>
          <a:p>
            <a:r>
              <a:rPr lang="es-PR" dirty="0" err="1" smtClean="0">
                <a:latin typeface="Candara" panose="020E0502030303020204" pitchFamily="34" charset="0"/>
              </a:rPr>
              <a:t>Ma</a:t>
            </a:r>
            <a:r>
              <a:rPr lang="es-PR" dirty="0" smtClean="0">
                <a:latin typeface="Candara" panose="020E0502030303020204" pitchFamily="34" charset="0"/>
              </a:rPr>
              <a:t> non era ancora </a:t>
            </a:r>
            <a:r>
              <a:rPr lang="es-PR" dirty="0" err="1" smtClean="0">
                <a:latin typeface="Candara" panose="020E0502030303020204" pitchFamily="34" charset="0"/>
              </a:rPr>
              <a:t>cosciente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della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piena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verità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della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deità</a:t>
            </a:r>
            <a:r>
              <a:rPr lang="es-PR" dirty="0" smtClean="0">
                <a:latin typeface="Candara" panose="020E0502030303020204" pitchFamily="34" charset="0"/>
              </a:rPr>
              <a:t> di Cristo e </a:t>
            </a:r>
            <a:r>
              <a:rPr lang="es-PR" dirty="0" err="1" smtClean="0">
                <a:latin typeface="Candara" panose="020E0502030303020204" pitchFamily="34" charset="0"/>
              </a:rPr>
              <a:t>della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Sua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unità</a:t>
            </a:r>
            <a:r>
              <a:rPr lang="es-PR" dirty="0" smtClean="0">
                <a:latin typeface="Candara" panose="020E0502030303020204" pitchFamily="34" charset="0"/>
              </a:rPr>
              <a:t> con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Padre. 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Non </a:t>
            </a:r>
            <a:r>
              <a:rPr lang="es-PR" dirty="0" err="1" smtClean="0">
                <a:latin typeface="Candara" panose="020E0502030303020204" pitchFamily="34" charset="0"/>
              </a:rPr>
              <a:t>sapeva</a:t>
            </a:r>
            <a:r>
              <a:rPr lang="es-PR" dirty="0" smtClean="0">
                <a:latin typeface="Candara" panose="020E0502030303020204" pitchFamily="34" charset="0"/>
              </a:rPr>
              <a:t> che </a:t>
            </a:r>
            <a:r>
              <a:rPr lang="es-PR" dirty="0" err="1" smtClean="0">
                <a:latin typeface="Candara" panose="020E0502030303020204" pitchFamily="34" charset="0"/>
              </a:rPr>
              <a:t>quando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contemplava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Gesù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contemplava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Colui</a:t>
            </a:r>
            <a:r>
              <a:rPr lang="es-PR" dirty="0" smtClean="0">
                <a:latin typeface="Candara" panose="020E0502030303020204" pitchFamily="34" charset="0"/>
              </a:rPr>
              <a:t> che </a:t>
            </a:r>
            <a:r>
              <a:rPr lang="es-PR" dirty="0" err="1" smtClean="0">
                <a:latin typeface="Candara" panose="020E0502030303020204" pitchFamily="34" charset="0"/>
              </a:rPr>
              <a:t>esibiva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>
                <a:latin typeface="Candara" panose="020E0502030303020204" pitchFamily="34" charset="0"/>
              </a:rPr>
              <a:t>i</a:t>
            </a:r>
            <a:r>
              <a:rPr lang="es-PR" dirty="0" err="1" smtClean="0">
                <a:latin typeface="Candara" panose="020E0502030303020204" pitchFamily="34" charset="0"/>
              </a:rPr>
              <a:t>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Padre </a:t>
            </a:r>
            <a:r>
              <a:rPr lang="es-PR" dirty="0" smtClean="0">
                <a:latin typeface="Candara" panose="020E0502030303020204" pitchFamily="34" charset="0"/>
              </a:rPr>
              <a:t>a </a:t>
            </a:r>
            <a:r>
              <a:rPr lang="es-PR" dirty="0" err="1" smtClean="0">
                <a:latin typeface="Candara" panose="020E0502030303020204" pitchFamily="34" charset="0"/>
              </a:rPr>
              <a:t>perfezione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9000"/>
                    </a14:imgEffect>
                    <a14:imgEffect>
                      <a14:brightnessContrast contrast="15000"/>
                    </a14:imgEffect>
                  </a14:imgLayer>
                </a14:imgProps>
              </a:ext>
            </a:extLst>
          </a:blip>
          <a:srcRect l="47124"/>
          <a:stretch/>
        </p:blipFill>
        <p:spPr>
          <a:xfrm>
            <a:off x="5410199" y="1752601"/>
            <a:ext cx="3733801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78491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>
                <a:latin typeface="Candara" pitchFamily="34" charset="0"/>
                <a:cs typeface="Calibri" pitchFamily="34" charset="0"/>
              </a:rPr>
              <a:t>Gesù</a:t>
            </a:r>
            <a:r>
              <a:rPr lang="es-PR" dirty="0">
                <a:latin typeface="Candara" pitchFamily="34" charset="0"/>
                <a:cs typeface="Calibri" pitchFamily="34" charset="0"/>
              </a:rPr>
              <a:t> è la </a:t>
            </a:r>
            <a:r>
              <a:rPr lang="es-PR" dirty="0" err="1">
                <a:latin typeface="Candara" pitchFamily="34" charset="0"/>
                <a:cs typeface="Calibri" pitchFamily="34" charset="0"/>
              </a:rPr>
              <a:t>via</a:t>
            </a:r>
            <a:r>
              <a:rPr lang="es-PR" dirty="0">
                <a:latin typeface="Candara" pitchFamily="34" charset="0"/>
                <a:cs typeface="Calibri" pitchFamily="34" charset="0"/>
              </a:rPr>
              <a:t>, la </a:t>
            </a:r>
            <a:r>
              <a:rPr lang="es-PR" dirty="0" err="1">
                <a:latin typeface="Candara" pitchFamily="34" charset="0"/>
                <a:cs typeface="Calibri" pitchFamily="34" charset="0"/>
              </a:rPr>
              <a:t>verità</a:t>
            </a:r>
            <a:r>
              <a:rPr lang="es-PR" dirty="0">
                <a:latin typeface="Candara" pitchFamily="34" charset="0"/>
                <a:cs typeface="Calibri" pitchFamily="34" charset="0"/>
              </a:rPr>
              <a:t> e la vita 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14.5-11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81599" cy="4719638"/>
          </a:xfrm>
        </p:spPr>
        <p:txBody>
          <a:bodyPr>
            <a:normAutofit fontScale="85000" lnSpcReduction="2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14:10–11</a:t>
            </a:r>
            <a:r>
              <a:rPr lang="es-PR" dirty="0">
                <a:latin typeface="Candara" panose="020E0502030303020204" pitchFamily="34" charset="0"/>
              </a:rPr>
              <a:t> </a:t>
            </a:r>
            <a:r>
              <a:rPr lang="es-PR" dirty="0" smtClean="0">
                <a:latin typeface="Candara" panose="020E0502030303020204" pitchFamily="34" charset="0"/>
              </a:rPr>
              <a:t>Le </a:t>
            </a:r>
            <a:r>
              <a:rPr lang="es-PR" dirty="0" err="1" smtClean="0">
                <a:latin typeface="Candara" panose="020E0502030303020204" pitchFamily="34" charset="0"/>
              </a:rPr>
              <a:t>Parole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b="1" i="1" dirty="0" smtClean="0">
                <a:latin typeface="Candara" panose="020E0502030303020204" pitchFamily="34" charset="0"/>
              </a:rPr>
              <a:t>“</a:t>
            </a:r>
            <a:r>
              <a:rPr lang="it-IT" b="1" i="1" dirty="0">
                <a:latin typeface="Candara" panose="020E0502030303020204" pitchFamily="34" charset="0"/>
              </a:rPr>
              <a:t>io sono nel Padre e il Padre è in me</a:t>
            </a:r>
            <a:r>
              <a:rPr lang="es-PR" b="1" i="1" dirty="0" smtClean="0">
                <a:latin typeface="Candara" panose="020E0502030303020204" pitchFamily="34" charset="0"/>
              </a:rPr>
              <a:t>” </a:t>
            </a:r>
            <a:r>
              <a:rPr lang="es-PR" dirty="0" err="1" smtClean="0">
                <a:latin typeface="Candara" panose="020E0502030303020204" pitchFamily="34" charset="0"/>
              </a:rPr>
              <a:t>descrivono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l’intima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relazione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dell’unione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fra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Padre e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Figlio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err="1" smtClean="0">
                <a:latin typeface="Candara" panose="020E0502030303020204" pitchFamily="34" charset="0"/>
              </a:rPr>
              <a:t>Sono</a:t>
            </a:r>
            <a:r>
              <a:rPr lang="es-PR" dirty="0" smtClean="0">
                <a:latin typeface="Candara" panose="020E0502030303020204" pitchFamily="34" charset="0"/>
              </a:rPr>
              <a:t> Persone </a:t>
            </a:r>
            <a:r>
              <a:rPr lang="es-PR" dirty="0" err="1" smtClean="0">
                <a:latin typeface="Candara" panose="020E0502030303020204" pitchFamily="34" charset="0"/>
              </a:rPr>
              <a:t>diverse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ma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sono</a:t>
            </a:r>
            <a:r>
              <a:rPr lang="es-PR" dirty="0" smtClean="0">
                <a:latin typeface="Candara" panose="020E0502030303020204" pitchFamily="34" charset="0"/>
              </a:rPr>
              <a:t> Uno </a:t>
            </a:r>
            <a:r>
              <a:rPr lang="es-PR" dirty="0">
                <a:latin typeface="Candara" panose="020E0502030303020204" pitchFamily="34" charset="0"/>
              </a:rPr>
              <a:t>i</a:t>
            </a:r>
            <a:r>
              <a:rPr lang="es-PR" dirty="0" smtClean="0">
                <a:latin typeface="Candara" panose="020E0502030303020204" pitchFamily="34" charset="0"/>
              </a:rPr>
              <a:t>n </a:t>
            </a:r>
            <a:r>
              <a:rPr lang="es-PR" dirty="0" err="1">
                <a:latin typeface="Candara" panose="020E0502030303020204" pitchFamily="34" charset="0"/>
              </a:rPr>
              <a:t>q</a:t>
            </a:r>
            <a:r>
              <a:rPr lang="es-PR" dirty="0" err="1" smtClean="0">
                <a:latin typeface="Candara" panose="020E0502030303020204" pitchFamily="34" charset="0"/>
              </a:rPr>
              <a:t>uanto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a </a:t>
            </a:r>
            <a:r>
              <a:rPr lang="es-PR" dirty="0" err="1" smtClean="0">
                <a:latin typeface="Candara" panose="020E0502030303020204" pitchFamily="34" charset="0"/>
              </a:rPr>
              <a:t>attributi</a:t>
            </a:r>
            <a:r>
              <a:rPr lang="es-PR" dirty="0" smtClean="0">
                <a:latin typeface="Candara" panose="020E0502030303020204" pitchFamily="34" charset="0"/>
              </a:rPr>
              <a:t> e </a:t>
            </a:r>
            <a:r>
              <a:rPr lang="es-PR" dirty="0" err="1" smtClean="0">
                <a:latin typeface="Candara" panose="020E0502030303020204" pitchFamily="34" charset="0"/>
              </a:rPr>
              <a:t>volontà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Non </a:t>
            </a:r>
            <a:r>
              <a:rPr lang="es-PR" dirty="0" err="1" smtClean="0">
                <a:latin typeface="Candara" panose="020E0502030303020204" pitchFamily="34" charset="0"/>
              </a:rPr>
              <a:t>dovremmo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sentirci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scoraggiati</a:t>
            </a:r>
            <a:r>
              <a:rPr lang="es-PR" dirty="0" smtClean="0">
                <a:latin typeface="Candara" panose="020E0502030303020204" pitchFamily="34" charset="0"/>
              </a:rPr>
              <a:t> se non </a:t>
            </a:r>
            <a:r>
              <a:rPr lang="es-PR" dirty="0" err="1" smtClean="0">
                <a:latin typeface="Candara" panose="020E0502030303020204" pitchFamily="34" charset="0"/>
              </a:rPr>
              <a:t>capiamo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questo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err="1" smtClean="0">
                <a:latin typeface="Candara" panose="020E0502030303020204" pitchFamily="34" charset="0"/>
              </a:rPr>
              <a:t>Nessuna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mente </a:t>
            </a:r>
            <a:r>
              <a:rPr lang="es-PR" dirty="0" err="1" smtClean="0">
                <a:latin typeface="Candara" panose="020E0502030303020204" pitchFamily="34" charset="0"/>
              </a:rPr>
              <a:t>mortale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potrà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mai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comprendere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la </a:t>
            </a:r>
            <a:r>
              <a:rPr lang="es-PR" dirty="0" err="1" smtClean="0">
                <a:latin typeface="Candara" panose="020E0502030303020204" pitchFamily="34" charset="0"/>
              </a:rPr>
              <a:t>Deità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3000"/>
                    </a14:imgEffect>
                    <a14:imgEffect>
                      <a14:brightnessContrast bright="8000" contrast="12000"/>
                    </a14:imgEffect>
                  </a14:imgLayer>
                </a14:imgProps>
              </a:ext>
            </a:extLst>
          </a:blip>
          <a:srcRect r="50000"/>
          <a:stretch/>
        </p:blipFill>
        <p:spPr>
          <a:xfrm>
            <a:off x="5638801" y="1806759"/>
            <a:ext cx="3505199" cy="5068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41631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>
                <a:latin typeface="Candara" pitchFamily="34" charset="0"/>
                <a:cs typeface="Calibri" pitchFamily="34" charset="0"/>
              </a:rPr>
              <a:t>Gesù</a:t>
            </a:r>
            <a:r>
              <a:rPr lang="es-PR" dirty="0">
                <a:latin typeface="Candara" pitchFamily="34" charset="0"/>
                <a:cs typeface="Calibri" pitchFamily="34" charset="0"/>
              </a:rPr>
              <a:t> è la </a:t>
            </a:r>
            <a:r>
              <a:rPr lang="es-PR" dirty="0" err="1">
                <a:latin typeface="Candara" pitchFamily="34" charset="0"/>
                <a:cs typeface="Calibri" pitchFamily="34" charset="0"/>
              </a:rPr>
              <a:t>via</a:t>
            </a:r>
            <a:r>
              <a:rPr lang="es-PR" dirty="0">
                <a:latin typeface="Candara" pitchFamily="34" charset="0"/>
                <a:cs typeface="Calibri" pitchFamily="34" charset="0"/>
              </a:rPr>
              <a:t>, la </a:t>
            </a:r>
            <a:r>
              <a:rPr lang="es-PR" dirty="0" err="1">
                <a:latin typeface="Candara" pitchFamily="34" charset="0"/>
                <a:cs typeface="Calibri" pitchFamily="34" charset="0"/>
              </a:rPr>
              <a:t>verità</a:t>
            </a:r>
            <a:r>
              <a:rPr lang="es-PR" dirty="0">
                <a:latin typeface="Candara" pitchFamily="34" charset="0"/>
                <a:cs typeface="Calibri" pitchFamily="34" charset="0"/>
              </a:rPr>
              <a:t> e la vita 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14.5-11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81599" cy="4719638"/>
          </a:xfrm>
        </p:spPr>
        <p:txBody>
          <a:bodyPr>
            <a:normAutofit fontScale="85000" lnSpcReduction="10000"/>
          </a:bodyPr>
          <a:lstStyle/>
          <a:p>
            <a:r>
              <a:rPr lang="es-PR" dirty="0" err="1" smtClean="0">
                <a:latin typeface="Candara" panose="020E0502030303020204" pitchFamily="34" charset="0"/>
              </a:rPr>
              <a:t>Dobbiamo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ammettere</a:t>
            </a:r>
            <a:r>
              <a:rPr lang="es-PR" dirty="0" smtClean="0">
                <a:latin typeface="Candara" panose="020E0502030303020204" pitchFamily="34" charset="0"/>
              </a:rPr>
              <a:t> che Dio </a:t>
            </a:r>
            <a:r>
              <a:rPr lang="es-PR" dirty="0" err="1" smtClean="0">
                <a:latin typeface="Candara" panose="020E0502030303020204" pitchFamily="34" charset="0"/>
              </a:rPr>
              <a:t>sa</a:t>
            </a:r>
            <a:r>
              <a:rPr lang="es-PR" dirty="0" smtClean="0">
                <a:latin typeface="Candara" panose="020E0502030303020204" pitchFamily="34" charset="0"/>
              </a:rPr>
              <a:t> cose che </a:t>
            </a:r>
            <a:r>
              <a:rPr lang="es-PR" dirty="0" err="1" smtClean="0">
                <a:latin typeface="Candara" panose="020E0502030303020204" pitchFamily="34" charset="0"/>
              </a:rPr>
              <a:t>noi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mai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potremo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conoscere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Se lo </a:t>
            </a:r>
            <a:r>
              <a:rPr lang="es-PR" dirty="0" err="1" smtClean="0">
                <a:latin typeface="Candara" panose="020E0502030303020204" pitchFamily="34" charset="0"/>
              </a:rPr>
              <a:t>comprendessimo</a:t>
            </a:r>
            <a:r>
              <a:rPr lang="es-PR" dirty="0" smtClean="0">
                <a:latin typeface="Candara" panose="020E0502030303020204" pitchFamily="34" charset="0"/>
              </a:rPr>
              <a:t> completamente</a:t>
            </a:r>
            <a:r>
              <a:rPr lang="es-PR" dirty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saremmo</a:t>
            </a:r>
            <a:r>
              <a:rPr lang="es-PR" dirty="0" smtClean="0">
                <a:latin typeface="Candara" panose="020E0502030303020204" pitchFamily="34" charset="0"/>
              </a:rPr>
              <a:t> tanto </a:t>
            </a:r>
            <a:r>
              <a:rPr lang="es-PR" dirty="0" err="1" smtClean="0">
                <a:latin typeface="Candara" panose="020E0502030303020204" pitchFamily="34" charset="0"/>
              </a:rPr>
              <a:t>grandi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quanto</a:t>
            </a:r>
            <a:r>
              <a:rPr lang="es-PR" dirty="0" smtClean="0">
                <a:latin typeface="Candara" panose="020E0502030303020204" pitchFamily="34" charset="0"/>
              </a:rPr>
              <a:t> Lui! </a:t>
            </a:r>
          </a:p>
          <a:p>
            <a:r>
              <a:rPr lang="es-PR" dirty="0" err="1" smtClean="0">
                <a:latin typeface="Candara" panose="020E0502030303020204" pitchFamily="34" charset="0"/>
              </a:rPr>
              <a:t>Gesù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aveva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potere</a:t>
            </a:r>
            <a:r>
              <a:rPr lang="es-PR" dirty="0" smtClean="0">
                <a:latin typeface="Candara" panose="020E0502030303020204" pitchFamily="34" charset="0"/>
              </a:rPr>
              <a:t> per parlare le </a:t>
            </a:r>
            <a:r>
              <a:rPr lang="es-PR" dirty="0" err="1" smtClean="0">
                <a:latin typeface="Candara" panose="020E0502030303020204" pitchFamily="34" charset="0"/>
              </a:rPr>
              <a:t>parole</a:t>
            </a:r>
            <a:r>
              <a:rPr lang="es-PR" dirty="0" smtClean="0">
                <a:latin typeface="Candara" panose="020E0502030303020204" pitchFamily="34" charset="0"/>
              </a:rPr>
              <a:t> e </a:t>
            </a:r>
            <a:r>
              <a:rPr lang="es-PR" dirty="0" err="1" smtClean="0">
                <a:latin typeface="Candara" panose="020E0502030303020204" pitchFamily="34" charset="0"/>
              </a:rPr>
              <a:t>fare</a:t>
            </a:r>
            <a:r>
              <a:rPr lang="es-PR" dirty="0" smtClean="0">
                <a:latin typeface="Candara" panose="020E0502030303020204" pitchFamily="34" charset="0"/>
              </a:rPr>
              <a:t> i </a:t>
            </a:r>
            <a:r>
              <a:rPr lang="es-PR" dirty="0" err="1" smtClean="0">
                <a:latin typeface="Candara" panose="020E0502030303020204" pitchFamily="34" charset="0"/>
              </a:rPr>
              <a:t>miracoli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ma</a:t>
            </a:r>
            <a:r>
              <a:rPr lang="es-PR" dirty="0" smtClean="0">
                <a:latin typeface="Candara" panose="020E0502030303020204" pitchFamily="34" charset="0"/>
              </a:rPr>
              <a:t> Lui </a:t>
            </a:r>
            <a:r>
              <a:rPr lang="es-PR" dirty="0" err="1" smtClean="0">
                <a:latin typeface="Candara" panose="020E0502030303020204" pitchFamily="34" charset="0"/>
              </a:rPr>
              <a:t>venne</a:t>
            </a:r>
            <a:r>
              <a:rPr lang="es-PR" dirty="0" smtClean="0">
                <a:latin typeface="Candara" panose="020E0502030303020204" pitchFamily="34" charset="0"/>
              </a:rPr>
              <a:t> al mondo come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Servo di </a:t>
            </a:r>
            <a:r>
              <a:rPr lang="es-PR" dirty="0" err="1" smtClean="0">
                <a:latin typeface="Candara" panose="020E0502030303020204" pitchFamily="34" charset="0"/>
              </a:rPr>
              <a:t>Geova</a:t>
            </a:r>
            <a:r>
              <a:rPr lang="es-PR" dirty="0" smtClean="0">
                <a:latin typeface="Candara" panose="020E0502030303020204" pitchFamily="34" charset="0"/>
              </a:rPr>
              <a:t> e </a:t>
            </a:r>
            <a:r>
              <a:rPr lang="es-PR" dirty="0" err="1" smtClean="0">
                <a:latin typeface="Candara" panose="020E0502030303020204" pitchFamily="34" charset="0"/>
              </a:rPr>
              <a:t>parlava</a:t>
            </a:r>
            <a:r>
              <a:rPr lang="es-PR" dirty="0" smtClean="0">
                <a:latin typeface="Candara" panose="020E0502030303020204" pitchFamily="34" charset="0"/>
              </a:rPr>
              <a:t> e </a:t>
            </a:r>
            <a:r>
              <a:rPr lang="es-PR" dirty="0" err="1" smtClean="0">
                <a:latin typeface="Candara" panose="020E0502030303020204" pitchFamily="34" charset="0"/>
              </a:rPr>
              <a:t>attuava</a:t>
            </a:r>
            <a:r>
              <a:rPr lang="es-PR" dirty="0" smtClean="0">
                <a:latin typeface="Candara" panose="020E0502030303020204" pitchFamily="34" charset="0"/>
              </a:rPr>
              <a:t> in </a:t>
            </a:r>
            <a:r>
              <a:rPr lang="es-PR" dirty="0" err="1" smtClean="0">
                <a:latin typeface="Candara" panose="020E0502030303020204" pitchFamily="34" charset="0"/>
              </a:rPr>
              <a:t>perfetta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obbedienza</a:t>
            </a:r>
            <a:r>
              <a:rPr lang="es-PR" dirty="0" smtClean="0">
                <a:latin typeface="Candara" panose="020E0502030303020204" pitchFamily="34" charset="0"/>
              </a:rPr>
              <a:t> al Padre. 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3000"/>
                    </a14:imgEffect>
                    <a14:imgEffect>
                      <a14:brightnessContrast bright="8000" contrast="12000"/>
                    </a14:imgEffect>
                  </a14:imgLayer>
                </a14:imgProps>
              </a:ext>
            </a:extLst>
          </a:blip>
          <a:srcRect r="50000"/>
          <a:stretch/>
        </p:blipFill>
        <p:spPr>
          <a:xfrm>
            <a:off x="5638801" y="1806759"/>
            <a:ext cx="3505199" cy="5068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74533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>
                <a:latin typeface="Candara" pitchFamily="34" charset="0"/>
                <a:cs typeface="Calibri" pitchFamily="34" charset="0"/>
              </a:rPr>
              <a:t>Gesù</a:t>
            </a:r>
            <a:r>
              <a:rPr lang="es-PR" dirty="0">
                <a:latin typeface="Candara" pitchFamily="34" charset="0"/>
                <a:cs typeface="Calibri" pitchFamily="34" charset="0"/>
              </a:rPr>
              <a:t> è la </a:t>
            </a:r>
            <a:r>
              <a:rPr lang="es-PR" dirty="0" err="1">
                <a:latin typeface="Candara" pitchFamily="34" charset="0"/>
                <a:cs typeface="Calibri" pitchFamily="34" charset="0"/>
              </a:rPr>
              <a:t>via</a:t>
            </a:r>
            <a:r>
              <a:rPr lang="es-PR" dirty="0">
                <a:latin typeface="Candara" pitchFamily="34" charset="0"/>
                <a:cs typeface="Calibri" pitchFamily="34" charset="0"/>
              </a:rPr>
              <a:t>, la </a:t>
            </a:r>
            <a:r>
              <a:rPr lang="es-PR" dirty="0" err="1">
                <a:latin typeface="Candara" pitchFamily="34" charset="0"/>
                <a:cs typeface="Calibri" pitchFamily="34" charset="0"/>
              </a:rPr>
              <a:t>verità</a:t>
            </a:r>
            <a:r>
              <a:rPr lang="es-PR" dirty="0">
                <a:latin typeface="Candara" pitchFamily="34" charset="0"/>
                <a:cs typeface="Calibri" pitchFamily="34" charset="0"/>
              </a:rPr>
              <a:t> e la vita 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14.5-11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33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181599" cy="4719638"/>
          </a:xfrm>
        </p:spPr>
        <p:txBody>
          <a:bodyPr>
            <a:normAutofit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I </a:t>
            </a:r>
            <a:r>
              <a:rPr lang="es-PR" dirty="0" err="1" smtClean="0">
                <a:latin typeface="Candara" panose="020E0502030303020204" pitchFamily="34" charset="0"/>
              </a:rPr>
              <a:t>discopoli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dovrebbero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credere</a:t>
            </a:r>
            <a:r>
              <a:rPr lang="es-PR" dirty="0" smtClean="0">
                <a:latin typeface="Candara" panose="020E0502030303020204" pitchFamily="34" charset="0"/>
              </a:rPr>
              <a:t> che Lui era uno con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Padre per la </a:t>
            </a:r>
            <a:r>
              <a:rPr lang="es-PR" dirty="0" err="1" smtClean="0">
                <a:latin typeface="Candara" panose="020E0502030303020204" pitchFamily="34" charset="0"/>
              </a:rPr>
              <a:t>Sua</a:t>
            </a:r>
            <a:r>
              <a:rPr lang="es-PR" dirty="0" smtClean="0">
                <a:latin typeface="Candara" panose="020E0502030303020204" pitchFamily="34" charset="0"/>
              </a:rPr>
              <a:t> propia </a:t>
            </a:r>
            <a:r>
              <a:rPr lang="es-PR" dirty="0" err="1" smtClean="0">
                <a:latin typeface="Candara" panose="020E0502030303020204" pitchFamily="34" charset="0"/>
              </a:rPr>
              <a:t>testimonianza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 err="1" smtClean="0">
                <a:latin typeface="Candara" panose="020E0502030303020204" pitchFamily="34" charset="0"/>
              </a:rPr>
              <a:t>questo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fatto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err="1" smtClean="0">
                <a:latin typeface="Candara" panose="020E0502030303020204" pitchFamily="34" charset="0"/>
              </a:rPr>
              <a:t>Ma</a:t>
            </a:r>
            <a:r>
              <a:rPr lang="es-PR" dirty="0" smtClean="0">
                <a:latin typeface="Candara" panose="020E0502030303020204" pitchFamily="34" charset="0"/>
              </a:rPr>
              <a:t>, se non, </a:t>
            </a:r>
            <a:r>
              <a:rPr lang="es-PR" dirty="0" err="1" smtClean="0">
                <a:latin typeface="Candara" panose="020E0502030303020204" pitchFamily="34" charset="0"/>
              </a:rPr>
              <a:t>quindi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dovrebbero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credere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veramente</a:t>
            </a:r>
            <a:r>
              <a:rPr lang="es-PR" dirty="0" smtClean="0">
                <a:latin typeface="Candara" panose="020E0502030303020204" pitchFamily="34" charset="0"/>
              </a:rPr>
              <a:t> a </a:t>
            </a:r>
            <a:r>
              <a:rPr lang="es-PR" dirty="0">
                <a:latin typeface="Candara" panose="020E0502030303020204" pitchFamily="34" charset="0"/>
              </a:rPr>
              <a:t>causa </a:t>
            </a:r>
            <a:r>
              <a:rPr lang="es-PR" dirty="0" err="1" smtClean="0">
                <a:latin typeface="Candara" panose="020E0502030303020204" pitchFamily="34" charset="0"/>
              </a:rPr>
              <a:t>delle</a:t>
            </a:r>
            <a:r>
              <a:rPr lang="es-PR" dirty="0" smtClean="0">
                <a:latin typeface="Candara" panose="020E0502030303020204" pitchFamily="34" charset="0"/>
              </a:rPr>
              <a:t> opere che </a:t>
            </a:r>
            <a:r>
              <a:rPr lang="es-PR" dirty="0" err="1" smtClean="0">
                <a:latin typeface="Candara" panose="020E0502030303020204" pitchFamily="34" charset="0"/>
              </a:rPr>
              <a:t>effettuava</a:t>
            </a:r>
            <a:r>
              <a:rPr lang="es-PR" dirty="0" smtClean="0">
                <a:latin typeface="Candara" panose="020E0502030303020204" pitchFamily="34" charset="0"/>
              </a:rPr>
              <a:t>.  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3000"/>
                    </a14:imgEffect>
                    <a14:imgEffect>
                      <a14:brightnessContrast bright="8000" contrast="12000"/>
                    </a14:imgEffect>
                  </a14:imgLayer>
                </a14:imgProps>
              </a:ext>
            </a:extLst>
          </a:blip>
          <a:srcRect r="50000"/>
          <a:stretch/>
        </p:blipFill>
        <p:spPr>
          <a:xfrm>
            <a:off x="5638801" y="1806759"/>
            <a:ext cx="3505199" cy="5068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03907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 smtClean="0">
                <a:latin typeface="Candara" pitchFamily="34" charset="0"/>
                <a:cs typeface="Calibri" pitchFamily="34" charset="0"/>
              </a:rPr>
              <a:t>Gesù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risponde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alle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preghiere</a:t>
            </a:r>
            <a:r>
              <a:rPr lang="es-PR" dirty="0">
                <a:latin typeface="Candara" pitchFamily="34" charset="0"/>
                <a:cs typeface="Calibri" pitchFamily="34" charset="0"/>
              </a:rPr>
              <a:t/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</a:t>
            </a: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14.12-14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34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2000"/>
                    </a14:imgEffect>
                    <a14:imgEffect>
                      <a14:brightnessContrast bright="6000" contrast="5000"/>
                    </a14:imgEffect>
                  </a14:imgLayer>
                </a14:imgProps>
              </a:ext>
            </a:extLst>
          </a:blip>
          <a:srcRect t="16047" b="207"/>
          <a:stretch/>
        </p:blipFill>
        <p:spPr>
          <a:xfrm>
            <a:off x="0" y="1676401"/>
            <a:ext cx="9144000" cy="5791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47782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>
                <a:latin typeface="Candara" pitchFamily="34" charset="0"/>
                <a:cs typeface="Calibri" pitchFamily="34" charset="0"/>
              </a:rPr>
              <a:t>Gesù</a:t>
            </a:r>
            <a:r>
              <a:rPr lang="es-PR" dirty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>
                <a:latin typeface="Candara" pitchFamily="34" charset="0"/>
                <a:cs typeface="Calibri" pitchFamily="34" charset="0"/>
              </a:rPr>
              <a:t>risponde</a:t>
            </a:r>
            <a:r>
              <a:rPr lang="es-PR" dirty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alle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>
                <a:latin typeface="Candara" pitchFamily="34" charset="0"/>
                <a:cs typeface="Calibri" pitchFamily="34" charset="0"/>
              </a:rPr>
              <a:t>preghiere</a:t>
            </a:r>
            <a:r>
              <a:rPr lang="es-PR" dirty="0">
                <a:latin typeface="Candara" pitchFamily="34" charset="0"/>
                <a:cs typeface="Calibri" pitchFamily="34" charset="0"/>
              </a:rPr>
              <a:t/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14.12-14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35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4750" cy="4719638"/>
          </a:xfrm>
        </p:spPr>
        <p:txBody>
          <a:bodyPr>
            <a:normAutofit/>
          </a:bodyPr>
          <a:lstStyle/>
          <a:p>
            <a:r>
              <a:rPr lang="it-IT" b="1" i="1" dirty="0" smtClean="0">
                <a:solidFill>
                  <a:srgbClr val="000000"/>
                </a:solidFill>
                <a:latin typeface="Candara" panose="020E0502030303020204" pitchFamily="34" charset="0"/>
              </a:rPr>
              <a:t>«In </a:t>
            </a:r>
            <a:r>
              <a:rPr lang="it-IT" b="1" i="1" dirty="0">
                <a:solidFill>
                  <a:srgbClr val="000000"/>
                </a:solidFill>
                <a:latin typeface="Candara" panose="020E0502030303020204" pitchFamily="34" charset="0"/>
              </a:rPr>
              <a:t>verità, in verità vi dico che chi crede in me farà anch'egli le opere che faccio io; e ne farà di maggiori, perché io me ne vado al Padre</a:t>
            </a:r>
            <a:r>
              <a:rPr lang="it-IT" b="1" i="1" dirty="0" smtClean="0">
                <a:solidFill>
                  <a:srgbClr val="000000"/>
                </a:solidFill>
                <a:latin typeface="Candara" panose="020E0502030303020204" pitchFamily="34" charset="0"/>
              </a:rPr>
              <a:t>; </a:t>
            </a:r>
            <a:r>
              <a:rPr lang="it-IT" b="1" i="1" dirty="0">
                <a:solidFill>
                  <a:srgbClr val="000000"/>
                </a:solidFill>
                <a:latin typeface="Candara" panose="020E0502030303020204" pitchFamily="34" charset="0"/>
              </a:rPr>
              <a:t>e quello che chiederete nel mio nome, lo farò; affinché il Padre sia glorificato nel Figlio</a:t>
            </a:r>
            <a:r>
              <a:rPr lang="it-IT" b="1" i="1" dirty="0" smtClean="0">
                <a:solidFill>
                  <a:srgbClr val="000000"/>
                </a:solidFill>
                <a:latin typeface="Candara" panose="020E0502030303020204" pitchFamily="34" charset="0"/>
              </a:rPr>
              <a:t>. </a:t>
            </a:r>
            <a:r>
              <a:rPr lang="it-IT" b="1" i="1" dirty="0">
                <a:solidFill>
                  <a:srgbClr val="000000"/>
                </a:solidFill>
                <a:latin typeface="Candara" panose="020E0502030303020204" pitchFamily="34" charset="0"/>
              </a:rPr>
              <a:t>Se mi chiederete qualche cosa nel mio nome, io la farò</a:t>
            </a:r>
            <a:r>
              <a:rPr lang="it-IT" b="1" i="1" dirty="0" smtClean="0">
                <a:solidFill>
                  <a:srgbClr val="000000"/>
                </a:solidFill>
                <a:latin typeface="Candara" panose="020E0502030303020204" pitchFamily="34" charset="0"/>
              </a:rPr>
              <a:t>.»                                 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(Giovanni 14.12–14)</a:t>
            </a:r>
            <a:endParaRPr lang="es-PR" dirty="0">
              <a:solidFill>
                <a:srgbClr val="FF0000"/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759456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>
                <a:latin typeface="Candara" pitchFamily="34" charset="0"/>
                <a:cs typeface="Calibri" pitchFamily="34" charset="0"/>
              </a:rPr>
              <a:t>Gesù</a:t>
            </a:r>
            <a:r>
              <a:rPr lang="es-PR" dirty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>
                <a:latin typeface="Candara" pitchFamily="34" charset="0"/>
                <a:cs typeface="Calibri" pitchFamily="34" charset="0"/>
              </a:rPr>
              <a:t>risponde</a:t>
            </a:r>
            <a:r>
              <a:rPr lang="es-PR" dirty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alle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>
                <a:latin typeface="Candara" pitchFamily="34" charset="0"/>
                <a:cs typeface="Calibri" pitchFamily="34" charset="0"/>
              </a:rPr>
              <a:t>preghiere</a:t>
            </a:r>
            <a:r>
              <a:rPr lang="es-PR" dirty="0">
                <a:latin typeface="Candara" pitchFamily="34" charset="0"/>
                <a:cs typeface="Calibri" pitchFamily="34" charset="0"/>
              </a:rPr>
              <a:t/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14.12-14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36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333999" cy="4719638"/>
          </a:xfrm>
        </p:spPr>
        <p:txBody>
          <a:bodyPr>
            <a:normAutofit fontScale="85000" lnSpcReduction="1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14:12</a:t>
            </a:r>
            <a:r>
              <a:rPr lang="es-PR" dirty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Gesù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predisse</a:t>
            </a:r>
            <a:r>
              <a:rPr lang="es-PR" dirty="0" smtClean="0">
                <a:latin typeface="Candara" panose="020E0502030303020204" pitchFamily="34" charset="0"/>
              </a:rPr>
              <a:t> che coloro che </a:t>
            </a:r>
            <a:r>
              <a:rPr lang="es-PR" dirty="0" err="1" smtClean="0">
                <a:latin typeface="Candara" panose="020E0502030303020204" pitchFamily="34" charset="0"/>
              </a:rPr>
              <a:t>credessero</a:t>
            </a:r>
            <a:r>
              <a:rPr lang="es-PR" dirty="0" smtClean="0">
                <a:latin typeface="Candara" panose="020E0502030303020204" pitchFamily="34" charset="0"/>
              </a:rPr>
              <a:t> in Lui </a:t>
            </a:r>
            <a:r>
              <a:rPr lang="es-PR" dirty="0" err="1" smtClean="0">
                <a:latin typeface="Candara" panose="020E0502030303020204" pitchFamily="34" charset="0"/>
              </a:rPr>
              <a:t>farebbero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miracoli</a:t>
            </a:r>
            <a:r>
              <a:rPr lang="es-PR" dirty="0" smtClean="0">
                <a:latin typeface="Candara" panose="020E0502030303020204" pitchFamily="34" charset="0"/>
              </a:rPr>
              <a:t> como </a:t>
            </a:r>
            <a:r>
              <a:rPr lang="es-PR" dirty="0" err="1" smtClean="0">
                <a:latin typeface="Candara" panose="020E0502030303020204" pitchFamily="34" charset="0"/>
              </a:rPr>
              <a:t>quelli</a:t>
            </a:r>
            <a:r>
              <a:rPr lang="es-PR" dirty="0" smtClean="0">
                <a:latin typeface="Candara" panose="020E0502030303020204" pitchFamily="34" charset="0"/>
              </a:rPr>
              <a:t> che Lui </a:t>
            </a:r>
            <a:r>
              <a:rPr lang="es-PR" dirty="0" err="1" smtClean="0">
                <a:latin typeface="Candara" panose="020E0502030303020204" pitchFamily="34" charset="0"/>
              </a:rPr>
              <a:t>aveva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fatto</a:t>
            </a:r>
            <a:r>
              <a:rPr lang="es-PR" dirty="0" smtClean="0">
                <a:latin typeface="Candara" panose="020E0502030303020204" pitchFamily="34" charset="0"/>
              </a:rPr>
              <a:t>, e </a:t>
            </a:r>
            <a:r>
              <a:rPr lang="es-PR" dirty="0" err="1" smtClean="0">
                <a:latin typeface="Candara" panose="020E0502030303020204" pitchFamily="34" charset="0"/>
              </a:rPr>
              <a:t>persino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maggiori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In </a:t>
            </a:r>
            <a:r>
              <a:rPr lang="es-PR" dirty="0" err="1" smtClean="0">
                <a:solidFill>
                  <a:srgbClr val="FF0000"/>
                </a:solidFill>
                <a:latin typeface="Candara" panose="020E0502030303020204" pitchFamily="34" charset="0"/>
              </a:rPr>
              <a:t>Atti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leggiamo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degli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apostoli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facendo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miracoli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 err="1" smtClean="0">
                <a:latin typeface="Candara" panose="020E0502030303020204" pitchFamily="34" charset="0"/>
              </a:rPr>
              <a:t>guarigione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corporale</a:t>
            </a:r>
            <a:r>
              <a:rPr lang="es-PR" dirty="0" smtClean="0">
                <a:latin typeface="Candara" panose="020E0502030303020204" pitchFamily="34" charset="0"/>
              </a:rPr>
              <a:t>, simili a </a:t>
            </a:r>
            <a:r>
              <a:rPr lang="es-PR" dirty="0" err="1" smtClean="0">
                <a:latin typeface="Candara" panose="020E0502030303020204" pitchFamily="34" charset="0"/>
              </a:rPr>
              <a:t>quelli</a:t>
            </a:r>
            <a:r>
              <a:rPr lang="es-PR" dirty="0" smtClean="0">
                <a:latin typeface="Candara" panose="020E0502030303020204" pitchFamily="34" charset="0"/>
              </a:rPr>
              <a:t> del Salvatore. </a:t>
            </a:r>
          </a:p>
          <a:p>
            <a:r>
              <a:rPr lang="es-PR" dirty="0" err="1" smtClean="0">
                <a:latin typeface="Candara" panose="020E0502030303020204" pitchFamily="34" charset="0"/>
              </a:rPr>
              <a:t>Ma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leggiamo</a:t>
            </a:r>
            <a:r>
              <a:rPr lang="es-PR" dirty="0" smtClean="0">
                <a:latin typeface="Candara" panose="020E0502030303020204" pitchFamily="34" charset="0"/>
              </a:rPr>
              <a:t> anche di </a:t>
            </a:r>
            <a:r>
              <a:rPr lang="es-PR" dirty="0" err="1" smtClean="0">
                <a:latin typeface="Candara" panose="020E0502030303020204" pitchFamily="34" charset="0"/>
              </a:rPr>
              <a:t>miracoli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maggiori</a:t>
            </a:r>
            <a:r>
              <a:rPr lang="es-PR" dirty="0" smtClean="0">
                <a:latin typeface="Candara" panose="020E0502030303020204" pitchFamily="34" charset="0"/>
              </a:rPr>
              <a:t> —come </a:t>
            </a:r>
            <a:r>
              <a:rPr lang="es-PR" dirty="0">
                <a:latin typeface="Candara" panose="020E0502030303020204" pitchFamily="34" charset="0"/>
              </a:rPr>
              <a:t>la </a:t>
            </a:r>
            <a:r>
              <a:rPr lang="es-PR" dirty="0" err="1" smtClean="0">
                <a:latin typeface="Candara" panose="020E0502030303020204" pitchFamily="34" charset="0"/>
              </a:rPr>
              <a:t>conversione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 err="1" smtClean="0">
                <a:latin typeface="Candara" panose="020E0502030303020204" pitchFamily="34" charset="0"/>
              </a:rPr>
              <a:t>tremila</a:t>
            </a:r>
            <a:r>
              <a:rPr lang="es-PR" dirty="0" smtClean="0">
                <a:latin typeface="Candara" panose="020E0502030303020204" pitchFamily="34" charset="0"/>
              </a:rPr>
              <a:t> persone </a:t>
            </a:r>
            <a:r>
              <a:rPr lang="es-PR" dirty="0" err="1" smtClean="0">
                <a:latin typeface="Candara" panose="020E0502030303020204" pitchFamily="34" charset="0"/>
              </a:rPr>
              <a:t>nel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giorno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 err="1" smtClean="0">
                <a:latin typeface="Candara" panose="020E0502030303020204" pitchFamily="34" charset="0"/>
              </a:rPr>
              <a:t>Pentecoste</a:t>
            </a:r>
            <a:r>
              <a:rPr lang="es-PR" dirty="0" smtClean="0">
                <a:latin typeface="Candara" panose="020E0502030303020204" pitchFamily="34" charset="0"/>
              </a:rPr>
              <a:t>—.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3000"/>
                    </a14:imgEffect>
                    <a14:imgEffect>
                      <a14:brightnessContrast bright="8000" contrast="12000"/>
                    </a14:imgEffect>
                  </a14:imgLayer>
                </a14:imgProps>
              </a:ext>
            </a:extLst>
          </a:blip>
          <a:srcRect r="50000"/>
          <a:stretch/>
        </p:blipFill>
        <p:spPr>
          <a:xfrm>
            <a:off x="5638801" y="1806759"/>
            <a:ext cx="3505199" cy="5068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30415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latin typeface="Candara" pitchFamily="34" charset="0"/>
                <a:cs typeface="Calibri" pitchFamily="34" charset="0"/>
              </a:rPr>
              <a:t>Jesús responde las oraciones</a:t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Juan 14.12-14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37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0" y="3417332"/>
            <a:ext cx="8915399" cy="2967038"/>
          </a:xfrm>
        </p:spPr>
        <p:txBody>
          <a:bodyPr>
            <a:normAutofit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È </a:t>
            </a:r>
            <a:r>
              <a:rPr lang="es-PR" dirty="0" err="1" smtClean="0">
                <a:latin typeface="Candara" panose="020E0502030303020204" pitchFamily="34" charset="0"/>
              </a:rPr>
              <a:t>chiaro</a:t>
            </a:r>
            <a:r>
              <a:rPr lang="es-PR" dirty="0" smtClean="0">
                <a:latin typeface="Candara" panose="020E0502030303020204" pitchFamily="34" charset="0"/>
              </a:rPr>
              <a:t> che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riferimento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 err="1" smtClean="0">
                <a:latin typeface="Candara" panose="020E0502030303020204" pitchFamily="34" charset="0"/>
              </a:rPr>
              <a:t>Gesù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a </a:t>
            </a:r>
            <a:r>
              <a:rPr lang="es-PR" dirty="0" smtClean="0">
                <a:latin typeface="Candara" panose="020E0502030303020204" pitchFamily="34" charset="0"/>
              </a:rPr>
              <a:t>opere </a:t>
            </a:r>
            <a:r>
              <a:rPr lang="es-PR" dirty="0" err="1" smtClean="0">
                <a:latin typeface="Candara" panose="020E0502030303020204" pitchFamily="34" charset="0"/>
              </a:rPr>
              <a:t>maggiori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aveva</a:t>
            </a:r>
            <a:r>
              <a:rPr lang="es-PR" dirty="0" smtClean="0">
                <a:latin typeface="Candara" panose="020E0502030303020204" pitchFamily="34" charset="0"/>
              </a:rPr>
              <a:t> da </a:t>
            </a:r>
            <a:r>
              <a:rPr lang="es-PR" dirty="0" err="1" smtClean="0">
                <a:latin typeface="Candara" panose="020E0502030303020204" pitchFamily="34" charset="0"/>
              </a:rPr>
              <a:t>fare</a:t>
            </a:r>
            <a:r>
              <a:rPr lang="es-PR" dirty="0" smtClean="0">
                <a:latin typeface="Candara" panose="020E0502030303020204" pitchFamily="34" charset="0"/>
              </a:rPr>
              <a:t> con </a:t>
            </a:r>
            <a:r>
              <a:rPr lang="es-PR" dirty="0">
                <a:latin typeface="Candara" panose="020E0502030303020204" pitchFamily="34" charset="0"/>
              </a:rPr>
              <a:t>la </a:t>
            </a:r>
            <a:r>
              <a:rPr lang="es-PR" dirty="0" err="1" smtClean="0">
                <a:latin typeface="Candara" panose="020E0502030303020204" pitchFamily="34" charset="0"/>
              </a:rPr>
              <a:t>proclamazione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mondiale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del </a:t>
            </a:r>
            <a:r>
              <a:rPr lang="es-PR" dirty="0" err="1" smtClean="0">
                <a:latin typeface="Candara" panose="020E0502030303020204" pitchFamily="34" charset="0"/>
              </a:rPr>
              <a:t>vangelo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>
                <a:latin typeface="Candara" panose="020E0502030303020204" pitchFamily="34" charset="0"/>
              </a:rPr>
              <a:t>con la </a:t>
            </a:r>
            <a:r>
              <a:rPr lang="es-PR" dirty="0" err="1" smtClean="0">
                <a:latin typeface="Candara" panose="020E0502030303020204" pitchFamily="34" charset="0"/>
              </a:rPr>
              <a:t>salvazione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 err="1" smtClean="0">
                <a:latin typeface="Candara" panose="020E0502030303020204" pitchFamily="34" charset="0"/>
              </a:rPr>
              <a:t>tante</a:t>
            </a:r>
            <a:r>
              <a:rPr lang="es-PR" dirty="0" smtClean="0">
                <a:latin typeface="Candara" panose="020E0502030303020204" pitchFamily="34" charset="0"/>
              </a:rPr>
              <a:t> anime e con </a:t>
            </a:r>
            <a:r>
              <a:rPr lang="es-PR" dirty="0" err="1" smtClean="0">
                <a:latin typeface="Candara" panose="020E0502030303020204" pitchFamily="34" charset="0"/>
              </a:rPr>
              <a:t>l’edificamento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della</a:t>
            </a:r>
            <a:r>
              <a:rPr lang="es-PR" dirty="0" smtClean="0">
                <a:latin typeface="Candara" panose="020E0502030303020204" pitchFamily="34" charset="0"/>
              </a:rPr>
              <a:t> Chiesa. </a:t>
            </a:r>
          </a:p>
          <a:p>
            <a:r>
              <a:rPr lang="es-PR" dirty="0" err="1" smtClean="0">
                <a:latin typeface="Candara" panose="020E0502030303020204" pitchFamily="34" charset="0"/>
              </a:rPr>
              <a:t>Maggiore</a:t>
            </a:r>
            <a:r>
              <a:rPr lang="es-PR" dirty="0" smtClean="0">
                <a:latin typeface="Candara" panose="020E0502030303020204" pitchFamily="34" charset="0"/>
              </a:rPr>
              <a:t> opera è salvare anime di </a:t>
            </a:r>
            <a:r>
              <a:rPr lang="es-PR" dirty="0" err="1" smtClean="0">
                <a:latin typeface="Candara" panose="020E0502030303020204" pitchFamily="34" charset="0"/>
              </a:rPr>
              <a:t>guarire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corpi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4000"/>
                    </a14:imgEffect>
                    <a14:imgEffect>
                      <a14:brightnessContrast bright="3000" contrast="7000"/>
                    </a14:imgEffect>
                  </a14:imgLayer>
                </a14:imgProps>
              </a:ext>
            </a:extLst>
          </a:blip>
          <a:srcRect b="24039"/>
          <a:stretch/>
        </p:blipFill>
        <p:spPr>
          <a:xfrm>
            <a:off x="0" y="-9525"/>
            <a:ext cx="9144000" cy="3286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5240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>
                <a:latin typeface="Candara" pitchFamily="34" charset="0"/>
                <a:cs typeface="Calibri" pitchFamily="34" charset="0"/>
              </a:rPr>
              <a:t>Gesù</a:t>
            </a:r>
            <a:r>
              <a:rPr lang="es-PR" dirty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>
                <a:latin typeface="Candara" pitchFamily="34" charset="0"/>
                <a:cs typeface="Calibri" pitchFamily="34" charset="0"/>
              </a:rPr>
              <a:t>risponde</a:t>
            </a:r>
            <a:r>
              <a:rPr lang="es-PR" dirty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>
                <a:latin typeface="Candara" pitchFamily="34" charset="0"/>
                <a:cs typeface="Calibri" pitchFamily="34" charset="0"/>
              </a:rPr>
              <a:t>alle</a:t>
            </a:r>
            <a:r>
              <a:rPr lang="es-PR" dirty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>
                <a:latin typeface="Candara" pitchFamily="34" charset="0"/>
                <a:cs typeface="Calibri" pitchFamily="34" charset="0"/>
              </a:rPr>
              <a:t>preghiere</a:t>
            </a:r>
            <a:r>
              <a:rPr lang="es-PR" dirty="0">
                <a:latin typeface="Candara" pitchFamily="34" charset="0"/>
                <a:cs typeface="Calibri" pitchFamily="34" charset="0"/>
              </a:rPr>
              <a:t/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14.12-14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38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4876799" cy="4719638"/>
          </a:xfrm>
        </p:spPr>
        <p:txBody>
          <a:bodyPr>
            <a:normAutofit/>
          </a:bodyPr>
          <a:lstStyle/>
          <a:p>
            <a:r>
              <a:rPr lang="es-PR" dirty="0" err="1" smtClean="0">
                <a:latin typeface="Candara" panose="020E0502030303020204" pitchFamily="34" charset="0"/>
              </a:rPr>
              <a:t>Quando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Gesù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ritornò</a:t>
            </a:r>
            <a:r>
              <a:rPr lang="es-PR" dirty="0" smtClean="0">
                <a:latin typeface="Candara" panose="020E0502030303020204" pitchFamily="34" charset="0"/>
              </a:rPr>
              <a:t> al </a:t>
            </a:r>
            <a:r>
              <a:rPr lang="es-PR" dirty="0">
                <a:latin typeface="Candara" panose="020E0502030303020204" pitchFamily="34" charset="0"/>
              </a:rPr>
              <a:t>cielo, </a:t>
            </a:r>
            <a:r>
              <a:rPr lang="es-PR" dirty="0" smtClean="0">
                <a:latin typeface="Candara" panose="020E0502030303020204" pitchFamily="34" charset="0"/>
              </a:rPr>
              <a:t>fu </a:t>
            </a:r>
            <a:r>
              <a:rPr lang="es-PR" dirty="0" err="1" smtClean="0">
                <a:latin typeface="Candara" panose="020E0502030303020204" pitchFamily="34" charset="0"/>
              </a:rPr>
              <a:t>glorificato</a:t>
            </a:r>
            <a:r>
              <a:rPr lang="es-PR" dirty="0">
                <a:latin typeface="Candara" panose="020E0502030303020204" pitchFamily="34" charset="0"/>
              </a:rPr>
              <a:t>, </a:t>
            </a:r>
            <a:r>
              <a:rPr lang="es-PR" dirty="0" smtClean="0">
                <a:latin typeface="Candara" panose="020E0502030303020204" pitchFamily="34" charset="0"/>
              </a:rPr>
              <a:t>e lo </a:t>
            </a:r>
            <a:r>
              <a:rPr lang="es-PR" dirty="0" err="1" smtClean="0">
                <a:latin typeface="Candara" panose="020E0502030303020204" pitchFamily="34" charset="0"/>
              </a:rPr>
              <a:t>Spirito</a:t>
            </a:r>
            <a:r>
              <a:rPr lang="es-PR" dirty="0" smtClean="0">
                <a:latin typeface="Candara" panose="020E0502030303020204" pitchFamily="34" charset="0"/>
              </a:rPr>
              <a:t> Santo fu </a:t>
            </a:r>
            <a:r>
              <a:rPr lang="es-PR" dirty="0" err="1" smtClean="0">
                <a:latin typeface="Candara" panose="020E0502030303020204" pitchFamily="34" charset="0"/>
              </a:rPr>
              <a:t>inviato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alla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terra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Per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potere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dello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Spirito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gli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apostoli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effettuarono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questi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miracoli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maggiori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3000"/>
                    </a14:imgEffect>
                    <a14:imgEffect>
                      <a14:brightnessContrast bright="8000" contrast="16000"/>
                    </a14:imgEffect>
                  </a14:imgLayer>
                </a14:imgProps>
              </a:ext>
            </a:extLst>
          </a:blip>
          <a:srcRect l="34029" r="8548" b="2845"/>
          <a:stretch/>
        </p:blipFill>
        <p:spPr>
          <a:xfrm>
            <a:off x="5029200" y="1824284"/>
            <a:ext cx="4114800" cy="5033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09084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>
                <a:latin typeface="Candara" pitchFamily="34" charset="0"/>
                <a:cs typeface="Calibri" pitchFamily="34" charset="0"/>
              </a:rPr>
              <a:t>Gesù</a:t>
            </a:r>
            <a:r>
              <a:rPr lang="es-PR" dirty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>
                <a:latin typeface="Candara" pitchFamily="34" charset="0"/>
                <a:cs typeface="Calibri" pitchFamily="34" charset="0"/>
              </a:rPr>
              <a:t>risponde</a:t>
            </a:r>
            <a:r>
              <a:rPr lang="es-PR" dirty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>
                <a:latin typeface="Candara" pitchFamily="34" charset="0"/>
                <a:cs typeface="Calibri" pitchFamily="34" charset="0"/>
              </a:rPr>
              <a:t>alle</a:t>
            </a:r>
            <a:r>
              <a:rPr lang="es-PR" dirty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>
                <a:latin typeface="Candara" pitchFamily="34" charset="0"/>
                <a:cs typeface="Calibri" pitchFamily="34" charset="0"/>
              </a:rPr>
              <a:t>preghiere</a:t>
            </a:r>
            <a:r>
              <a:rPr lang="es-PR" dirty="0">
                <a:latin typeface="Candara" pitchFamily="34" charset="0"/>
                <a:cs typeface="Calibri" pitchFamily="34" charset="0"/>
              </a:rPr>
              <a:t/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14.12-14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39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5257799" cy="4719638"/>
          </a:xfrm>
        </p:spPr>
        <p:txBody>
          <a:bodyPr>
            <a:normAutofit fontScale="77500" lnSpcReduction="2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14:13</a:t>
            </a:r>
            <a:r>
              <a:rPr lang="es-PR" dirty="0">
                <a:latin typeface="Candara" panose="020E0502030303020204" pitchFamily="34" charset="0"/>
              </a:rPr>
              <a:t> </a:t>
            </a:r>
            <a:r>
              <a:rPr lang="es-PR" dirty="0" smtClean="0">
                <a:latin typeface="Candara" panose="020E0502030303020204" pitchFamily="34" charset="0"/>
              </a:rPr>
              <a:t>Che </a:t>
            </a:r>
            <a:r>
              <a:rPr lang="es-PR" dirty="0" err="1" smtClean="0">
                <a:latin typeface="Candara" panose="020E0502030303020204" pitchFamily="34" charset="0"/>
              </a:rPr>
              <a:t>consolazione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deve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essere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stato</a:t>
            </a:r>
            <a:r>
              <a:rPr lang="es-PR" dirty="0" smtClean="0">
                <a:latin typeface="Candara" panose="020E0502030303020204" pitchFamily="34" charset="0"/>
              </a:rPr>
              <a:t> per i </a:t>
            </a:r>
            <a:r>
              <a:rPr lang="es-PR" dirty="0" err="1" smtClean="0">
                <a:latin typeface="Candara" panose="020E0502030303020204" pitchFamily="34" charset="0"/>
              </a:rPr>
              <a:t>discepoli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sapere</a:t>
            </a:r>
            <a:r>
              <a:rPr lang="es-PR" dirty="0" smtClean="0">
                <a:latin typeface="Candara" panose="020E0502030303020204" pitchFamily="34" charset="0"/>
              </a:rPr>
              <a:t> che anche se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Signore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stesse</a:t>
            </a:r>
            <a:r>
              <a:rPr lang="es-PR" dirty="0" smtClean="0">
                <a:latin typeface="Candara" panose="020E0502030303020204" pitchFamily="34" charset="0"/>
              </a:rPr>
              <a:t> per </a:t>
            </a:r>
            <a:r>
              <a:rPr lang="es-PR" dirty="0" err="1" smtClean="0">
                <a:latin typeface="Candara" panose="020E0502030303020204" pitchFamily="34" charset="0"/>
              </a:rPr>
              <a:t>lasciarli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potrebbero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pregare</a:t>
            </a:r>
            <a:r>
              <a:rPr lang="es-PR" dirty="0" smtClean="0">
                <a:latin typeface="Candara" panose="020E0502030303020204" pitchFamily="34" charset="0"/>
              </a:rPr>
              <a:t> al </a:t>
            </a:r>
            <a:r>
              <a:rPr lang="es-PR" dirty="0">
                <a:latin typeface="Candara" panose="020E0502030303020204" pitchFamily="34" charset="0"/>
              </a:rPr>
              <a:t>Padre </a:t>
            </a:r>
            <a:r>
              <a:rPr lang="es-PR" dirty="0" err="1" smtClean="0">
                <a:latin typeface="Candara" panose="020E0502030303020204" pitchFamily="34" charset="0"/>
              </a:rPr>
              <a:t>nel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Suo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nome</a:t>
            </a:r>
            <a:r>
              <a:rPr lang="es-PR" dirty="0" smtClean="0">
                <a:latin typeface="Candara" panose="020E0502030303020204" pitchFamily="34" charset="0"/>
              </a:rPr>
              <a:t> e </a:t>
            </a:r>
            <a:r>
              <a:rPr lang="es-PR" dirty="0" err="1" smtClean="0">
                <a:latin typeface="Candara" panose="020E0502030303020204" pitchFamily="34" charset="0"/>
              </a:rPr>
              <a:t>ricevere</a:t>
            </a:r>
            <a:r>
              <a:rPr lang="es-PR" dirty="0" smtClean="0">
                <a:latin typeface="Candara" panose="020E0502030303020204" pitchFamily="34" charset="0"/>
              </a:rPr>
              <a:t> le loro </a:t>
            </a:r>
            <a:r>
              <a:rPr lang="es-PR" dirty="0" err="1" smtClean="0">
                <a:latin typeface="Candara" panose="020E0502030303020204" pitchFamily="34" charset="0"/>
              </a:rPr>
              <a:t>richieste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err="1" smtClean="0">
                <a:latin typeface="Candara" panose="020E0502030303020204" pitchFamily="34" charset="0"/>
              </a:rPr>
              <a:t>Questo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versetto</a:t>
            </a:r>
            <a:r>
              <a:rPr lang="es-PR" dirty="0" smtClean="0">
                <a:latin typeface="Candara" panose="020E0502030303020204" pitchFamily="34" charset="0"/>
              </a:rPr>
              <a:t> non </a:t>
            </a:r>
            <a:r>
              <a:rPr lang="es-PR" dirty="0">
                <a:latin typeface="Candara" panose="020E0502030303020204" pitchFamily="34" charset="0"/>
              </a:rPr>
              <a:t>significa </a:t>
            </a:r>
            <a:r>
              <a:rPr lang="es-PR" dirty="0" smtClean="0">
                <a:latin typeface="Candara" panose="020E0502030303020204" pitchFamily="34" charset="0"/>
              </a:rPr>
              <a:t>che </a:t>
            </a:r>
            <a:r>
              <a:rPr lang="es-PR" dirty="0">
                <a:latin typeface="Candara" panose="020E0502030303020204" pitchFamily="34" charset="0"/>
              </a:rPr>
              <a:t>un </a:t>
            </a:r>
            <a:r>
              <a:rPr lang="es-PR" dirty="0" err="1" smtClean="0">
                <a:latin typeface="Candara" panose="020E0502030303020204" pitchFamily="34" charset="0"/>
              </a:rPr>
              <a:t>credente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possa</a:t>
            </a:r>
            <a:r>
              <a:rPr lang="es-PR" dirty="0" smtClean="0">
                <a:latin typeface="Candara" panose="020E0502030303020204" pitchFamily="34" charset="0"/>
              </a:rPr>
              <a:t> trovare di Dio </a:t>
            </a:r>
            <a:r>
              <a:rPr lang="es-PR" dirty="0" err="1" smtClean="0">
                <a:latin typeface="Candara" panose="020E0502030303020204" pitchFamily="34" charset="0"/>
              </a:rPr>
              <a:t>ciò</a:t>
            </a:r>
            <a:r>
              <a:rPr lang="es-PR" dirty="0" smtClean="0">
                <a:latin typeface="Candara" panose="020E0502030303020204" pitchFamily="34" charset="0"/>
              </a:rPr>
              <a:t> che </a:t>
            </a:r>
            <a:r>
              <a:rPr lang="es-PR" dirty="0" err="1" smtClean="0">
                <a:latin typeface="Candara" panose="020E0502030303020204" pitchFamily="34" charset="0"/>
              </a:rPr>
              <a:t>vuole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La </a:t>
            </a:r>
            <a:r>
              <a:rPr lang="es-PR" dirty="0" err="1" smtClean="0">
                <a:latin typeface="Candara" panose="020E0502030303020204" pitchFamily="34" charset="0"/>
              </a:rPr>
              <a:t>chiave</a:t>
            </a:r>
            <a:r>
              <a:rPr lang="es-PR" dirty="0" smtClean="0">
                <a:latin typeface="Candara" panose="020E0502030303020204" pitchFamily="34" charset="0"/>
              </a:rPr>
              <a:t> per </a:t>
            </a:r>
            <a:r>
              <a:rPr lang="es-PR" dirty="0" err="1" smtClean="0">
                <a:latin typeface="Candara" panose="020E0502030303020204" pitchFamily="34" charset="0"/>
              </a:rPr>
              <a:t>comprendere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la </a:t>
            </a:r>
            <a:r>
              <a:rPr lang="es-PR" dirty="0" err="1" smtClean="0">
                <a:latin typeface="Candara" panose="020E0502030303020204" pitchFamily="34" charset="0"/>
              </a:rPr>
              <a:t>prommessa</a:t>
            </a:r>
            <a:r>
              <a:rPr lang="es-PR" dirty="0" smtClean="0">
                <a:latin typeface="Candara" panose="020E0502030303020204" pitchFamily="34" charset="0"/>
              </a:rPr>
              <a:t> è </a:t>
            </a:r>
            <a:r>
              <a:rPr lang="es-PR" dirty="0" err="1" smtClean="0">
                <a:latin typeface="Candara" panose="020E0502030303020204" pitchFamily="34" charset="0"/>
              </a:rPr>
              <a:t>nelle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parole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b="1" i="1" dirty="0" err="1" smtClean="0">
                <a:latin typeface="Candara" panose="020E0502030303020204" pitchFamily="34" charset="0"/>
              </a:rPr>
              <a:t>nel</a:t>
            </a:r>
            <a:r>
              <a:rPr lang="es-PR" b="1" i="1" dirty="0" smtClean="0">
                <a:latin typeface="Candara" panose="020E0502030303020204" pitchFamily="34" charset="0"/>
              </a:rPr>
              <a:t> </a:t>
            </a:r>
            <a:r>
              <a:rPr lang="es-PR" b="1" i="1" dirty="0" err="1" smtClean="0">
                <a:latin typeface="Candara" panose="020E0502030303020204" pitchFamily="34" charset="0"/>
              </a:rPr>
              <a:t>mio</a:t>
            </a:r>
            <a:r>
              <a:rPr lang="es-PR" b="1" i="1" dirty="0" smtClean="0">
                <a:latin typeface="Candara" panose="020E0502030303020204" pitchFamily="34" charset="0"/>
              </a:rPr>
              <a:t> </a:t>
            </a:r>
            <a:r>
              <a:rPr lang="es-PR" b="1" i="1" dirty="0" err="1" smtClean="0">
                <a:latin typeface="Candara" panose="020E0502030303020204" pitchFamily="34" charset="0"/>
              </a:rPr>
              <a:t>nome</a:t>
            </a:r>
            <a:r>
              <a:rPr lang="es-PR" b="1" i="1" dirty="0" smtClean="0">
                <a:latin typeface="Candara" panose="020E0502030303020204" pitchFamily="34" charset="0"/>
              </a:rPr>
              <a:t> </a:t>
            </a:r>
            <a:r>
              <a:rPr lang="es-PR" dirty="0" smtClean="0">
                <a:latin typeface="Candara" panose="020E0502030303020204" pitchFamily="34" charset="0"/>
              </a:rPr>
              <a:t>—</a:t>
            </a:r>
            <a:r>
              <a:rPr lang="es-PR" dirty="0" err="1" smtClean="0">
                <a:latin typeface="Candara" panose="020E0502030303020204" pitchFamily="34" charset="0"/>
              </a:rPr>
              <a:t>qualsiasi</a:t>
            </a:r>
            <a:r>
              <a:rPr lang="es-PR" dirty="0" smtClean="0">
                <a:latin typeface="Candara" panose="020E0502030303020204" pitchFamily="34" charset="0"/>
              </a:rPr>
              <a:t> cosa che </a:t>
            </a:r>
            <a:r>
              <a:rPr lang="es-PR" dirty="0" err="1" smtClean="0">
                <a:latin typeface="Candara" panose="020E0502030303020204" pitchFamily="34" charset="0"/>
              </a:rPr>
              <a:t>chiederete</a:t>
            </a:r>
            <a:r>
              <a:rPr lang="es-PR" dirty="0" smtClean="0">
                <a:latin typeface="Candara" panose="020E0502030303020204" pitchFamily="34" charset="0"/>
              </a:rPr>
              <a:t> al </a:t>
            </a:r>
            <a:r>
              <a:rPr lang="es-PR" dirty="0">
                <a:latin typeface="Candara" panose="020E0502030303020204" pitchFamily="34" charset="0"/>
              </a:rPr>
              <a:t>Padre </a:t>
            </a:r>
            <a:r>
              <a:rPr lang="es-PR" dirty="0" err="1" smtClean="0">
                <a:latin typeface="Candara" panose="020E0502030303020204" pitchFamily="34" charset="0"/>
              </a:rPr>
              <a:t>nel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mio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nome</a:t>
            </a:r>
            <a:r>
              <a:rPr lang="es-PR" dirty="0" smtClean="0">
                <a:latin typeface="Candara" panose="020E0502030303020204" pitchFamily="34" charset="0"/>
              </a:rPr>
              <a:t>—.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3000"/>
                    </a14:imgEffect>
                    <a14:imgEffect>
                      <a14:brightnessContrast bright="8000" contrast="16000"/>
                    </a14:imgEffect>
                  </a14:imgLayer>
                </a14:imgProps>
              </a:ext>
            </a:extLst>
          </a:blip>
          <a:srcRect l="40409" r="8548" b="2845"/>
          <a:stretch/>
        </p:blipFill>
        <p:spPr>
          <a:xfrm>
            <a:off x="5486400" y="1824284"/>
            <a:ext cx="3657600" cy="5033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79893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noProof="0" dirty="0" err="1" smtClean="0">
                <a:latin typeface="Candara" pitchFamily="34" charset="0"/>
                <a:cs typeface="Calibri" pitchFamily="34" charset="0"/>
              </a:rPr>
              <a:t>Abbozzo</a:t>
            </a:r>
            <a:r>
              <a:rPr lang="es-PR" noProof="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noProof="0" dirty="0" err="1" smtClean="0">
                <a:latin typeface="Candara" pitchFamily="34" charset="0"/>
                <a:cs typeface="Calibri" pitchFamily="34" charset="0"/>
              </a:rPr>
              <a:t>dello</a:t>
            </a:r>
            <a:r>
              <a:rPr lang="es-PR" noProof="0" dirty="0" smtClean="0">
                <a:latin typeface="Candara" pitchFamily="34" charset="0"/>
                <a:cs typeface="Calibri" pitchFamily="34" charset="0"/>
              </a:rPr>
              <a:t> Studio</a:t>
            </a:r>
            <a:endParaRPr lang="es-PR" noProof="0" dirty="0">
              <a:latin typeface="Candara" pitchFamily="34" charset="0"/>
              <a:cs typeface="Calibri" pitchFamily="34" charset="0"/>
            </a:endParaRPr>
          </a:p>
        </p:txBody>
      </p:sp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981200"/>
            <a:ext cx="8153400" cy="4724400"/>
          </a:xfrm>
        </p:spPr>
        <p:txBody>
          <a:bodyPr>
            <a:normAutofit/>
          </a:bodyPr>
          <a:lstStyle/>
          <a:p>
            <a:pPr marL="342900" lvl="1" indent="-342900">
              <a:buClr>
                <a:schemeClr val="folHlink"/>
              </a:buClr>
              <a:buSzPct val="60000"/>
            </a:pPr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Gesù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 è </a:t>
            </a:r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andato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 a preparare un </a:t>
            </a:r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luogo</a:t>
            </a:r>
            <a:endParaRPr lang="es-PR" sz="3600" dirty="0">
              <a:latin typeface="Candara" pitchFamily="34" charset="0"/>
              <a:cs typeface="Calibri" pitchFamily="34" charset="0"/>
            </a:endParaRPr>
          </a:p>
          <a:p>
            <a:pPr lvl="1"/>
            <a:r>
              <a:rPr lang="es-PR" sz="33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14.1-4</a:t>
            </a:r>
            <a:endParaRPr lang="es-PR" sz="33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  <a:p>
            <a:pPr marL="342900" lvl="1" indent="-342900">
              <a:buClr>
                <a:schemeClr val="folHlink"/>
              </a:buClr>
              <a:buSzPct val="60000"/>
            </a:pPr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Gesù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 è la </a:t>
            </a:r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via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, la </a:t>
            </a:r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verità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 e la vita</a:t>
            </a:r>
          </a:p>
          <a:p>
            <a:pPr lvl="1"/>
            <a:r>
              <a:rPr lang="es-PR" sz="33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14.5-11</a:t>
            </a:r>
            <a:endParaRPr lang="es-PR" sz="33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  <a:p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Gesù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risponde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 le </a:t>
            </a:r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preghiere</a:t>
            </a:r>
            <a:endParaRPr lang="es-PR" sz="3600" dirty="0">
              <a:latin typeface="Candara" pitchFamily="34" charset="0"/>
              <a:cs typeface="Calibri" pitchFamily="34" charset="0"/>
            </a:endParaRPr>
          </a:p>
          <a:p>
            <a:pPr lvl="1"/>
            <a:r>
              <a:rPr lang="es-PR" sz="33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14.12-14</a:t>
            </a:r>
            <a:endParaRPr lang="es-PR" sz="330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1704-8AD3-4869-913C-6C059867AFF4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>
                <a:latin typeface="Candara" pitchFamily="34" charset="0"/>
                <a:cs typeface="Calibri" pitchFamily="34" charset="0"/>
              </a:rPr>
              <a:t>Gesù</a:t>
            </a:r>
            <a:r>
              <a:rPr lang="es-PR" dirty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>
                <a:latin typeface="Candara" pitchFamily="34" charset="0"/>
                <a:cs typeface="Calibri" pitchFamily="34" charset="0"/>
              </a:rPr>
              <a:t>risponde</a:t>
            </a:r>
            <a:r>
              <a:rPr lang="es-PR" dirty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>
                <a:latin typeface="Candara" pitchFamily="34" charset="0"/>
                <a:cs typeface="Calibri" pitchFamily="34" charset="0"/>
              </a:rPr>
              <a:t>alle</a:t>
            </a:r>
            <a:r>
              <a:rPr lang="es-PR" dirty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>
                <a:latin typeface="Candara" pitchFamily="34" charset="0"/>
                <a:cs typeface="Calibri" pitchFamily="34" charset="0"/>
              </a:rPr>
              <a:t>preghiere</a:t>
            </a:r>
            <a:r>
              <a:rPr lang="es-PR" dirty="0">
                <a:latin typeface="Candara" pitchFamily="34" charset="0"/>
                <a:cs typeface="Calibri" pitchFamily="34" charset="0"/>
              </a:rPr>
              <a:t/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14.12-14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40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48767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 err="1" smtClean="0">
                <a:latin typeface="Candara" panose="020E0502030303020204" pitchFamily="34" charset="0"/>
              </a:rPr>
              <a:t>Chiedere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nel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Nome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 err="1" smtClean="0">
                <a:latin typeface="Candara" panose="020E0502030303020204" pitchFamily="34" charset="0"/>
              </a:rPr>
              <a:t>Gesù</a:t>
            </a:r>
            <a:r>
              <a:rPr lang="es-PR" dirty="0" smtClean="0">
                <a:latin typeface="Candara" panose="020E0502030303020204" pitchFamily="34" charset="0"/>
              </a:rPr>
              <a:t>  non è </a:t>
            </a:r>
            <a:r>
              <a:rPr lang="es-PR" dirty="0" err="1" smtClean="0">
                <a:latin typeface="Candara" panose="020E0502030303020204" pitchFamily="34" charset="0"/>
              </a:rPr>
              <a:t>semplicemente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inserire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Suo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Nome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alla</a:t>
            </a:r>
            <a:r>
              <a:rPr lang="es-PR" dirty="0" smtClean="0">
                <a:latin typeface="Candara" panose="020E0502030303020204" pitchFamily="34" charset="0"/>
              </a:rPr>
              <a:t> fine </a:t>
            </a:r>
            <a:r>
              <a:rPr lang="es-PR" dirty="0" err="1" smtClean="0">
                <a:latin typeface="Candara" panose="020E0502030303020204" pitchFamily="34" charset="0"/>
              </a:rPr>
              <a:t>della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preghiera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È </a:t>
            </a:r>
            <a:r>
              <a:rPr lang="es-PR" dirty="0" err="1" smtClean="0">
                <a:latin typeface="Candara" panose="020E0502030303020204" pitchFamily="34" charset="0"/>
              </a:rPr>
              <a:t>chiedere</a:t>
            </a:r>
            <a:r>
              <a:rPr lang="es-PR" dirty="0" smtClean="0">
                <a:latin typeface="Candara" panose="020E0502030303020204" pitchFamily="34" charset="0"/>
              </a:rPr>
              <a:t> conformemente </a:t>
            </a:r>
            <a:r>
              <a:rPr lang="es-PR" dirty="0" err="1" smtClean="0">
                <a:latin typeface="Candara" panose="020E0502030303020204" pitchFamily="34" charset="0"/>
              </a:rPr>
              <a:t>alla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Sua</a:t>
            </a:r>
            <a:r>
              <a:rPr lang="es-PR" dirty="0" smtClean="0">
                <a:latin typeface="Candara" panose="020E0502030303020204" pitchFamily="34" charset="0"/>
              </a:rPr>
              <a:t> mente e </a:t>
            </a:r>
            <a:r>
              <a:rPr lang="es-PR" dirty="0" err="1" smtClean="0">
                <a:latin typeface="Candara" panose="020E0502030303020204" pitchFamily="34" charset="0"/>
              </a:rPr>
              <a:t>volontà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È </a:t>
            </a:r>
            <a:r>
              <a:rPr lang="es-PR" dirty="0" err="1" smtClean="0">
                <a:latin typeface="Candara" panose="020E0502030303020204" pitchFamily="34" charset="0"/>
              </a:rPr>
              <a:t>chiedere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quelle</a:t>
            </a:r>
            <a:r>
              <a:rPr lang="es-PR" dirty="0" smtClean="0">
                <a:latin typeface="Candara" panose="020E0502030303020204" pitchFamily="34" charset="0"/>
              </a:rPr>
              <a:t> cose che </a:t>
            </a:r>
            <a:r>
              <a:rPr lang="es-PR" dirty="0" err="1" smtClean="0">
                <a:latin typeface="Candara" panose="020E0502030303020204" pitchFamily="34" charset="0"/>
              </a:rPr>
              <a:t>glorifichino</a:t>
            </a:r>
            <a:r>
              <a:rPr lang="es-PR" dirty="0" smtClean="0">
                <a:latin typeface="Candara" panose="020E0502030303020204" pitchFamily="34" charset="0"/>
              </a:rPr>
              <a:t> Dio e </a:t>
            </a:r>
            <a:r>
              <a:rPr lang="es-PR" dirty="0" err="1" smtClean="0">
                <a:latin typeface="Candara" panose="020E0502030303020204" pitchFamily="34" charset="0"/>
              </a:rPr>
              <a:t>siano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 err="1" smtClean="0">
                <a:latin typeface="Candara" panose="020E0502030303020204" pitchFamily="34" charset="0"/>
              </a:rPr>
              <a:t>benedizione</a:t>
            </a:r>
            <a:r>
              <a:rPr lang="es-PR" dirty="0" smtClean="0">
                <a:latin typeface="Candara" panose="020E0502030303020204" pitchFamily="34" charset="0"/>
              </a:rPr>
              <a:t> per </a:t>
            </a:r>
            <a:r>
              <a:rPr lang="es-PR" dirty="0" err="1" smtClean="0">
                <a:latin typeface="Candara" panose="020E0502030303020204" pitchFamily="34" charset="0"/>
              </a:rPr>
              <a:t>l’umanità</a:t>
            </a:r>
            <a:r>
              <a:rPr lang="es-PR" dirty="0" smtClean="0">
                <a:latin typeface="Candara" panose="020E0502030303020204" pitchFamily="34" charset="0"/>
              </a:rPr>
              <a:t> e per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nostro</a:t>
            </a:r>
            <a:r>
              <a:rPr lang="es-PR" dirty="0" smtClean="0">
                <a:latin typeface="Candara" panose="020E0502030303020204" pitchFamily="34" charset="0"/>
              </a:rPr>
              <a:t> bene </a:t>
            </a:r>
            <a:r>
              <a:rPr lang="es-PR" dirty="0" err="1" smtClean="0">
                <a:latin typeface="Candara" panose="020E0502030303020204" pitchFamily="34" charset="0"/>
              </a:rPr>
              <a:t>spirituale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4000"/>
                    </a14:imgEffect>
                    <a14:imgEffect>
                      <a14:brightnessContrast bright="9000"/>
                    </a14:imgEffect>
                  </a14:imgLayer>
                </a14:imgProps>
              </a:ext>
            </a:extLst>
          </a:blip>
          <a:srcRect l="13815" r="40628"/>
          <a:stretch/>
        </p:blipFill>
        <p:spPr>
          <a:xfrm>
            <a:off x="5029200" y="1777482"/>
            <a:ext cx="4114800" cy="5080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37929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>
                <a:latin typeface="Candara" pitchFamily="34" charset="0"/>
                <a:cs typeface="Calibri" pitchFamily="34" charset="0"/>
              </a:rPr>
              <a:t>Gesù</a:t>
            </a:r>
            <a:r>
              <a:rPr lang="es-PR" dirty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>
                <a:latin typeface="Candara" pitchFamily="34" charset="0"/>
                <a:cs typeface="Calibri" pitchFamily="34" charset="0"/>
              </a:rPr>
              <a:t>risponde</a:t>
            </a:r>
            <a:r>
              <a:rPr lang="es-PR" dirty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>
                <a:latin typeface="Candara" pitchFamily="34" charset="0"/>
                <a:cs typeface="Calibri" pitchFamily="34" charset="0"/>
              </a:rPr>
              <a:t>alle</a:t>
            </a:r>
            <a:r>
              <a:rPr lang="es-PR" dirty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>
                <a:latin typeface="Candara" pitchFamily="34" charset="0"/>
                <a:cs typeface="Calibri" pitchFamily="34" charset="0"/>
              </a:rPr>
              <a:t>preghiere</a:t>
            </a:r>
            <a:r>
              <a:rPr lang="es-PR" dirty="0">
                <a:latin typeface="Candara" pitchFamily="34" charset="0"/>
                <a:cs typeface="Calibri" pitchFamily="34" charset="0"/>
              </a:rPr>
              <a:t/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14.12-14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41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4876799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Per </a:t>
            </a:r>
            <a:r>
              <a:rPr lang="es-PR" dirty="0" err="1" smtClean="0">
                <a:latin typeface="Candara" panose="020E0502030303020204" pitchFamily="34" charset="0"/>
              </a:rPr>
              <a:t>chiedere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nel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Nome</a:t>
            </a:r>
            <a:r>
              <a:rPr lang="es-PR" dirty="0" smtClean="0">
                <a:latin typeface="Candara" panose="020E0502030303020204" pitchFamily="34" charset="0"/>
              </a:rPr>
              <a:t> di Cristo </a:t>
            </a:r>
            <a:r>
              <a:rPr lang="es-PR" dirty="0" err="1" smtClean="0">
                <a:latin typeface="Candara" panose="020E0502030303020204" pitchFamily="34" charset="0"/>
              </a:rPr>
              <a:t>dobbiamo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vivere</a:t>
            </a:r>
            <a:r>
              <a:rPr lang="es-PR" dirty="0" smtClean="0">
                <a:latin typeface="Candara" panose="020E0502030303020204" pitchFamily="34" charset="0"/>
              </a:rPr>
              <a:t> in </a:t>
            </a:r>
            <a:r>
              <a:rPr lang="es-PR" dirty="0" err="1" smtClean="0">
                <a:latin typeface="Candara" panose="020E0502030303020204" pitchFamily="34" charset="0"/>
              </a:rPr>
              <a:t>stretta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comunione</a:t>
            </a:r>
            <a:r>
              <a:rPr lang="es-PR" dirty="0" smtClean="0">
                <a:latin typeface="Candara" panose="020E0502030303020204" pitchFamily="34" charset="0"/>
              </a:rPr>
              <a:t> con Lui. 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In </a:t>
            </a:r>
            <a:r>
              <a:rPr lang="es-PR" dirty="0">
                <a:latin typeface="Candara" panose="020E0502030303020204" pitchFamily="34" charset="0"/>
              </a:rPr>
              <a:t>caso contrario </a:t>
            </a:r>
            <a:r>
              <a:rPr lang="es-PR" dirty="0" smtClean="0">
                <a:latin typeface="Candara" panose="020E0502030303020204" pitchFamily="34" charset="0"/>
              </a:rPr>
              <a:t>non </a:t>
            </a:r>
            <a:r>
              <a:rPr lang="es-PR" dirty="0" err="1" smtClean="0">
                <a:latin typeface="Candara" panose="020E0502030303020204" pitchFamily="34" charset="0"/>
              </a:rPr>
              <a:t>conosceremmo</a:t>
            </a:r>
            <a:r>
              <a:rPr lang="es-PR" dirty="0" smtClean="0">
                <a:latin typeface="Candara" panose="020E0502030303020204" pitchFamily="34" charset="0"/>
              </a:rPr>
              <a:t> la </a:t>
            </a:r>
            <a:r>
              <a:rPr lang="es-PR" dirty="0" err="1" smtClean="0">
                <a:latin typeface="Candara" panose="020E0502030303020204" pitchFamily="34" charset="0"/>
              </a:rPr>
              <a:t>Sua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attitudine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err="1">
                <a:latin typeface="Candara" panose="020E0502030303020204" pitchFamily="34" charset="0"/>
              </a:rPr>
              <a:t>Q</a:t>
            </a:r>
            <a:r>
              <a:rPr lang="es-PR" dirty="0" err="1" smtClean="0">
                <a:latin typeface="Candara" panose="020E0502030303020204" pitchFamily="34" charset="0"/>
              </a:rPr>
              <a:t>uanto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più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vicini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siamo</a:t>
            </a:r>
            <a:r>
              <a:rPr lang="es-PR" dirty="0" smtClean="0">
                <a:latin typeface="Candara" panose="020E0502030303020204" pitchFamily="34" charset="0"/>
              </a:rPr>
              <a:t> a Lui, </a:t>
            </a:r>
            <a:r>
              <a:rPr lang="es-PR" dirty="0">
                <a:latin typeface="Candara" panose="020E0502030303020204" pitchFamily="34" charset="0"/>
              </a:rPr>
              <a:t>tanto </a:t>
            </a:r>
            <a:r>
              <a:rPr lang="es-PR" dirty="0" err="1" smtClean="0">
                <a:latin typeface="Candara" panose="020E0502030303020204" pitchFamily="34" charset="0"/>
              </a:rPr>
              <a:t>più</a:t>
            </a:r>
            <a:r>
              <a:rPr lang="es-PR" dirty="0" smtClean="0">
                <a:latin typeface="Candara" panose="020E0502030303020204" pitchFamily="34" charset="0"/>
              </a:rPr>
              <a:t> i </a:t>
            </a:r>
            <a:r>
              <a:rPr lang="es-PR" dirty="0" err="1" smtClean="0">
                <a:latin typeface="Candara" panose="020E0502030303020204" pitchFamily="34" charset="0"/>
              </a:rPr>
              <a:t>nostri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desideri</a:t>
            </a:r>
            <a:r>
              <a:rPr lang="es-PR" dirty="0" smtClean="0">
                <a:latin typeface="Candara" panose="020E0502030303020204" pitchFamily="34" charset="0"/>
              </a:rPr>
              <a:t>  </a:t>
            </a:r>
            <a:r>
              <a:rPr lang="es-PR" dirty="0" err="1" smtClean="0">
                <a:latin typeface="Candara" panose="020E0502030303020204" pitchFamily="34" charset="0"/>
              </a:rPr>
              <a:t>saranno</a:t>
            </a:r>
            <a:r>
              <a:rPr lang="es-PR" dirty="0" smtClean="0">
                <a:latin typeface="Candara" panose="020E0502030303020204" pitchFamily="34" charset="0"/>
              </a:rPr>
              <a:t> i </a:t>
            </a:r>
            <a:r>
              <a:rPr lang="es-PR" dirty="0" err="1" smtClean="0">
                <a:latin typeface="Candara" panose="020E0502030303020204" pitchFamily="34" charset="0"/>
              </a:rPr>
              <a:t>stessi</a:t>
            </a:r>
            <a:r>
              <a:rPr lang="es-PR" dirty="0" smtClean="0">
                <a:latin typeface="Candara" panose="020E0502030303020204" pitchFamily="34" charset="0"/>
              </a:rPr>
              <a:t> che </a:t>
            </a:r>
            <a:r>
              <a:rPr lang="es-PR" dirty="0" err="1" smtClean="0">
                <a:latin typeface="Candara" panose="020E0502030303020204" pitchFamily="34" charset="0"/>
              </a:rPr>
              <a:t>quelli</a:t>
            </a:r>
            <a:r>
              <a:rPr lang="es-PR" dirty="0" smtClean="0">
                <a:latin typeface="Candara" panose="020E0502030303020204" pitchFamily="34" charset="0"/>
              </a:rPr>
              <a:t> di Lui. 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4000"/>
                    </a14:imgEffect>
                    <a14:imgEffect>
                      <a14:brightnessContrast bright="9000"/>
                    </a14:imgEffect>
                  </a14:imgLayer>
                </a14:imgProps>
              </a:ext>
            </a:extLst>
          </a:blip>
          <a:srcRect l="13815" r="40628"/>
          <a:stretch/>
        </p:blipFill>
        <p:spPr>
          <a:xfrm>
            <a:off x="5029200" y="1777482"/>
            <a:ext cx="4114800" cy="5080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1344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>
                <a:latin typeface="Candara" pitchFamily="34" charset="0"/>
                <a:cs typeface="Calibri" pitchFamily="34" charset="0"/>
              </a:rPr>
              <a:t>Gesù</a:t>
            </a:r>
            <a:r>
              <a:rPr lang="es-PR" dirty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>
                <a:latin typeface="Candara" pitchFamily="34" charset="0"/>
                <a:cs typeface="Calibri" pitchFamily="34" charset="0"/>
              </a:rPr>
              <a:t>risponde</a:t>
            </a:r>
            <a:r>
              <a:rPr lang="es-PR" dirty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>
                <a:latin typeface="Candara" pitchFamily="34" charset="0"/>
                <a:cs typeface="Calibri" pitchFamily="34" charset="0"/>
              </a:rPr>
              <a:t>alle</a:t>
            </a:r>
            <a:r>
              <a:rPr lang="es-PR" dirty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>
                <a:latin typeface="Candara" pitchFamily="34" charset="0"/>
                <a:cs typeface="Calibri" pitchFamily="34" charset="0"/>
              </a:rPr>
              <a:t>preghiere</a:t>
            </a:r>
            <a:r>
              <a:rPr lang="es-PR" dirty="0">
                <a:latin typeface="Candara" pitchFamily="34" charset="0"/>
                <a:cs typeface="Calibri" pitchFamily="34" charset="0"/>
              </a:rPr>
              <a:t/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14.12-14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42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4876799" cy="4719638"/>
          </a:xfrm>
        </p:spPr>
        <p:txBody>
          <a:bodyPr>
            <a:normAutofit/>
          </a:bodyPr>
          <a:lstStyle/>
          <a:p>
            <a:r>
              <a:rPr lang="es-PR" dirty="0" err="1">
                <a:latin typeface="Candara" panose="020E0502030303020204" pitchFamily="34" charset="0"/>
              </a:rPr>
              <a:t>I</a:t>
            </a:r>
            <a:r>
              <a:rPr lang="es-PR" dirty="0" err="1" smtClean="0">
                <a:latin typeface="Candara" panose="020E0502030303020204" pitchFamily="34" charset="0"/>
              </a:rPr>
              <a:t>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Padre </a:t>
            </a:r>
            <a:r>
              <a:rPr lang="es-PR" dirty="0" smtClean="0">
                <a:latin typeface="Candara" panose="020E0502030303020204" pitchFamily="34" charset="0"/>
              </a:rPr>
              <a:t>è </a:t>
            </a:r>
            <a:r>
              <a:rPr lang="es-PR" dirty="0" err="1" smtClean="0">
                <a:latin typeface="Candara" panose="020E0502030303020204" pitchFamily="34" charset="0"/>
              </a:rPr>
              <a:t>glorificato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nel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Figlio</a:t>
            </a:r>
            <a:r>
              <a:rPr lang="es-PR" dirty="0" smtClean="0">
                <a:latin typeface="Candara" panose="020E0502030303020204" pitchFamily="34" charset="0"/>
              </a:rPr>
              <a:t> per </a:t>
            </a:r>
            <a:r>
              <a:rPr lang="es-PR" dirty="0" err="1" smtClean="0">
                <a:latin typeface="Candara" panose="020E0502030303020204" pitchFamily="34" charset="0"/>
              </a:rPr>
              <a:t>quanto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Figlio</a:t>
            </a:r>
            <a:r>
              <a:rPr lang="es-PR" dirty="0" smtClean="0">
                <a:latin typeface="Candara" panose="020E0502030303020204" pitchFamily="34" charset="0"/>
              </a:rPr>
              <a:t> solo </a:t>
            </a:r>
            <a:r>
              <a:rPr lang="es-PR" dirty="0" err="1" smtClean="0">
                <a:latin typeface="Candara" panose="020E0502030303020204" pitchFamily="34" charset="0"/>
              </a:rPr>
              <a:t>desidera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quelle</a:t>
            </a:r>
            <a:r>
              <a:rPr lang="es-PR" dirty="0" smtClean="0">
                <a:latin typeface="Candara" panose="020E0502030303020204" pitchFamily="34" charset="0"/>
              </a:rPr>
              <a:t> cose </a:t>
            </a:r>
            <a:r>
              <a:rPr lang="es-PR" dirty="0" err="1" smtClean="0">
                <a:latin typeface="Candara" panose="020E0502030303020204" pitchFamily="34" charset="0"/>
              </a:rPr>
              <a:t>ceh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sono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piacevole</a:t>
            </a:r>
            <a:r>
              <a:rPr lang="es-PR" dirty="0" smtClean="0">
                <a:latin typeface="Candara" panose="020E0502030303020204" pitchFamily="34" charset="0"/>
              </a:rPr>
              <a:t> per Dio. </a:t>
            </a:r>
          </a:p>
          <a:p>
            <a:r>
              <a:rPr lang="es-PR" dirty="0" err="1" smtClean="0">
                <a:latin typeface="Candara" panose="020E0502030303020204" pitchFamily="34" charset="0"/>
              </a:rPr>
              <a:t>All’essere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presentate</a:t>
            </a:r>
            <a:r>
              <a:rPr lang="es-PR" dirty="0" smtClean="0">
                <a:latin typeface="Candara" panose="020E0502030303020204" pitchFamily="34" charset="0"/>
              </a:rPr>
              <a:t> e </a:t>
            </a:r>
            <a:r>
              <a:rPr lang="es-PR" dirty="0" err="1" smtClean="0">
                <a:latin typeface="Candara" panose="020E0502030303020204" pitchFamily="34" charset="0"/>
              </a:rPr>
              <a:t>concesse</a:t>
            </a:r>
            <a:r>
              <a:rPr lang="es-PR" dirty="0" smtClean="0">
                <a:latin typeface="Candara" panose="020E0502030303020204" pitchFamily="34" charset="0"/>
              </a:rPr>
              <a:t> le </a:t>
            </a:r>
            <a:r>
              <a:rPr lang="es-PR" dirty="0" err="1" smtClean="0">
                <a:latin typeface="Candara" panose="020E0502030303020204" pitchFamily="34" charset="0"/>
              </a:rPr>
              <a:t>preghiere</a:t>
            </a:r>
            <a:r>
              <a:rPr lang="es-PR" dirty="0" smtClean="0">
                <a:latin typeface="Candara" panose="020E0502030303020204" pitchFamily="34" charset="0"/>
              </a:rPr>
              <a:t> di </a:t>
            </a:r>
            <a:r>
              <a:rPr lang="es-PR" dirty="0" err="1" smtClean="0">
                <a:latin typeface="Candara" panose="020E0502030303020204" pitchFamily="34" charset="0"/>
              </a:rPr>
              <a:t>questo</a:t>
            </a:r>
            <a:r>
              <a:rPr lang="es-PR" dirty="0" smtClean="0">
                <a:latin typeface="Candara" panose="020E0502030303020204" pitchFamily="34" charset="0"/>
              </a:rPr>
              <a:t> tipo, Dio è </a:t>
            </a:r>
            <a:r>
              <a:rPr lang="es-PR" dirty="0">
                <a:latin typeface="Candara" panose="020E0502030303020204" pitchFamily="34" charset="0"/>
              </a:rPr>
              <a:t>grandemente </a:t>
            </a:r>
            <a:r>
              <a:rPr lang="es-PR" dirty="0" err="1" smtClean="0">
                <a:latin typeface="Candara" panose="020E0502030303020204" pitchFamily="34" charset="0"/>
              </a:rPr>
              <a:t>glorificato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4000"/>
                    </a14:imgEffect>
                    <a14:imgEffect>
                      <a14:brightnessContrast bright="9000"/>
                    </a14:imgEffect>
                  </a14:imgLayer>
                </a14:imgProps>
              </a:ext>
            </a:extLst>
          </a:blip>
          <a:srcRect l="13815" r="40628"/>
          <a:stretch/>
        </p:blipFill>
        <p:spPr>
          <a:xfrm>
            <a:off x="5029200" y="1777482"/>
            <a:ext cx="4114800" cy="5080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7234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err="1">
                <a:latin typeface="Candara" pitchFamily="34" charset="0"/>
                <a:cs typeface="Calibri" pitchFamily="34" charset="0"/>
              </a:rPr>
              <a:t>Gesù</a:t>
            </a:r>
            <a:r>
              <a:rPr lang="es-PR" dirty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>
                <a:latin typeface="Candara" pitchFamily="34" charset="0"/>
                <a:cs typeface="Calibri" pitchFamily="34" charset="0"/>
              </a:rPr>
              <a:t>risponde</a:t>
            </a:r>
            <a:r>
              <a:rPr lang="es-PR" dirty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>
                <a:latin typeface="Candara" pitchFamily="34" charset="0"/>
                <a:cs typeface="Calibri" pitchFamily="34" charset="0"/>
              </a:rPr>
              <a:t>alle</a:t>
            </a:r>
            <a:r>
              <a:rPr lang="es-PR" dirty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>
                <a:latin typeface="Candara" pitchFamily="34" charset="0"/>
                <a:cs typeface="Calibri" pitchFamily="34" charset="0"/>
              </a:rPr>
              <a:t>preghiere</a:t>
            </a:r>
            <a:r>
              <a:rPr lang="es-PR" dirty="0">
                <a:latin typeface="Candara" pitchFamily="34" charset="0"/>
                <a:cs typeface="Calibri" pitchFamily="34" charset="0"/>
              </a:rPr>
              <a:t/>
            </a:r>
            <a:br>
              <a:rPr lang="es-PR" dirty="0">
                <a:latin typeface="Candara" pitchFamily="34" charset="0"/>
                <a:cs typeface="Calibri" pitchFamily="34" charset="0"/>
              </a:rPr>
            </a:br>
            <a:r>
              <a:rPr lang="es-PR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14.12-14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>
                <a:solidFill>
                  <a:srgbClr val="000000"/>
                </a:solidFill>
              </a:rPr>
              <a:pPr/>
              <a:t>43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4876799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14:14</a:t>
            </a:r>
            <a:r>
              <a:rPr lang="es-PR" dirty="0">
                <a:latin typeface="Candara" panose="020E0502030303020204" pitchFamily="34" charset="0"/>
              </a:rPr>
              <a:t> La </a:t>
            </a:r>
            <a:r>
              <a:rPr lang="es-PR" dirty="0" err="1" smtClean="0">
                <a:latin typeface="Candara" panose="020E0502030303020204" pitchFamily="34" charset="0"/>
              </a:rPr>
              <a:t>promessa</a:t>
            </a:r>
            <a:r>
              <a:rPr lang="es-PR" dirty="0" smtClean="0">
                <a:latin typeface="Candara" panose="020E0502030303020204" pitchFamily="34" charset="0"/>
              </a:rPr>
              <a:t> si </a:t>
            </a:r>
            <a:r>
              <a:rPr lang="es-PR" dirty="0" err="1" smtClean="0">
                <a:latin typeface="Candara" panose="020E0502030303020204" pitchFamily="34" charset="0"/>
              </a:rPr>
              <a:t>ripite</a:t>
            </a:r>
            <a:r>
              <a:rPr lang="es-PR" dirty="0" smtClean="0">
                <a:latin typeface="Candara" panose="020E0502030303020204" pitchFamily="34" charset="0"/>
              </a:rPr>
              <a:t> per </a:t>
            </a:r>
            <a:r>
              <a:rPr lang="es-PR" dirty="0" err="1" smtClean="0">
                <a:latin typeface="Candara" panose="020E0502030303020204" pitchFamily="34" charset="0"/>
              </a:rPr>
              <a:t>enfasi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ed</a:t>
            </a:r>
            <a:r>
              <a:rPr lang="es-PR" dirty="0" smtClean="0">
                <a:latin typeface="Candara" panose="020E0502030303020204" pitchFamily="34" charset="0"/>
              </a:rPr>
              <a:t> è un grande </a:t>
            </a:r>
            <a:r>
              <a:rPr lang="es-PR" dirty="0" err="1" smtClean="0">
                <a:latin typeface="Candara" panose="020E0502030303020204" pitchFamily="34" charset="0"/>
              </a:rPr>
              <a:t>sollievo</a:t>
            </a:r>
            <a:r>
              <a:rPr lang="es-PR" dirty="0" smtClean="0">
                <a:latin typeface="Candara" panose="020E0502030303020204" pitchFamily="34" charset="0"/>
              </a:rPr>
              <a:t> per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popoli</a:t>
            </a:r>
            <a:r>
              <a:rPr lang="es-PR" dirty="0" smtClean="0">
                <a:latin typeface="Candara" panose="020E0502030303020204" pitchFamily="34" charset="0"/>
              </a:rPr>
              <a:t> di Dio. 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Viva </a:t>
            </a:r>
            <a:r>
              <a:rPr lang="es-PR" dirty="0" err="1" smtClean="0">
                <a:latin typeface="Candara" panose="020E0502030303020204" pitchFamily="34" charset="0"/>
              </a:rPr>
              <a:t>nel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centro </a:t>
            </a:r>
            <a:r>
              <a:rPr lang="es-PR" dirty="0" err="1" smtClean="0">
                <a:latin typeface="Candara" panose="020E0502030303020204" pitchFamily="34" charset="0"/>
              </a:rPr>
              <a:t>della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Sua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volontà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camnina</a:t>
            </a:r>
            <a:r>
              <a:rPr lang="es-PR" dirty="0" smtClean="0">
                <a:latin typeface="Candara" panose="020E0502030303020204" pitchFamily="34" charset="0"/>
              </a:rPr>
              <a:t> in </a:t>
            </a:r>
            <a:r>
              <a:rPr lang="es-PR" dirty="0" err="1" smtClean="0">
                <a:latin typeface="Candara" panose="020E0502030303020204" pitchFamily="34" charset="0"/>
              </a:rPr>
              <a:t>comunione</a:t>
            </a:r>
            <a:r>
              <a:rPr lang="es-PR" dirty="0" smtClean="0">
                <a:latin typeface="Candara" panose="020E0502030303020204" pitchFamily="34" charset="0"/>
              </a:rPr>
              <a:t> con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Signore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chiedi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qualcosa</a:t>
            </a:r>
            <a:r>
              <a:rPr lang="es-PR" dirty="0" smtClean="0">
                <a:latin typeface="Candara" panose="020E0502030303020204" pitchFamily="34" charset="0"/>
              </a:rPr>
              <a:t> che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Signore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possa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desiderare</a:t>
            </a:r>
            <a:r>
              <a:rPr lang="es-PR" dirty="0" smtClean="0">
                <a:latin typeface="Candara" panose="020E0502030303020204" pitchFamily="34" charset="0"/>
              </a:rPr>
              <a:t>, e le </a:t>
            </a:r>
            <a:r>
              <a:rPr lang="es-PR" dirty="0" err="1" smtClean="0">
                <a:latin typeface="Candara" panose="020E0502030303020204" pitchFamily="34" charset="0"/>
              </a:rPr>
              <a:t>tue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preghiere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riceveranno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risposta</a:t>
            </a:r>
            <a:r>
              <a:rPr lang="es-PR" dirty="0" smtClean="0">
                <a:latin typeface="Candara" panose="020E0502030303020204" pitchFamily="34" charset="0"/>
              </a:rPr>
              <a:t>.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4000"/>
                    </a14:imgEffect>
                    <a14:imgEffect>
                      <a14:brightnessContrast bright="9000"/>
                    </a14:imgEffect>
                  </a14:imgLayer>
                </a14:imgProps>
              </a:ext>
            </a:extLst>
          </a:blip>
          <a:srcRect l="13815" r="40628"/>
          <a:stretch/>
        </p:blipFill>
        <p:spPr>
          <a:xfrm>
            <a:off x="5029200" y="1777482"/>
            <a:ext cx="4114800" cy="5080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87466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noProof="0" dirty="0" err="1" smtClean="0">
                <a:latin typeface="Candara" pitchFamily="34" charset="0"/>
                <a:cs typeface="Calibri" pitchFamily="34" charset="0"/>
              </a:rPr>
              <a:t>Aplicazioni</a:t>
            </a:r>
            <a:endParaRPr lang="es-PR" sz="3600" noProof="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52399" y="2017712"/>
            <a:ext cx="8534401" cy="4683126"/>
          </a:xfrm>
        </p:spPr>
        <p:txBody>
          <a:bodyPr>
            <a:normAutofit lnSpcReduction="10000"/>
          </a:bodyPr>
          <a:lstStyle/>
          <a:p>
            <a:r>
              <a:rPr lang="es-PR" sz="3600" dirty="0" smtClean="0">
                <a:latin typeface="Candara" pitchFamily="34" charset="0"/>
                <a:cs typeface="Calibri" pitchFamily="34" charset="0"/>
              </a:rPr>
              <a:t>Fiducia </a:t>
            </a:r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tra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 i </a:t>
            </a:r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problemi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.</a:t>
            </a:r>
          </a:p>
          <a:p>
            <a:pPr lvl="1"/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Nel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 mezzo </a:t>
            </a:r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della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disperazione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ascoltiamo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 le </a:t>
            </a:r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parole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 di </a:t>
            </a:r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Gesù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: “</a:t>
            </a:r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Il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vostro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cuore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 non </a:t>
            </a:r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sia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turbato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”.</a:t>
            </a:r>
          </a:p>
          <a:p>
            <a:pPr lvl="1"/>
            <a:r>
              <a:rPr lang="es-PR" sz="3600" dirty="0" err="1">
                <a:latin typeface="Candara" pitchFamily="34" charset="0"/>
                <a:cs typeface="Calibri" pitchFamily="34" charset="0"/>
              </a:rPr>
              <a:t>Q</a:t>
            </a:r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uando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 ci </a:t>
            </a:r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motiviamo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 a </a:t>
            </a:r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seguire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avanti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 per una grande </a:t>
            </a:r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speranza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, dopo i </a:t>
            </a:r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problemi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c’è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 conforto per la </a:t>
            </a:r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presenza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 eterna con </a:t>
            </a:r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il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 Padre e </a:t>
            </a:r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il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Figlio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.</a:t>
            </a:r>
            <a:endParaRPr lang="es-PR" dirty="0"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44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0000"/>
                    </a14:imgEffect>
                    <a14:imgEffect>
                      <a14:brightnessContrast bright="10000" contrast="2000"/>
                    </a14:imgEffect>
                  </a14:imgLayer>
                </a14:imgProps>
              </a:ext>
            </a:extLst>
          </a:blip>
          <a:srcRect t="7995" b="16450"/>
          <a:stretch/>
        </p:blipFill>
        <p:spPr>
          <a:xfrm>
            <a:off x="6019800" y="1"/>
            <a:ext cx="3124200" cy="177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87313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noProof="0" dirty="0" err="1" smtClean="0">
                <a:latin typeface="Candara" pitchFamily="34" charset="0"/>
                <a:cs typeface="Calibri" pitchFamily="34" charset="0"/>
              </a:rPr>
              <a:t>Aplicazioni</a:t>
            </a:r>
            <a:endParaRPr lang="es-PR" sz="3600" noProof="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52399" y="2017712"/>
            <a:ext cx="8534401" cy="4683126"/>
          </a:xfrm>
        </p:spPr>
        <p:txBody>
          <a:bodyPr>
            <a:normAutofit/>
          </a:bodyPr>
          <a:lstStyle/>
          <a:p>
            <a:r>
              <a:rPr lang="es-PR" sz="3600" dirty="0" smtClean="0">
                <a:latin typeface="Candara" pitchFamily="34" charset="0"/>
                <a:cs typeface="Calibri" pitchFamily="34" charset="0"/>
              </a:rPr>
              <a:t>Non ci </a:t>
            </a:r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inganniamo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, non </a:t>
            </a:r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c’è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 un </a:t>
            </a:r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altro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 camino.</a:t>
            </a:r>
          </a:p>
          <a:p>
            <a:pPr lvl="1"/>
            <a:r>
              <a:rPr lang="es-PR" dirty="0" err="1" smtClean="0">
                <a:latin typeface="Candara" pitchFamily="34" charset="0"/>
                <a:cs typeface="Calibri" pitchFamily="34" charset="0"/>
              </a:rPr>
              <a:t>Nei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nostri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giorni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ci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sono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sincretismi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religiosi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.</a:t>
            </a:r>
          </a:p>
          <a:p>
            <a:pPr lvl="1"/>
            <a:r>
              <a:rPr lang="es-PR" dirty="0" err="1" smtClean="0">
                <a:latin typeface="Candara" pitchFamily="34" charset="0"/>
                <a:cs typeface="Calibri" pitchFamily="34" charset="0"/>
              </a:rPr>
              <a:t>Affermano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che non importa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ciò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che uno predica o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crede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, che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tutti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siamo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nello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stesso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spirito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,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perciò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, non importa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il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camino che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seguiamo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.</a:t>
            </a:r>
          </a:p>
          <a:p>
            <a:pPr lvl="1"/>
            <a:r>
              <a:rPr lang="es-PR" dirty="0" smtClean="0">
                <a:latin typeface="Candara" pitchFamily="34" charset="0"/>
                <a:cs typeface="Calibri" pitchFamily="34" charset="0"/>
              </a:rPr>
              <a:t>La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Bibbia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è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chiara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: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sì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importa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qual’è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il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camino, non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c’è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un’altra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maniera di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arrivare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al Padre se non per mezzo di Cristo.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0000"/>
                    </a14:imgEffect>
                    <a14:imgEffect>
                      <a14:brightnessContrast bright="10000" contrast="2000"/>
                    </a14:imgEffect>
                  </a14:imgLayer>
                </a14:imgProps>
              </a:ext>
            </a:extLst>
          </a:blip>
          <a:srcRect t="7995" b="16450"/>
          <a:stretch/>
        </p:blipFill>
        <p:spPr>
          <a:xfrm>
            <a:off x="6019800" y="1"/>
            <a:ext cx="3124200" cy="177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9613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4000" noProof="0" dirty="0" err="1" smtClean="0">
                <a:latin typeface="Candara" pitchFamily="34" charset="0"/>
                <a:cs typeface="Calibri" pitchFamily="34" charset="0"/>
              </a:rPr>
              <a:t>Aplicazioni</a:t>
            </a:r>
            <a:endParaRPr lang="es-PR" sz="3600" noProof="0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52399" y="2017712"/>
            <a:ext cx="8534401" cy="4683126"/>
          </a:xfrm>
        </p:spPr>
        <p:txBody>
          <a:bodyPr>
            <a:normAutofit/>
          </a:bodyPr>
          <a:lstStyle/>
          <a:p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Fede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3600" dirty="0">
                <a:latin typeface="Candara" pitchFamily="34" charset="0"/>
                <a:cs typeface="Calibri" pitchFamily="34" charset="0"/>
              </a:rPr>
              <a:t>i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n </a:t>
            </a:r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costante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crescita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.</a:t>
            </a:r>
          </a:p>
          <a:p>
            <a:pPr lvl="1"/>
            <a:r>
              <a:rPr lang="es-PR" dirty="0" smtClean="0">
                <a:latin typeface="Candara" pitchFamily="34" charset="0"/>
                <a:cs typeface="Calibri" pitchFamily="34" charset="0"/>
              </a:rPr>
              <a:t>Non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possiamo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accontentarci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con la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fede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che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abbiamo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adesso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.</a:t>
            </a:r>
          </a:p>
          <a:p>
            <a:pPr lvl="1"/>
            <a:r>
              <a:rPr lang="es-PR" dirty="0" smtClean="0">
                <a:latin typeface="Candara" pitchFamily="34" charset="0"/>
                <a:cs typeface="Calibri" pitchFamily="34" charset="0"/>
              </a:rPr>
              <a:t>Dio ce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l’ha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data,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ma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allora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è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responsabilità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di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ognuno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farla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crescere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.  </a:t>
            </a:r>
          </a:p>
          <a:p>
            <a:pPr lvl="1"/>
            <a:r>
              <a:rPr lang="es-PR" dirty="0" smtClean="0">
                <a:latin typeface="Candara" pitchFamily="34" charset="0"/>
                <a:cs typeface="Calibri" pitchFamily="34" charset="0"/>
              </a:rPr>
              <a:t>I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dubbi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gli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inciampi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che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abbiamo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li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possiamo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usare per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il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nostro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vantaggio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per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crescere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,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affinché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la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nostra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fede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possa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essere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più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come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Gesè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vuole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 che </a:t>
            </a:r>
            <a:r>
              <a:rPr lang="es-PR" dirty="0" err="1" smtClean="0">
                <a:latin typeface="Candara" pitchFamily="34" charset="0"/>
                <a:cs typeface="Calibri" pitchFamily="34" charset="0"/>
              </a:rPr>
              <a:t>sia</a:t>
            </a:r>
            <a:r>
              <a:rPr lang="es-PR" dirty="0" smtClean="0">
                <a:latin typeface="Candara" pitchFamily="34" charset="0"/>
                <a:cs typeface="Calibri" pitchFamily="34" charset="0"/>
              </a:rPr>
              <a:t>.  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46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46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0000"/>
                    </a14:imgEffect>
                    <a14:imgEffect>
                      <a14:brightnessContrast bright="10000" contrast="2000"/>
                    </a14:imgEffect>
                  </a14:imgLayer>
                </a14:imgProps>
              </a:ext>
            </a:extLst>
          </a:blip>
          <a:srcRect t="7995" b="16450"/>
          <a:stretch/>
        </p:blipFill>
        <p:spPr>
          <a:xfrm>
            <a:off x="6019800" y="1"/>
            <a:ext cx="3124200" cy="177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85838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218A1B8D-2211-4267-85EA-46D8260B611F}" type="slidenum">
              <a:rPr lang="en-US">
                <a:solidFill>
                  <a:srgbClr val="000000"/>
                </a:solidFill>
              </a:rPr>
              <a:pPr>
                <a:defRPr/>
              </a:pPr>
              <a:t>47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6009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s-PR" noProof="0" dirty="0" err="1" smtClean="0">
                <a:latin typeface="Candara" pitchFamily="34" charset="0"/>
                <a:cs typeface="Calibri" pitchFamily="34" charset="0"/>
              </a:rPr>
              <a:t>Bibliografia</a:t>
            </a:r>
            <a:endParaRPr lang="es-PR" noProof="0" dirty="0" smtClean="0">
              <a:latin typeface="Candara" pitchFamily="34" charset="0"/>
              <a:cs typeface="Calibri" pitchFamily="34" charset="0"/>
            </a:endParaRPr>
          </a:p>
        </p:txBody>
      </p:sp>
      <p:sp>
        <p:nvSpPr>
          <p:cNvPr id="260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1941513"/>
            <a:ext cx="8534400" cy="4459287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Carson, D., France, R.,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Motyer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J., &amp;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Wenham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G. (2000, c1999). </a:t>
            </a: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Nuevo comentario Bíblico : Siglo veintiuno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(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ed.) (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Lc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6.20-26). Miami: Sociedades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Bı́blicas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Unidas.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Douglas, J.D. </a:t>
            </a: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Nuevo Diccionario Bíblico : Primera Edición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. Miami: Sociedades Bíblicas Unidas, 2000.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LBLA Mapas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ed. La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Habra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CA: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Foundation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Publications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Inc., 2000.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Lockward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Alfonso. </a:t>
            </a: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Nuevo Diccionario De La Biblia.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Miami: Editorial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Unilit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2003.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Mapas De La Biblia Caribe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ed. Nashville: Editorial Caribe, 2000, c1998.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Martínez, Mario, et al, eds. </a:t>
            </a: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El Expositor Bíblico: La Biblia, Libro por Libro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Maestros de jóvenes y Adultos, Volumen 2, 5nta Ed. El Paso, Texas: Casa Bautista de Publicaciones, 2007, c1995.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Nelson,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Wilton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M. y Juan Rojas Mayo, </a:t>
            </a:r>
            <a:r>
              <a:rPr lang="es-PR" sz="1400" i="1" noProof="0" dirty="0" smtClean="0">
                <a:latin typeface="Candara" pitchFamily="34" charset="0"/>
                <a:cs typeface="Calibri" pitchFamily="34" charset="0"/>
              </a:rPr>
              <a:t>Nelson Nuevo Diccionario Ilustrado De La Biblia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, </a:t>
            </a:r>
            <a:r>
              <a:rPr lang="es-PR" sz="1400" noProof="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noProof="0" dirty="0" smtClean="0">
                <a:latin typeface="Candara" pitchFamily="34" charset="0"/>
                <a:cs typeface="Calibri" pitchFamily="34" charset="0"/>
              </a:rPr>
              <a:t> ed. Nashville: Editorial Caribe, 2000, c1998.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</a:rPr>
              <a:t>Vine, W.E. </a:t>
            </a:r>
            <a:r>
              <a:rPr lang="es-PR" sz="1400" i="1" dirty="0" smtClean="0">
                <a:latin typeface="Candara" pitchFamily="34" charset="0"/>
                <a:cs typeface="Calibri" pitchFamily="34" charset="0"/>
              </a:rPr>
              <a:t>Vine Diccionario Expositivo De Palabras Del Antiguo Y Del Nuevo Testamento Exhaustivo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 ed. Nashville: Editorial Caribe, 2000, c1999.</a:t>
            </a:r>
          </a:p>
          <a:p>
            <a:pPr marL="0" indent="0"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Walvoord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J. F., &amp;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Zuck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R. B. (1996). El conocimiento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bíblico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un comentario expositivo: Antiguo Testamento, tomo 1: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Génesis-Números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 (125). Puebla,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México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: Ediciones Las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Américas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A.C.</a:t>
            </a:r>
          </a:p>
          <a:p>
            <a:pPr marL="0" indent="0"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</a:rPr>
              <a:t> Carro, D., Poe, J. T.,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Zorzoli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R. O., &amp; Editorial Mundo Hispano (El Paso, T. (1993-). Comentario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bı́blico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 mundo hispano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Exodo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 (1. ed.) (26). El Paso, TX: Editorial Mundo Hispano.</a:t>
            </a:r>
          </a:p>
          <a:p>
            <a:pPr marL="0" indent="0"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Wiersbe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W. W. (1995). Bosquejos expositivos de la Biblia: Antiguo y Nuevo Testamento (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electronic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 ed.). Nashville: Editorial Caribe.</a:t>
            </a:r>
          </a:p>
          <a:p>
            <a:pPr marL="0" indent="0"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MacDonald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W. (2004). Comentario Bíblico de William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MacDonald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: Antiguo Testamento y Nuevo Testamento (46).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Viladecavalls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 (Barcelona),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Espa±a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: Editorial CLIE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. φ</a:t>
            </a:r>
            <a:endParaRPr lang="es-PR" sz="1400" dirty="0" smtClean="0">
              <a:latin typeface="Candara" pitchFamily="34" charset="0"/>
              <a:cs typeface="Calibri" pitchFamily="34" charset="0"/>
            </a:endParaRPr>
          </a:p>
          <a:p>
            <a:pPr marL="0" indent="0"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Platt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Alberto T. Estudios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Bı́blicos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ELA: Para que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creáis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 (Juan). Puebla, Pue.,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México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: Ediciones Las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Américas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, A. C., 1995. </a:t>
            </a:r>
            <a:r>
              <a:rPr lang="es-PR" sz="1400" dirty="0" err="1">
                <a:latin typeface="Candara" pitchFamily="34" charset="0"/>
                <a:cs typeface="Calibri" pitchFamily="34" charset="0"/>
              </a:rPr>
              <a:t>Print</a:t>
            </a:r>
            <a:r>
              <a:rPr lang="es-PR" sz="1400" dirty="0">
                <a:latin typeface="Candara" pitchFamily="34" charset="0"/>
                <a:cs typeface="Calibri" pitchFamily="34" charset="0"/>
              </a:rPr>
              <a:t>.</a:t>
            </a:r>
          </a:p>
          <a:p>
            <a:pPr marL="0" indent="0"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</a:rPr>
              <a:t> </a:t>
            </a:r>
            <a:r>
              <a:rPr lang="es-PR" sz="1400" dirty="0" err="1" smtClean="0">
                <a:latin typeface="Candara" pitchFamily="34" charset="0"/>
                <a:cs typeface="Calibri" pitchFamily="34" charset="0"/>
              </a:rPr>
              <a:t>Gillis</a:t>
            </a:r>
            <a:r>
              <a:rPr lang="es-PR" sz="1400" dirty="0" smtClean="0">
                <a:latin typeface="Candara" pitchFamily="34" charset="0"/>
                <a:cs typeface="Calibri" pitchFamily="34" charset="0"/>
              </a:rPr>
              <a:t>, C. (1991). El Antiguo Testamento: Un Comentario Sobre Su Historia y Literatura, Tomos I-V (╔x 14.21). El Paso, TX: Casa Bautista De Publicaciones.</a:t>
            </a:r>
          </a:p>
          <a:p>
            <a:pPr marL="0" lvl="1" indent="0">
              <a:buClr>
                <a:schemeClr val="folHlink"/>
              </a:buClr>
              <a:buSzPct val="60000"/>
              <a:buNone/>
            </a:pPr>
            <a:r>
              <a:rPr lang="es-PR" sz="1400" dirty="0" smtClean="0">
                <a:latin typeface="Candara" pitchFamily="34" charset="0"/>
                <a:cs typeface="Calibri" pitchFamily="34" charset="0"/>
                <a:hlinkClick r:id="rId3"/>
              </a:rPr>
              <a:t>http://www.dsmedia.org/resources/illustrations/sweet-publishing/john</a:t>
            </a:r>
            <a:endParaRPr lang="es-PR" sz="1400" dirty="0" smtClean="0">
              <a:latin typeface="Candara" pitchFamily="34" charset="0"/>
              <a:cs typeface="Calibri" pitchFamily="34" charset="0"/>
            </a:endParaRPr>
          </a:p>
          <a:p>
            <a:pPr marL="0" lvl="1" indent="0">
              <a:buClr>
                <a:schemeClr val="folHlink"/>
              </a:buClr>
              <a:buSzPct val="60000"/>
              <a:buNone/>
            </a:pPr>
            <a:endParaRPr lang="es-PR" sz="1400" dirty="0" smtClean="0">
              <a:latin typeface="Candara" pitchFamily="34" charset="0"/>
              <a:cs typeface="Calibri" pitchFamily="34" charset="0"/>
            </a:endParaRPr>
          </a:p>
          <a:p>
            <a:pPr marL="0" lvl="1" indent="0">
              <a:buClr>
                <a:schemeClr val="folHlink"/>
              </a:buClr>
              <a:buSzPct val="60000"/>
              <a:buNone/>
            </a:pPr>
            <a:endParaRPr lang="es-PR" sz="1400" dirty="0" smtClean="0">
              <a:latin typeface="Candara" pitchFamily="34" charset="0"/>
              <a:cs typeface="Calibri" pitchFamily="34" charset="0"/>
            </a:endParaRP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endParaRPr lang="es-PR" sz="1400" noProof="0" dirty="0" smtClean="0">
              <a:latin typeface="Candara" pitchFamily="34" charset="0"/>
              <a:cs typeface="Calibri" pitchFamily="34" charset="0"/>
            </a:endParaRP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endParaRPr lang="es-PR" sz="1400" noProof="0" dirty="0" smtClean="0">
              <a:latin typeface="Candara" pitchFamily="34" charset="0"/>
              <a:cs typeface="Calibri" pitchFamily="34" charset="0"/>
            </a:endParaRPr>
          </a:p>
        </p:txBody>
      </p:sp>
      <p:sp>
        <p:nvSpPr>
          <p:cNvPr id="260100" name="Slide Number Placeholder 3"/>
          <p:cNvSpPr txBox="1">
            <a:spLocks noGrp="1"/>
          </p:cNvSpPr>
          <p:nvPr/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3F4E463-F5E4-45E0-82AC-34CAC993DA12}" type="slidenum">
              <a:rPr lang="en-US" sz="1400">
                <a:solidFill>
                  <a:srgbClr val="000000"/>
                </a:solidFill>
              </a:rPr>
              <a:pPr algn="r"/>
              <a:t>47</a:t>
            </a:fld>
            <a:endParaRPr lang="en-US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4000"/>
                    </a14:imgEffect>
                    <a14:imgEffect>
                      <a14:brightnessContrast bright="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3174" y="-1"/>
            <a:ext cx="9147174" cy="6860381"/>
          </a:xfrm>
          <a:prstGeom prst="rect">
            <a:avLst/>
          </a:prstGeom>
        </p:spPr>
      </p:pic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8C845-AC6A-4CB1-AD25-7DB23307EAA9}" type="slidenum">
              <a:rPr lang="en-US"/>
              <a:pPr/>
              <a:t>48</a:t>
            </a:fld>
            <a:endParaRPr lang="en-US"/>
          </a:p>
        </p:txBody>
      </p:sp>
      <p:sp>
        <p:nvSpPr>
          <p:cNvPr id="238596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20639" y="1295400"/>
            <a:ext cx="8402990" cy="4419600"/>
          </a:xfrm>
          <a:solidFill>
            <a:schemeClr val="tx1">
              <a:alpha val="44000"/>
            </a:schemeClr>
          </a:solidFill>
          <a:ln/>
          <a:effectLst>
            <a:softEdge rad="127000"/>
          </a:effectLst>
        </p:spPr>
        <p:txBody>
          <a:bodyPr anchor="ctr"/>
          <a:lstStyle/>
          <a:p>
            <a:pPr marL="0" indent="0" algn="ctr">
              <a:buFontTx/>
              <a:buNone/>
            </a:pPr>
            <a:r>
              <a:rPr lang="es-ES" sz="4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Gesù</a:t>
            </a:r>
            <a:r>
              <a:rPr lang="es-ES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 </a:t>
            </a:r>
            <a:r>
              <a:rPr lang="es-ES" sz="4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Promette</a:t>
            </a:r>
            <a:r>
              <a:rPr lang="es-ES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 di </a:t>
            </a:r>
            <a:r>
              <a:rPr lang="es-ES" sz="4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inviare</a:t>
            </a:r>
            <a:r>
              <a:rPr lang="es-ES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 </a:t>
            </a:r>
            <a:r>
              <a:rPr lang="es-ES" sz="4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il</a:t>
            </a:r>
            <a:r>
              <a:rPr lang="es-ES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 </a:t>
            </a:r>
            <a:r>
              <a:rPr lang="es-ES" sz="4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Consigliere</a:t>
            </a:r>
            <a:endParaRPr lang="es-ES" sz="4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Calibri" pitchFamily="34" charset="0"/>
            </a:endParaRPr>
          </a:p>
          <a:p>
            <a:pPr marL="0" indent="0" algn="ctr">
              <a:buFontTx/>
              <a:buNone/>
            </a:pPr>
            <a:r>
              <a:rPr lang="es-PR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(Giovanni 14.15 - 31) </a:t>
            </a:r>
          </a:p>
          <a:p>
            <a:pPr marL="0" indent="0" algn="ctr">
              <a:buFontTx/>
              <a:buNone/>
            </a:pPr>
            <a:r>
              <a:rPr lang="es-PR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20 </a:t>
            </a:r>
            <a:r>
              <a:rPr lang="es-PR" sz="4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maggio</a:t>
            </a:r>
            <a:r>
              <a:rPr lang="es-PR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Calibri" pitchFamily="34" charset="0"/>
              </a:rPr>
              <a:t> 2014</a:t>
            </a:r>
            <a:endParaRPr lang="es-PR" sz="4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Calibri" pitchFamily="34" charset="0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5060951" y="6468785"/>
            <a:ext cx="3962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P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Iglesia Bíblica Bautista de </a:t>
            </a:r>
            <a:r>
              <a:rPr lang="es-PR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Aguadilla</a:t>
            </a:r>
            <a:endParaRPr lang="es-P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533400" y="6472238"/>
            <a:ext cx="3352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PR" i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La Biblia Libro por Libro, CBP</a:t>
            </a:r>
            <a:r>
              <a:rPr lang="en-US" i="1" baseline="30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®</a:t>
            </a: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01113" y="6096000"/>
            <a:ext cx="842042" cy="745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21053" y="766762"/>
            <a:ext cx="440216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+mn-cs"/>
              </a:rPr>
              <a:t>Prossimo</a:t>
            </a:r>
            <a:r>
              <a:rPr lang="en-US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  <a:cs typeface="+mn-cs"/>
              </a:rPr>
              <a:t> Studio</a:t>
            </a:r>
            <a:endParaRPr lang="en-US" sz="4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075825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8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596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>
                <a:solidFill>
                  <a:srgbClr val="000000"/>
                </a:solidFill>
              </a:rPr>
              <a:pPr/>
              <a:t>49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09600" y="145214"/>
            <a:ext cx="7924800" cy="6636586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381000"/>
            <a:ext cx="7793037" cy="1295401"/>
          </a:xfrm>
        </p:spPr>
        <p:txBody>
          <a:bodyPr/>
          <a:lstStyle/>
          <a:p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Gesù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 è </a:t>
            </a:r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andato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 a preparare un </a:t>
            </a:r>
            <a:r>
              <a:rPr lang="es-PR" sz="3600" dirty="0" err="1" smtClean="0">
                <a:latin typeface="Candara" pitchFamily="34" charset="0"/>
                <a:cs typeface="Calibri" pitchFamily="34" charset="0"/>
              </a:rPr>
              <a:t>luogo</a:t>
            </a:r>
            <a:r>
              <a:rPr lang="es-PR" sz="3600" dirty="0" smtClean="0">
                <a:latin typeface="Candara" pitchFamily="34" charset="0"/>
                <a:cs typeface="Calibri" pitchFamily="34" charset="0"/>
              </a:rPr>
              <a:t>.</a:t>
            </a:r>
            <a:r>
              <a:rPr lang="es-PR" sz="3600" dirty="0">
                <a:latin typeface="Candara" pitchFamily="34" charset="0"/>
                <a:cs typeface="Calibri" pitchFamily="34" charset="0"/>
              </a:rPr>
              <a:t/>
            </a:r>
            <a:br>
              <a:rPr lang="es-PR" sz="3600" dirty="0">
                <a:latin typeface="Candara" pitchFamily="34" charset="0"/>
                <a:cs typeface="Calibri" pitchFamily="34" charset="0"/>
              </a:rPr>
            </a:br>
            <a:r>
              <a:rPr lang="es-PR" sz="3600" dirty="0" smtClean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</a:t>
            </a:r>
            <a:r>
              <a:rPr lang="es-PR" sz="36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14.1-5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9000"/>
                    </a14:imgEffect>
                    <a14:imgEffect>
                      <a14:brightnessContrast bright="7000" contrast="3000"/>
                    </a14:imgEffect>
                  </a14:imgLayer>
                </a14:imgProps>
              </a:ext>
            </a:extLst>
          </a:blip>
          <a:srcRect t="-35" b="24444"/>
          <a:stretch/>
        </p:blipFill>
        <p:spPr>
          <a:xfrm>
            <a:off x="0" y="1676401"/>
            <a:ext cx="9144000" cy="5183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79626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3600" dirty="0" err="1">
                <a:solidFill>
                  <a:srgbClr val="333399"/>
                </a:solidFill>
                <a:latin typeface="Candara" pitchFamily="34" charset="0"/>
                <a:cs typeface="Calibri" pitchFamily="34" charset="0"/>
              </a:rPr>
              <a:t>Gesù</a:t>
            </a:r>
            <a:r>
              <a:rPr lang="es-PR" sz="3600" dirty="0">
                <a:solidFill>
                  <a:srgbClr val="333399"/>
                </a:solidFill>
                <a:latin typeface="Candara" pitchFamily="34" charset="0"/>
                <a:cs typeface="Calibri" pitchFamily="34" charset="0"/>
              </a:rPr>
              <a:t> è </a:t>
            </a:r>
            <a:r>
              <a:rPr lang="es-PR" sz="3600" dirty="0" err="1">
                <a:solidFill>
                  <a:srgbClr val="333399"/>
                </a:solidFill>
                <a:latin typeface="Candara" pitchFamily="34" charset="0"/>
                <a:cs typeface="Calibri" pitchFamily="34" charset="0"/>
              </a:rPr>
              <a:t>andato</a:t>
            </a:r>
            <a:r>
              <a:rPr lang="es-PR" sz="3600" dirty="0">
                <a:solidFill>
                  <a:srgbClr val="333399"/>
                </a:solidFill>
                <a:latin typeface="Candara" pitchFamily="34" charset="0"/>
                <a:cs typeface="Calibri" pitchFamily="34" charset="0"/>
              </a:rPr>
              <a:t> a preparare un </a:t>
            </a:r>
            <a:r>
              <a:rPr lang="es-PR" sz="3600" dirty="0" err="1">
                <a:solidFill>
                  <a:srgbClr val="333399"/>
                </a:solidFill>
                <a:latin typeface="Candara" pitchFamily="34" charset="0"/>
                <a:cs typeface="Calibri" pitchFamily="34" charset="0"/>
              </a:rPr>
              <a:t>luogo</a:t>
            </a:r>
            <a:r>
              <a:rPr lang="es-PR" sz="3600" dirty="0">
                <a:solidFill>
                  <a:srgbClr val="333399"/>
                </a:solidFill>
                <a:latin typeface="Candara" pitchFamily="34" charset="0"/>
                <a:cs typeface="Calibri" pitchFamily="34" charset="0"/>
              </a:rPr>
              <a:t>.</a:t>
            </a:r>
            <a:br>
              <a:rPr lang="es-PR" sz="3600" dirty="0">
                <a:solidFill>
                  <a:srgbClr val="333399"/>
                </a:solidFill>
                <a:latin typeface="Candara" pitchFamily="34" charset="0"/>
                <a:cs typeface="Calibri" pitchFamily="34" charset="0"/>
              </a:rPr>
            </a:br>
            <a:r>
              <a:rPr lang="es-PR" sz="36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14.1-5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8794750" cy="4719638"/>
          </a:xfrm>
        </p:spPr>
        <p:txBody>
          <a:bodyPr>
            <a:normAutofit/>
          </a:bodyPr>
          <a:lstStyle/>
          <a:p>
            <a:r>
              <a:rPr lang="es-PR" b="1" i="1" dirty="0" smtClean="0">
                <a:latin typeface="Candara" panose="020E0502030303020204" pitchFamily="34" charset="0"/>
              </a:rPr>
              <a:t>“</a:t>
            </a:r>
            <a:r>
              <a:rPr lang="it-IT" b="1" i="1" dirty="0">
                <a:latin typeface="Candara" panose="020E0502030303020204" pitchFamily="34" charset="0"/>
              </a:rPr>
              <a:t>«Il vostro cuore non sia turbato; abbiate fede in Dio, e abbiate fede anche in me</a:t>
            </a:r>
            <a:r>
              <a:rPr lang="it-IT" b="1" i="1" dirty="0" smtClean="0">
                <a:latin typeface="Candara" panose="020E0502030303020204" pitchFamily="34" charset="0"/>
              </a:rPr>
              <a:t>!  </a:t>
            </a:r>
            <a:r>
              <a:rPr lang="it-IT" b="1" i="1" dirty="0">
                <a:latin typeface="Candara" panose="020E0502030303020204" pitchFamily="34" charset="0"/>
              </a:rPr>
              <a:t>Nella casa del Padre mio ci sono molte dimore; se no, vi avrei detto forse che io vado a prepararvi un luogo? </a:t>
            </a:r>
            <a:r>
              <a:rPr lang="it-IT" b="1" i="1" dirty="0" smtClean="0">
                <a:latin typeface="Candara" panose="020E0502030303020204" pitchFamily="34" charset="0"/>
              </a:rPr>
              <a:t> </a:t>
            </a:r>
            <a:r>
              <a:rPr lang="it-IT" b="1" i="1" dirty="0">
                <a:latin typeface="Candara" panose="020E0502030303020204" pitchFamily="34" charset="0"/>
              </a:rPr>
              <a:t>Quando sarò andato e vi avrò preparato un luogo, tornerò e vi accoglierò presso di me, affinché dove sono io, siate anche voi; </a:t>
            </a:r>
            <a:r>
              <a:rPr lang="it-IT" b="1" i="1" dirty="0" smtClean="0">
                <a:latin typeface="Candara" panose="020E0502030303020204" pitchFamily="34" charset="0"/>
              </a:rPr>
              <a:t> </a:t>
            </a:r>
            <a:r>
              <a:rPr lang="it-IT" b="1" i="1" dirty="0">
                <a:latin typeface="Candara" panose="020E0502030303020204" pitchFamily="34" charset="0"/>
              </a:rPr>
              <a:t>e del luogo dove io vado, sapete anche la via».</a:t>
            </a:r>
            <a:r>
              <a:rPr lang="es-PR" b="1" i="1" dirty="0" smtClean="0">
                <a:latin typeface="Candara" panose="020E0502030303020204" pitchFamily="34" charset="0"/>
              </a:rPr>
              <a:t>” </a:t>
            </a:r>
          </a:p>
          <a:p>
            <a:pPr marL="0" indent="0">
              <a:buNone/>
            </a:pPr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	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(Giovanni 14.1–5) </a:t>
            </a:r>
            <a:endParaRPr lang="es-PR" dirty="0">
              <a:solidFill>
                <a:srgbClr val="FF0000"/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648660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3600" dirty="0" err="1">
                <a:solidFill>
                  <a:srgbClr val="333399"/>
                </a:solidFill>
                <a:latin typeface="Candara" pitchFamily="34" charset="0"/>
                <a:cs typeface="Calibri" pitchFamily="34" charset="0"/>
              </a:rPr>
              <a:t>Gesù</a:t>
            </a:r>
            <a:r>
              <a:rPr lang="es-PR" sz="3600" dirty="0">
                <a:solidFill>
                  <a:srgbClr val="333399"/>
                </a:solidFill>
                <a:latin typeface="Candara" pitchFamily="34" charset="0"/>
                <a:cs typeface="Calibri" pitchFamily="34" charset="0"/>
              </a:rPr>
              <a:t> è </a:t>
            </a:r>
            <a:r>
              <a:rPr lang="es-PR" sz="3600" dirty="0" err="1">
                <a:solidFill>
                  <a:srgbClr val="333399"/>
                </a:solidFill>
                <a:latin typeface="Candara" pitchFamily="34" charset="0"/>
                <a:cs typeface="Calibri" pitchFamily="34" charset="0"/>
              </a:rPr>
              <a:t>andato</a:t>
            </a:r>
            <a:r>
              <a:rPr lang="es-PR" sz="3600" dirty="0">
                <a:solidFill>
                  <a:srgbClr val="333399"/>
                </a:solidFill>
                <a:latin typeface="Candara" pitchFamily="34" charset="0"/>
                <a:cs typeface="Calibri" pitchFamily="34" charset="0"/>
              </a:rPr>
              <a:t> a preparare un </a:t>
            </a:r>
            <a:r>
              <a:rPr lang="es-PR" sz="3600" dirty="0" err="1">
                <a:solidFill>
                  <a:srgbClr val="333399"/>
                </a:solidFill>
                <a:latin typeface="Candara" pitchFamily="34" charset="0"/>
                <a:cs typeface="Calibri" pitchFamily="34" charset="0"/>
              </a:rPr>
              <a:t>luogo</a:t>
            </a:r>
            <a:r>
              <a:rPr lang="es-PR" sz="3600" dirty="0">
                <a:solidFill>
                  <a:srgbClr val="333399"/>
                </a:solidFill>
                <a:latin typeface="Candara" pitchFamily="34" charset="0"/>
                <a:cs typeface="Calibri" pitchFamily="34" charset="0"/>
              </a:rPr>
              <a:t>.</a:t>
            </a:r>
            <a:br>
              <a:rPr lang="es-PR" sz="3600" dirty="0">
                <a:solidFill>
                  <a:srgbClr val="333399"/>
                </a:solidFill>
                <a:latin typeface="Candara" pitchFamily="34" charset="0"/>
                <a:cs typeface="Calibri" pitchFamily="34" charset="0"/>
              </a:rPr>
            </a:br>
            <a:r>
              <a:rPr lang="es-PR" sz="36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14.1-5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4876799" cy="4719638"/>
          </a:xfrm>
        </p:spPr>
        <p:txBody>
          <a:bodyPr>
            <a:normAutofit fontScale="92500" lnSpcReduction="10000"/>
          </a:bodyPr>
          <a:lstStyle/>
          <a:p>
            <a:r>
              <a:rPr lang="es-PR" dirty="0" smtClean="0">
                <a:latin typeface="Candara" panose="020E0502030303020204" pitchFamily="34" charset="0"/>
              </a:rPr>
              <a:t>Perché </a:t>
            </a:r>
            <a:r>
              <a:rPr lang="es-PR" dirty="0" err="1" smtClean="0">
                <a:latin typeface="Candara" panose="020E0502030303020204" pitchFamily="34" charset="0"/>
              </a:rPr>
              <a:t>furono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turbati</a:t>
            </a:r>
            <a:r>
              <a:rPr lang="es-PR" dirty="0" smtClean="0">
                <a:latin typeface="Candara" panose="020E0502030303020204" pitchFamily="34" charset="0"/>
              </a:rPr>
              <a:t> i </a:t>
            </a:r>
            <a:r>
              <a:rPr lang="es-PR" dirty="0" err="1" smtClean="0">
                <a:latin typeface="Candara" panose="020E0502030303020204" pitchFamily="34" charset="0"/>
              </a:rPr>
              <a:t>cuori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dei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discepoli</a:t>
            </a:r>
            <a:r>
              <a:rPr lang="es-PR" dirty="0" smtClean="0">
                <a:latin typeface="Candara" panose="020E0502030303020204" pitchFamily="34" charset="0"/>
              </a:rPr>
              <a:t>? Cristo </a:t>
            </a:r>
            <a:r>
              <a:rPr lang="es-PR" dirty="0" err="1" smtClean="0">
                <a:latin typeface="Candara" panose="020E0502030303020204" pitchFamily="34" charset="0"/>
              </a:rPr>
              <a:t>aveva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detto</a:t>
            </a:r>
            <a:r>
              <a:rPr lang="es-PR" dirty="0" smtClean="0">
                <a:latin typeface="Candara" panose="020E0502030303020204" pitchFamily="34" charset="0"/>
              </a:rPr>
              <a:t> loro che </a:t>
            </a:r>
            <a:r>
              <a:rPr lang="es-PR" dirty="0" err="1" smtClean="0">
                <a:latin typeface="Candara" panose="020E0502030303020204" pitchFamily="34" charset="0"/>
              </a:rPr>
              <a:t>stava</a:t>
            </a:r>
            <a:r>
              <a:rPr lang="es-PR" dirty="0" smtClean="0">
                <a:latin typeface="Candara" panose="020E0502030303020204" pitchFamily="34" charset="0"/>
              </a:rPr>
              <a:t> per </a:t>
            </a:r>
            <a:r>
              <a:rPr lang="es-PR" dirty="0" err="1" smtClean="0">
                <a:latin typeface="Candara" panose="020E0502030303020204" pitchFamily="34" charset="0"/>
              </a:rPr>
              <a:t>lasciarli</a:t>
            </a:r>
            <a:r>
              <a:rPr lang="es-PR" dirty="0">
                <a:latin typeface="Candara" panose="020E0502030303020204" pitchFamily="34" charset="0"/>
              </a:rPr>
              <a:t> </a:t>
            </a:r>
            <a:r>
              <a:rPr lang="es-PR" dirty="0" smtClean="0">
                <a:latin typeface="Candara" panose="020E0502030303020204" pitchFamily="34" charset="0"/>
              </a:rPr>
              <a:t>(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13.33</a:t>
            </a:r>
            <a:r>
              <a:rPr lang="es-PR" dirty="0">
                <a:latin typeface="Candara" panose="020E0502030303020204" pitchFamily="34" charset="0"/>
              </a:rPr>
              <a:t>), </a:t>
            </a:r>
            <a:r>
              <a:rPr lang="es-PR" dirty="0" smtClean="0">
                <a:latin typeface="Candara" panose="020E0502030303020204" pitchFamily="34" charset="0"/>
              </a:rPr>
              <a:t>che uno di loro era un </a:t>
            </a:r>
            <a:r>
              <a:rPr lang="es-PR" dirty="0" err="1" smtClean="0">
                <a:latin typeface="Candara" panose="020E0502030303020204" pitchFamily="34" charset="0"/>
              </a:rPr>
              <a:t>traditore</a:t>
            </a:r>
            <a:r>
              <a:rPr lang="es-PR" dirty="0" smtClean="0">
                <a:latin typeface="Candara" panose="020E0502030303020204" pitchFamily="34" charset="0"/>
              </a:rPr>
              <a:t> e che Pietro lo </a:t>
            </a:r>
            <a:r>
              <a:rPr lang="es-PR" dirty="0" err="1" smtClean="0">
                <a:latin typeface="Candara" panose="020E0502030303020204" pitchFamily="34" charset="0"/>
              </a:rPr>
              <a:t>rinnegherebbe</a:t>
            </a:r>
            <a:r>
              <a:rPr lang="es-PR" dirty="0" smtClean="0">
                <a:latin typeface="Candara" panose="020E0502030303020204" pitchFamily="34" charset="0"/>
              </a:rPr>
              <a:t> (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13.36–38</a:t>
            </a:r>
            <a:r>
              <a:rPr lang="es-PR" dirty="0">
                <a:latin typeface="Candara" panose="020E0502030303020204" pitchFamily="34" charset="0"/>
              </a:rPr>
              <a:t>). </a:t>
            </a:r>
            <a:endParaRPr lang="es-PR" dirty="0" smtClean="0">
              <a:latin typeface="Candara" panose="020E0502030303020204" pitchFamily="34" charset="0"/>
            </a:endParaRPr>
          </a:p>
          <a:p>
            <a:r>
              <a:rPr lang="es-PR" dirty="0" err="1" smtClean="0">
                <a:latin typeface="Candara" panose="020E0502030303020204" pitchFamily="34" charset="0"/>
              </a:rPr>
              <a:t>Indubbiamente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questo</a:t>
            </a:r>
            <a:r>
              <a:rPr lang="es-PR" dirty="0" smtClean="0">
                <a:latin typeface="Candara" panose="020E0502030303020204" pitchFamily="34" charset="0"/>
              </a:rPr>
              <a:t> li ha </a:t>
            </a:r>
            <a:r>
              <a:rPr lang="es-PR" dirty="0" err="1" smtClean="0">
                <a:latin typeface="Candara" panose="020E0502030303020204" pitchFamily="34" charset="0"/>
              </a:rPr>
              <a:t>sconvolti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tutti</a:t>
            </a:r>
            <a:r>
              <a:rPr lang="es-PR" dirty="0" smtClean="0">
                <a:latin typeface="Candara" panose="020E0502030303020204" pitchFamily="34" charset="0"/>
              </a:rPr>
              <a:t>, perché </a:t>
            </a:r>
            <a:r>
              <a:rPr lang="es-PR" dirty="0" err="1" smtClean="0">
                <a:latin typeface="Candara" panose="020E0502030303020204" pitchFamily="34" charset="0"/>
              </a:rPr>
              <a:t>guardavano</a:t>
            </a:r>
            <a:r>
              <a:rPr lang="es-PR" dirty="0" smtClean="0">
                <a:latin typeface="Candara" panose="020E0502030303020204" pitchFamily="34" charset="0"/>
              </a:rPr>
              <a:t> Pietro come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loro capo. 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7878" y="1842041"/>
            <a:ext cx="4176122" cy="502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18963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3600" dirty="0" err="1">
                <a:solidFill>
                  <a:srgbClr val="333399"/>
                </a:solidFill>
                <a:latin typeface="Candara" pitchFamily="34" charset="0"/>
                <a:cs typeface="Calibri" pitchFamily="34" charset="0"/>
              </a:rPr>
              <a:t>Gesù</a:t>
            </a:r>
            <a:r>
              <a:rPr lang="es-PR" sz="3600" dirty="0">
                <a:solidFill>
                  <a:srgbClr val="333399"/>
                </a:solidFill>
                <a:latin typeface="Candara" pitchFamily="34" charset="0"/>
                <a:cs typeface="Calibri" pitchFamily="34" charset="0"/>
              </a:rPr>
              <a:t> è </a:t>
            </a:r>
            <a:r>
              <a:rPr lang="es-PR" sz="3600" dirty="0" err="1">
                <a:solidFill>
                  <a:srgbClr val="333399"/>
                </a:solidFill>
                <a:latin typeface="Candara" pitchFamily="34" charset="0"/>
                <a:cs typeface="Calibri" pitchFamily="34" charset="0"/>
              </a:rPr>
              <a:t>andato</a:t>
            </a:r>
            <a:r>
              <a:rPr lang="es-PR" sz="3600" dirty="0">
                <a:solidFill>
                  <a:srgbClr val="333399"/>
                </a:solidFill>
                <a:latin typeface="Candara" pitchFamily="34" charset="0"/>
                <a:cs typeface="Calibri" pitchFamily="34" charset="0"/>
              </a:rPr>
              <a:t> a preparare un </a:t>
            </a:r>
            <a:r>
              <a:rPr lang="es-PR" sz="3600" dirty="0" err="1">
                <a:solidFill>
                  <a:srgbClr val="333399"/>
                </a:solidFill>
                <a:latin typeface="Candara" pitchFamily="34" charset="0"/>
                <a:cs typeface="Calibri" pitchFamily="34" charset="0"/>
              </a:rPr>
              <a:t>luogo</a:t>
            </a:r>
            <a:r>
              <a:rPr lang="es-PR" sz="3600" dirty="0">
                <a:solidFill>
                  <a:srgbClr val="333399"/>
                </a:solidFill>
                <a:latin typeface="Candara" pitchFamily="34" charset="0"/>
                <a:cs typeface="Calibri" pitchFamily="34" charset="0"/>
              </a:rPr>
              <a:t>.</a:t>
            </a:r>
            <a:br>
              <a:rPr lang="es-PR" sz="3600" dirty="0">
                <a:solidFill>
                  <a:srgbClr val="333399"/>
                </a:solidFill>
                <a:latin typeface="Candara" pitchFamily="34" charset="0"/>
                <a:cs typeface="Calibri" pitchFamily="34" charset="0"/>
              </a:rPr>
            </a:br>
            <a:r>
              <a:rPr lang="es-PR" sz="36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14.1-5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4876799" cy="4719638"/>
          </a:xfrm>
        </p:spPr>
        <p:txBody>
          <a:bodyPr>
            <a:normAutofit fontScale="92500" lnSpcReduction="20000"/>
          </a:bodyPr>
          <a:lstStyle/>
          <a:p>
            <a:r>
              <a:rPr lang="es-PR" dirty="0" err="1" smtClean="0">
                <a:latin typeface="Candara" panose="020E0502030303020204" pitchFamily="34" charset="0"/>
              </a:rPr>
              <a:t>Gesù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stesso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aveva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rivelato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Suo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carico</a:t>
            </a:r>
            <a:r>
              <a:rPr lang="es-PR" dirty="0" smtClean="0">
                <a:latin typeface="Candara" panose="020E0502030303020204" pitchFamily="34" charset="0"/>
              </a:rPr>
              <a:t> interno (</a:t>
            </a:r>
            <a:r>
              <a:rPr lang="es-PR" dirty="0" smtClean="0">
                <a:solidFill>
                  <a:srgbClr val="FF0000"/>
                </a:solidFill>
                <a:latin typeface="Candara" panose="020E0502030303020204" pitchFamily="34" charset="0"/>
              </a:rPr>
              <a:t>13.21</a:t>
            </a:r>
            <a:r>
              <a:rPr lang="es-PR" dirty="0">
                <a:latin typeface="Candara" panose="020E0502030303020204" pitchFamily="34" charset="0"/>
              </a:rPr>
              <a:t>), </a:t>
            </a:r>
            <a:r>
              <a:rPr lang="es-PR" dirty="0" smtClean="0">
                <a:latin typeface="Candara" panose="020E0502030303020204" pitchFamily="34" charset="0"/>
              </a:rPr>
              <a:t>anche se è vero che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Suo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spirito</a:t>
            </a:r>
            <a:r>
              <a:rPr lang="es-PR" dirty="0" smtClean="0">
                <a:latin typeface="Candara" panose="020E0502030303020204" pitchFamily="34" charset="0"/>
              </a:rPr>
              <a:t> inquieto non </a:t>
            </a:r>
            <a:r>
              <a:rPr lang="es-PR" dirty="0">
                <a:latin typeface="Candara" panose="020E0502030303020204" pitchFamily="34" charset="0"/>
              </a:rPr>
              <a:t>era </a:t>
            </a:r>
            <a:r>
              <a:rPr lang="es-PR" dirty="0" smtClean="0">
                <a:latin typeface="Candara" panose="020E0502030303020204" pitchFamily="34" charset="0"/>
              </a:rPr>
              <a:t>in </a:t>
            </a:r>
            <a:r>
              <a:rPr lang="es-PR" dirty="0" err="1" smtClean="0">
                <a:latin typeface="Candara" panose="020E0502030303020204" pitchFamily="34" charset="0"/>
              </a:rPr>
              <a:t>nessun</a:t>
            </a:r>
            <a:r>
              <a:rPr lang="es-PR" dirty="0" smtClean="0">
                <a:latin typeface="Candara" panose="020E0502030303020204" pitchFamily="34" charset="0"/>
              </a:rPr>
              <a:t> modo </a:t>
            </a:r>
            <a:r>
              <a:rPr lang="es-PR" dirty="0" err="1" smtClean="0">
                <a:latin typeface="Candara" panose="020E0502030303020204" pitchFamily="34" charset="0"/>
              </a:rPr>
              <a:t>uguale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allo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stato</a:t>
            </a:r>
            <a:r>
              <a:rPr lang="es-PR" dirty="0" smtClean="0">
                <a:latin typeface="Candara" panose="020E0502030303020204" pitchFamily="34" charset="0"/>
              </a:rPr>
              <a:t> di disturbo che loro </a:t>
            </a:r>
            <a:r>
              <a:rPr lang="es-PR" dirty="0" err="1" smtClean="0">
                <a:latin typeface="Candara" panose="020E0502030303020204" pitchFamily="34" charset="0"/>
              </a:rPr>
              <a:t>sentivano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nei</a:t>
            </a:r>
            <a:r>
              <a:rPr lang="es-PR" dirty="0" smtClean="0">
                <a:latin typeface="Candara" panose="020E0502030303020204" pitchFamily="34" charset="0"/>
              </a:rPr>
              <a:t> loro </a:t>
            </a:r>
            <a:r>
              <a:rPr lang="es-PR" dirty="0" err="1" smtClean="0">
                <a:latin typeface="Candara" panose="020E0502030303020204" pitchFamily="34" charset="0"/>
              </a:rPr>
              <a:t>cuori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In </a:t>
            </a:r>
            <a:r>
              <a:rPr lang="es-PR" dirty="0" err="1" smtClean="0">
                <a:latin typeface="Candara" panose="020E0502030303020204" pitchFamily="34" charset="0"/>
              </a:rPr>
              <a:t>questo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capitolo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Gesù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cercò</a:t>
            </a:r>
            <a:r>
              <a:rPr lang="es-PR" dirty="0" smtClean="0">
                <a:latin typeface="Candara" panose="020E0502030303020204" pitchFamily="34" charset="0"/>
              </a:rPr>
              <a:t> di consolare i </a:t>
            </a:r>
            <a:r>
              <a:rPr lang="es-PR" dirty="0" err="1" smtClean="0">
                <a:latin typeface="Candara" panose="020E0502030303020204" pitchFamily="34" charset="0"/>
              </a:rPr>
              <a:t>dodici</a:t>
            </a:r>
            <a:r>
              <a:rPr lang="es-PR" dirty="0" smtClean="0">
                <a:latin typeface="Candara" panose="020E0502030303020204" pitchFamily="34" charset="0"/>
              </a:rPr>
              <a:t> e </a:t>
            </a:r>
            <a:r>
              <a:rPr lang="es-PR" dirty="0" err="1" smtClean="0">
                <a:latin typeface="Candara" panose="020E0502030303020204" pitchFamily="34" charset="0"/>
              </a:rPr>
              <a:t>reprimere</a:t>
            </a:r>
            <a:r>
              <a:rPr lang="es-PR" dirty="0" smtClean="0">
                <a:latin typeface="Candara" panose="020E0502030303020204" pitchFamily="34" charset="0"/>
              </a:rPr>
              <a:t> la </a:t>
            </a:r>
            <a:r>
              <a:rPr lang="es-PR" dirty="0" err="1" smtClean="0">
                <a:latin typeface="Candara" panose="020E0502030303020204" pitchFamily="34" charset="0"/>
              </a:rPr>
              <a:t>perturbazione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nei</a:t>
            </a:r>
            <a:r>
              <a:rPr lang="es-PR" dirty="0" smtClean="0">
                <a:latin typeface="Candara" panose="020E0502030303020204" pitchFamily="34" charset="0"/>
              </a:rPr>
              <a:t> loro </a:t>
            </a:r>
            <a:r>
              <a:rPr lang="es-PR" dirty="0" err="1" smtClean="0">
                <a:latin typeface="Candara" panose="020E0502030303020204" pitchFamily="34" charset="0"/>
              </a:rPr>
              <a:t>cuori</a:t>
            </a:r>
            <a:r>
              <a:rPr lang="es-PR" dirty="0" smtClean="0">
                <a:latin typeface="Candara" panose="020E0502030303020204" pitchFamily="34" charset="0"/>
              </a:rPr>
              <a:t>. </a:t>
            </a:r>
            <a:endParaRPr lang="es-PR" dirty="0">
              <a:latin typeface="Candara" panose="020E0502030303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7878" y="1842041"/>
            <a:ext cx="4176122" cy="502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03613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sz="3600" dirty="0" err="1">
                <a:solidFill>
                  <a:srgbClr val="333399"/>
                </a:solidFill>
                <a:latin typeface="Candara" pitchFamily="34" charset="0"/>
                <a:cs typeface="Calibri" pitchFamily="34" charset="0"/>
              </a:rPr>
              <a:t>Gesù</a:t>
            </a:r>
            <a:r>
              <a:rPr lang="es-PR" sz="3600" dirty="0">
                <a:solidFill>
                  <a:srgbClr val="333399"/>
                </a:solidFill>
                <a:latin typeface="Candara" pitchFamily="34" charset="0"/>
                <a:cs typeface="Calibri" pitchFamily="34" charset="0"/>
              </a:rPr>
              <a:t> è </a:t>
            </a:r>
            <a:r>
              <a:rPr lang="es-PR" sz="3600" dirty="0" err="1">
                <a:solidFill>
                  <a:srgbClr val="333399"/>
                </a:solidFill>
                <a:latin typeface="Candara" pitchFamily="34" charset="0"/>
                <a:cs typeface="Calibri" pitchFamily="34" charset="0"/>
              </a:rPr>
              <a:t>andato</a:t>
            </a:r>
            <a:r>
              <a:rPr lang="es-PR" sz="3600" dirty="0">
                <a:solidFill>
                  <a:srgbClr val="333399"/>
                </a:solidFill>
                <a:latin typeface="Candara" pitchFamily="34" charset="0"/>
                <a:cs typeface="Calibri" pitchFamily="34" charset="0"/>
              </a:rPr>
              <a:t> a preparare un </a:t>
            </a:r>
            <a:r>
              <a:rPr lang="es-PR" sz="3600" dirty="0" err="1">
                <a:solidFill>
                  <a:srgbClr val="333399"/>
                </a:solidFill>
                <a:latin typeface="Candara" pitchFamily="34" charset="0"/>
                <a:cs typeface="Calibri" pitchFamily="34" charset="0"/>
              </a:rPr>
              <a:t>luogo</a:t>
            </a:r>
            <a:r>
              <a:rPr lang="es-PR" sz="3600" dirty="0">
                <a:solidFill>
                  <a:srgbClr val="333399"/>
                </a:solidFill>
                <a:latin typeface="Candara" pitchFamily="34" charset="0"/>
                <a:cs typeface="Calibri" pitchFamily="34" charset="0"/>
              </a:rPr>
              <a:t>.</a:t>
            </a:r>
            <a:br>
              <a:rPr lang="es-PR" sz="3600" dirty="0">
                <a:solidFill>
                  <a:srgbClr val="333399"/>
                </a:solidFill>
                <a:latin typeface="Candara" pitchFamily="34" charset="0"/>
                <a:cs typeface="Calibri" pitchFamily="34" charset="0"/>
              </a:rPr>
            </a:br>
            <a:r>
              <a:rPr lang="es-PR" sz="3600" dirty="0">
                <a:solidFill>
                  <a:srgbClr val="FF0000"/>
                </a:solidFill>
                <a:latin typeface="Candara" pitchFamily="34" charset="0"/>
                <a:cs typeface="Calibri" pitchFamily="34" charset="0"/>
              </a:rPr>
              <a:t>Giovanni 14.1-5</a:t>
            </a:r>
            <a:endParaRPr lang="es-PR" dirty="0">
              <a:solidFill>
                <a:srgbClr val="FF0000"/>
              </a:solidFill>
              <a:latin typeface="Candara" pitchFamily="34" charset="0"/>
              <a:cs typeface="Calibri" pitchFamily="34" charset="0"/>
            </a:endParaRP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smtClean="0">
                <a:solidFill>
                  <a:srgbClr val="000000"/>
                </a:solidFill>
              </a:rPr>
              <a:t> </a:t>
            </a:r>
            <a:endParaRPr lang="es-PR">
              <a:solidFill>
                <a:srgbClr val="000000"/>
              </a:solidFill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152401" y="1981200"/>
            <a:ext cx="4876799" cy="4719638"/>
          </a:xfrm>
        </p:spPr>
        <p:txBody>
          <a:bodyPr>
            <a:normAutofit lnSpcReduction="10000"/>
          </a:bodyPr>
          <a:lstStyle/>
          <a:p>
            <a:r>
              <a:rPr lang="es-PR" dirty="0">
                <a:solidFill>
                  <a:srgbClr val="FF0000"/>
                </a:solidFill>
                <a:latin typeface="Candara" panose="020E0502030303020204" pitchFamily="34" charset="0"/>
              </a:rPr>
              <a:t>14:1</a:t>
            </a:r>
            <a:r>
              <a:rPr lang="es-PR" dirty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Alcuni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collegano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>
                <a:latin typeface="Candara" panose="020E0502030303020204" pitchFamily="34" charset="0"/>
              </a:rPr>
              <a:t>i</a:t>
            </a:r>
            <a:r>
              <a:rPr lang="es-PR" dirty="0" err="1" smtClean="0">
                <a:latin typeface="Candara" panose="020E0502030303020204" pitchFamily="34" charset="0"/>
              </a:rPr>
              <a:t>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versetto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1 con </a:t>
            </a:r>
            <a:r>
              <a:rPr lang="es-PR" dirty="0" err="1" smtClean="0">
                <a:latin typeface="Candara" panose="020E0502030303020204" pitchFamily="34" charset="0"/>
              </a:rPr>
              <a:t>l’ultimo</a:t>
            </a:r>
            <a:r>
              <a:rPr lang="es-PR" dirty="0" smtClean="0">
                <a:latin typeface="Candara" panose="020E0502030303020204" pitchFamily="34" charset="0"/>
              </a:rPr>
              <a:t> del </a:t>
            </a:r>
            <a:r>
              <a:rPr lang="es-PR" dirty="0" err="1" smtClean="0">
                <a:latin typeface="Candara" panose="020E0502030303020204" pitchFamily="34" charset="0"/>
              </a:rPr>
              <a:t>capitolo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>
                <a:latin typeface="Candara" panose="020E0502030303020204" pitchFamily="34" charset="0"/>
              </a:rPr>
              <a:t>13, </a:t>
            </a:r>
            <a:r>
              <a:rPr lang="es-PR" dirty="0" smtClean="0">
                <a:latin typeface="Candara" panose="020E0502030303020204" pitchFamily="34" charset="0"/>
              </a:rPr>
              <a:t>e </a:t>
            </a:r>
            <a:r>
              <a:rPr lang="es-PR" dirty="0" err="1" smtClean="0">
                <a:latin typeface="Candara" panose="020E0502030303020204" pitchFamily="34" charset="0"/>
              </a:rPr>
              <a:t>credono</a:t>
            </a:r>
            <a:r>
              <a:rPr lang="es-PR" dirty="0" smtClean="0">
                <a:latin typeface="Candara" panose="020E0502030303020204" pitchFamily="34" charset="0"/>
              </a:rPr>
              <a:t> che fu </a:t>
            </a:r>
            <a:r>
              <a:rPr lang="es-PR" dirty="0" err="1" smtClean="0">
                <a:latin typeface="Candara" panose="020E0502030303020204" pitchFamily="34" charset="0"/>
              </a:rPr>
              <a:t>detto</a:t>
            </a:r>
            <a:r>
              <a:rPr lang="es-PR" dirty="0" smtClean="0">
                <a:latin typeface="Candara" panose="020E0502030303020204" pitchFamily="34" charset="0"/>
              </a:rPr>
              <a:t> a Pietro. </a:t>
            </a:r>
          </a:p>
          <a:p>
            <a:r>
              <a:rPr lang="es-PR" dirty="0" smtClean="0">
                <a:latin typeface="Candara" panose="020E0502030303020204" pitchFamily="34" charset="0"/>
              </a:rPr>
              <a:t>Anche se Pietro </a:t>
            </a:r>
            <a:r>
              <a:rPr lang="es-PR" dirty="0" err="1" smtClean="0">
                <a:latin typeface="Candara" panose="020E0502030303020204" pitchFamily="34" charset="0"/>
              </a:rPr>
              <a:t>rinnegerebbe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il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Signore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Gesù</a:t>
            </a:r>
            <a:r>
              <a:rPr lang="es-PR" dirty="0" smtClean="0">
                <a:latin typeface="Candara" panose="020E0502030303020204" pitchFamily="34" charset="0"/>
              </a:rPr>
              <a:t> </a:t>
            </a:r>
            <a:r>
              <a:rPr lang="es-PR" dirty="0" err="1" smtClean="0">
                <a:latin typeface="Candara" panose="020E0502030303020204" pitchFamily="34" charset="0"/>
              </a:rPr>
              <a:t>ebbe</a:t>
            </a:r>
            <a:r>
              <a:rPr lang="es-PR" dirty="0" smtClean="0">
                <a:latin typeface="Candara" panose="020E0502030303020204" pitchFamily="34" charset="0"/>
              </a:rPr>
              <a:t>, </a:t>
            </a:r>
            <a:r>
              <a:rPr lang="es-PR" dirty="0" err="1" smtClean="0">
                <a:latin typeface="Candara" panose="020E0502030303020204" pitchFamily="34" charset="0"/>
              </a:rPr>
              <a:t>però</a:t>
            </a:r>
            <a:r>
              <a:rPr lang="es-PR" dirty="0" smtClean="0">
                <a:latin typeface="Candara" panose="020E0502030303020204" pitchFamily="34" charset="0"/>
              </a:rPr>
              <a:t>, una parola di conforto per lui. 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7878" y="1842041"/>
            <a:ext cx="4176122" cy="502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79194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8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64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4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97661</TotalTime>
  <Words>3299</Words>
  <Application>Microsoft Office PowerPoint</Application>
  <PresentationFormat>On-screen Show (4:3)</PresentationFormat>
  <Paragraphs>373</Paragraphs>
  <Slides>49</Slides>
  <Notes>49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49</vt:i4>
      </vt:variant>
    </vt:vector>
  </HeadingPairs>
  <TitlesOfParts>
    <vt:vector size="60" baseType="lpstr">
      <vt:lpstr>Arial</vt:lpstr>
      <vt:lpstr>Calibri</vt:lpstr>
      <vt:lpstr>Candara</vt:lpstr>
      <vt:lpstr>Tahoma</vt:lpstr>
      <vt:lpstr>Wingdings</vt:lpstr>
      <vt:lpstr>Blends</vt:lpstr>
      <vt:lpstr>2_Blends</vt:lpstr>
      <vt:lpstr>3_Blends</vt:lpstr>
      <vt:lpstr>8_Blends</vt:lpstr>
      <vt:lpstr>64_Blends</vt:lpstr>
      <vt:lpstr>4_Blends</vt:lpstr>
      <vt:lpstr>PowerPoint Presentation</vt:lpstr>
      <vt:lpstr>Contesto</vt:lpstr>
      <vt:lpstr>Versetto Chiave:</vt:lpstr>
      <vt:lpstr>Abbozzo dello Studio</vt:lpstr>
      <vt:lpstr>Gesù è andato a preparare un luogo. Giovanni 14.1-5</vt:lpstr>
      <vt:lpstr>Gesù è andato a preparare un luogo. Giovanni 14.1-5</vt:lpstr>
      <vt:lpstr>Gesù è andato a preparare un luogo. Giovanni 14.1-5</vt:lpstr>
      <vt:lpstr>Gesù è andato a preparare un luogo. Giovanni 14.1-5</vt:lpstr>
      <vt:lpstr>Gesù è andato a preparare un luogo. Giovanni 14.1-5</vt:lpstr>
      <vt:lpstr>Gesù è andato a preparare un luogo. Giovanni 14.1-5</vt:lpstr>
      <vt:lpstr>Gesù è andato a preparare un luogo. Giovanni 14.1-5</vt:lpstr>
      <vt:lpstr>Gesù è andato a preparare un luogo. Giovanni 14.1-5</vt:lpstr>
      <vt:lpstr>Gesù è andato a preparare un luogo. Giovanni 14.1-5</vt:lpstr>
      <vt:lpstr>Jesús fue a preparar un lugar Juan 14.1-5</vt:lpstr>
      <vt:lpstr>Gesù è andato a preparare un luogo. Giovanni 14.1-5</vt:lpstr>
      <vt:lpstr>Gesù è andato a preparare un luogo. Giovanni 14.1-5</vt:lpstr>
      <vt:lpstr>Gesù è andato a preparare un luogo. Giovanni 14.1-5</vt:lpstr>
      <vt:lpstr>Gesù è la via, la verità e la vita  Giovanni 14.5-11</vt:lpstr>
      <vt:lpstr>Gesù è la via, la verità e la vita  Giovanni 14.5-11</vt:lpstr>
      <vt:lpstr>Gesù è la via, la verità e la vita  Giovanni 14.5-11</vt:lpstr>
      <vt:lpstr>Gesù è la via, la verità e la vita  Giovanni 14.5-11</vt:lpstr>
      <vt:lpstr>Gesù è la via, la verità e la vita  Giovanni 14.5-11</vt:lpstr>
      <vt:lpstr>Gesù è la via, la verità e la vita  Giovanni 14.5-11</vt:lpstr>
      <vt:lpstr>Gesù è la via, la verità e la vita  Giovanni 14.5-11</vt:lpstr>
      <vt:lpstr>Gesù è la via, la verità e la vita  Giovanni 14.5-11</vt:lpstr>
      <vt:lpstr>Gesù è la via, la verità e la vita  Giovanni 14.5-11</vt:lpstr>
      <vt:lpstr>Gesù è la via, la verità e la vita  Giovanni 14.5-11</vt:lpstr>
      <vt:lpstr>Gesù è la via, la verità e la vita  Giovanni 14.5-11</vt:lpstr>
      <vt:lpstr>Gesù è la via, la verità e la vita  Giovanni 14.5-11</vt:lpstr>
      <vt:lpstr>Gesù è la via, la verità e la vita  Giovanni 14.5-11</vt:lpstr>
      <vt:lpstr>Gesù è la via, la verità e la vita  Giovanni 14.5-11</vt:lpstr>
      <vt:lpstr>Gesù è la via, la verità e la vita  Giovanni 14.5-11</vt:lpstr>
      <vt:lpstr>Gesù è la via, la verità e la vita  Giovanni 14.5-11</vt:lpstr>
      <vt:lpstr>Gesù risponde alle preghiere Giovanni 14.12-14</vt:lpstr>
      <vt:lpstr>Gesù risponde alle preghiere Giovanni 14.12-14</vt:lpstr>
      <vt:lpstr>Gesù risponde alle preghiere Giovanni 14.12-14</vt:lpstr>
      <vt:lpstr>Jesús responde las oraciones Juan 14.12-14</vt:lpstr>
      <vt:lpstr>Gesù risponde alle preghiere Giovanni 14.12-14</vt:lpstr>
      <vt:lpstr>Gesù risponde alle preghiere Giovanni 14.12-14</vt:lpstr>
      <vt:lpstr>Gesù risponde alle preghiere Giovanni 14.12-14</vt:lpstr>
      <vt:lpstr>Gesù risponde alle preghiere Giovanni 14.12-14</vt:lpstr>
      <vt:lpstr>Gesù risponde alle preghiere Giovanni 14.12-14</vt:lpstr>
      <vt:lpstr>Gesù risponde alle preghiere Giovanni 14.12-14</vt:lpstr>
      <vt:lpstr>Aplicazioni</vt:lpstr>
      <vt:lpstr>Aplicazioni</vt:lpstr>
      <vt:lpstr>Aplicazioni</vt:lpstr>
      <vt:lpstr>Bibliografia</vt:lpstr>
      <vt:lpstr>PowerPoint Presentation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giovanni</dc:title>
  <dc:creator>Tito Ortega</dc:creator>
  <cp:lastModifiedBy>Tito Ortega</cp:lastModifiedBy>
  <cp:revision>7910</cp:revision>
  <cp:lastPrinted>2012-10-30T21:37:29Z</cp:lastPrinted>
  <dcterms:created xsi:type="dcterms:W3CDTF">2007-01-24T21:53:34Z</dcterms:created>
  <dcterms:modified xsi:type="dcterms:W3CDTF">2014-10-19T19:27:12Z</dcterms:modified>
</cp:coreProperties>
</file>