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4"/>
  </p:notesMasterIdLst>
  <p:handoutMasterIdLst>
    <p:handoutMasterId r:id="rId45"/>
  </p:handoutMasterIdLst>
  <p:sldIdLst>
    <p:sldId id="901" r:id="rId3"/>
    <p:sldId id="530" r:id="rId4"/>
    <p:sldId id="1315" r:id="rId5"/>
    <p:sldId id="1265" r:id="rId6"/>
    <p:sldId id="1309" r:id="rId7"/>
    <p:sldId id="1595" r:id="rId8"/>
    <p:sldId id="1596" r:id="rId9"/>
    <p:sldId id="1589" r:id="rId10"/>
    <p:sldId id="1598" r:id="rId11"/>
    <p:sldId id="1599" r:id="rId12"/>
    <p:sldId id="1600" r:id="rId13"/>
    <p:sldId id="1601" r:id="rId14"/>
    <p:sldId id="1602" r:id="rId15"/>
    <p:sldId id="1603" r:id="rId16"/>
    <p:sldId id="1604" r:id="rId17"/>
    <p:sldId id="1605" r:id="rId18"/>
    <p:sldId id="1607" r:id="rId19"/>
    <p:sldId id="757" r:id="rId20"/>
    <p:sldId id="1284" r:id="rId21"/>
    <p:sldId id="1590" r:id="rId22"/>
    <p:sldId id="1608" r:id="rId23"/>
    <p:sldId id="1609" r:id="rId24"/>
    <p:sldId id="1610" r:id="rId25"/>
    <p:sldId id="1611" r:id="rId26"/>
    <p:sldId id="1612" r:id="rId27"/>
    <p:sldId id="1613" r:id="rId28"/>
    <p:sldId id="1614" r:id="rId29"/>
    <p:sldId id="1322" r:id="rId30"/>
    <p:sldId id="1462" r:id="rId31"/>
    <p:sldId id="1597" r:id="rId32"/>
    <p:sldId id="1591" r:id="rId33"/>
    <p:sldId id="1615" r:id="rId34"/>
    <p:sldId id="1616" r:id="rId35"/>
    <p:sldId id="1617" r:id="rId36"/>
    <p:sldId id="1619" r:id="rId37"/>
    <p:sldId id="1370" r:id="rId38"/>
    <p:sldId id="1566" r:id="rId39"/>
    <p:sldId id="1567" r:id="rId40"/>
    <p:sldId id="542" r:id="rId41"/>
    <p:sldId id="1371" r:id="rId42"/>
    <p:sldId id="269" r:id="rId43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3476" autoAdjust="0"/>
  </p:normalViewPr>
  <p:slideViewPr>
    <p:cSldViewPr>
      <p:cViewPr varScale="1">
        <p:scale>
          <a:sx n="72" d="100"/>
          <a:sy n="72" d="100"/>
        </p:scale>
        <p:origin x="12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10/19/2014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83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82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53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01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54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95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84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2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96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24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47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08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713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32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6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10/19/2014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7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726"/>
            <a:ext cx="9144000" cy="6878726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Unità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8: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finisce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suo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ministero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pubblico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S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Gesù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confront</a:t>
            </a:r>
            <a:r>
              <a:rPr lang="es-PR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a </a:t>
            </a:r>
            <a:r>
              <a:rPr lang="es-PR" sz="4400" dirty="0" err="1" smtClean="0">
                <a:solidFill>
                  <a:schemeClr val="tx2"/>
                </a:solidFill>
                <a:latin typeface="Candara" pitchFamily="34" charset="0"/>
                <a:cs typeface="+mn-cs"/>
              </a:rPr>
              <a:t>l’incredulità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Giovanni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12:12-50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22 </a:t>
            </a:r>
            <a:r>
              <a:rPr lang="es-PR" sz="3600" dirty="0" err="1" smtClean="0">
                <a:solidFill>
                  <a:schemeClr val="tx2"/>
                </a:solidFill>
                <a:latin typeface="Candara" pitchFamily="34" charset="0"/>
                <a:cs typeface="+mn-cs"/>
              </a:rPr>
              <a:t>aprile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Le </a:t>
            </a:r>
            <a:r>
              <a:rPr lang="es-ES" dirty="0" err="1" smtClean="0"/>
              <a:t>segnali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state</a:t>
            </a:r>
            <a:r>
              <a:rPr lang="es-ES" dirty="0" smtClean="0"/>
              <a:t> </a:t>
            </a:r>
            <a:r>
              <a:rPr lang="es-ES" dirty="0" err="1" smtClean="0"/>
              <a:t>fatte</a:t>
            </a:r>
            <a:r>
              <a:rPr lang="es-ES" dirty="0" smtClean="0"/>
              <a:t> in </a:t>
            </a:r>
            <a:r>
              <a:rPr lang="es-ES" dirty="0" err="1" smtClean="0"/>
              <a:t>pieno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 e </a:t>
            </a:r>
            <a:r>
              <a:rPr lang="es-ES" i="1" dirty="0" err="1" smtClean="0"/>
              <a:t>davanti</a:t>
            </a:r>
            <a:r>
              <a:rPr lang="es-ES" i="1" dirty="0" smtClean="0"/>
              <a:t> a loro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Giovanni </a:t>
            </a:r>
            <a:r>
              <a:rPr lang="es-ES" dirty="0" err="1" smtClean="0"/>
              <a:t>venne</a:t>
            </a:r>
            <a:r>
              <a:rPr lang="es-ES" dirty="0" smtClean="0"/>
              <a:t> </a:t>
            </a:r>
            <a:r>
              <a:rPr lang="es-ES" dirty="0" err="1" smtClean="0"/>
              <a:t>ammassando</a:t>
            </a:r>
            <a:r>
              <a:rPr lang="es-ES" dirty="0" smtClean="0"/>
              <a:t> </a:t>
            </a:r>
            <a:r>
              <a:rPr lang="es-ES" dirty="0" err="1" smtClean="0"/>
              <a:t>evidenze</a:t>
            </a:r>
            <a:r>
              <a:rPr lang="es-ES" dirty="0" smtClean="0"/>
              <a:t> per </a:t>
            </a:r>
            <a:r>
              <a:rPr lang="es-ES" dirty="0" err="1" smtClean="0"/>
              <a:t>comprovare</a:t>
            </a:r>
            <a:r>
              <a:rPr lang="es-ES" dirty="0" smtClean="0"/>
              <a:t> che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aveva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</a:t>
            </a:r>
            <a:r>
              <a:rPr lang="es-ES" dirty="0" err="1" smtClean="0"/>
              <a:t>tutto</a:t>
            </a:r>
            <a:r>
              <a:rPr lang="es-ES" dirty="0" smtClean="0"/>
              <a:t> </a:t>
            </a:r>
            <a:r>
              <a:rPr lang="es-ES" dirty="0" err="1" smtClean="0"/>
              <a:t>quanto</a:t>
            </a:r>
            <a:r>
              <a:rPr lang="es-ES" dirty="0" smtClean="0"/>
              <a:t> </a:t>
            </a:r>
            <a:r>
              <a:rPr lang="es-ES" dirty="0" err="1" smtClean="0"/>
              <a:t>fosse</a:t>
            </a:r>
            <a:r>
              <a:rPr lang="es-ES" dirty="0" smtClean="0"/>
              <a:t> </a:t>
            </a:r>
            <a:r>
              <a:rPr lang="es-ES" dirty="0" err="1" smtClean="0"/>
              <a:t>possibile</a:t>
            </a:r>
            <a:r>
              <a:rPr lang="es-ES" dirty="0" smtClean="0"/>
              <a:t> per </a:t>
            </a:r>
            <a:r>
              <a:rPr lang="es-ES" dirty="0" err="1" smtClean="0"/>
              <a:t>convincere</a:t>
            </a:r>
            <a:r>
              <a:rPr lang="es-ES" dirty="0" smtClean="0"/>
              <a:t> </a:t>
            </a:r>
            <a:r>
              <a:rPr lang="es-ES" dirty="0" err="1" smtClean="0"/>
              <a:t>gli</a:t>
            </a:r>
            <a:r>
              <a:rPr lang="es-ES" dirty="0" smtClean="0"/>
              <a:t> </a:t>
            </a:r>
            <a:r>
              <a:rPr lang="es-ES" dirty="0" err="1" smtClean="0"/>
              <a:t>uomini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identità</a:t>
            </a:r>
            <a:r>
              <a:rPr lang="es-ES" dirty="0" smtClean="0"/>
              <a:t> </a:t>
            </a:r>
            <a:r>
              <a:rPr lang="es-ES" dirty="0"/>
              <a:t>divina </a:t>
            </a:r>
            <a:r>
              <a:rPr lang="es-ES" dirty="0" smtClean="0"/>
              <a:t>e, </a:t>
            </a:r>
            <a:r>
              <a:rPr lang="es-ES" dirty="0" err="1" smtClean="0"/>
              <a:t>nonostante</a:t>
            </a:r>
            <a:r>
              <a:rPr lang="es-ES" dirty="0" smtClean="0"/>
              <a:t> </a:t>
            </a:r>
            <a:r>
              <a:rPr lang="es-ES" dirty="0" err="1" smtClean="0"/>
              <a:t>tutto</a:t>
            </a:r>
            <a:r>
              <a:rPr lang="es-ES" dirty="0" smtClean="0"/>
              <a:t> </a:t>
            </a:r>
            <a:r>
              <a:rPr lang="es-ES" dirty="0" err="1" smtClean="0"/>
              <a:t>questo</a:t>
            </a:r>
            <a:r>
              <a:rPr lang="es-ES" dirty="0" smtClean="0"/>
              <a:t>, non </a:t>
            </a:r>
            <a:r>
              <a:rPr lang="es-ES" dirty="0" err="1" smtClean="0"/>
              <a:t>credevano</a:t>
            </a:r>
            <a:r>
              <a:rPr lang="es-ES" dirty="0" smtClean="0"/>
              <a:t> in </a:t>
            </a:r>
            <a:r>
              <a:rPr lang="es-ES" dirty="0" err="1" smtClean="0"/>
              <a:t>Lui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/>
              <a:t>verbo </a:t>
            </a:r>
            <a:r>
              <a:rPr lang="es-ES" dirty="0" smtClean="0"/>
              <a:t>“</a:t>
            </a:r>
            <a:r>
              <a:rPr lang="es-ES" dirty="0" err="1" smtClean="0"/>
              <a:t>credevano</a:t>
            </a:r>
            <a:r>
              <a:rPr lang="es-ES" dirty="0" smtClean="0"/>
              <a:t>” è </a:t>
            </a:r>
            <a:r>
              <a:rPr lang="es-ES" dirty="0" err="1" smtClean="0"/>
              <a:t>nel</a:t>
            </a:r>
            <a:r>
              <a:rPr lang="es-ES" dirty="0" smtClean="0"/>
              <a:t> tempo </a:t>
            </a:r>
            <a:r>
              <a:rPr lang="es-ES" dirty="0" err="1" smtClean="0"/>
              <a:t>imperfetto</a:t>
            </a:r>
            <a:r>
              <a:rPr lang="es-ES" dirty="0" smtClean="0"/>
              <a:t> , che parla di </a:t>
            </a:r>
            <a:r>
              <a:rPr lang="es-ES" dirty="0" err="1" smtClean="0"/>
              <a:t>azione</a:t>
            </a:r>
            <a:r>
              <a:rPr lang="es-ES" dirty="0" smtClean="0"/>
              <a:t> </a:t>
            </a:r>
            <a:r>
              <a:rPr lang="es-ES" dirty="0" err="1" smtClean="0"/>
              <a:t>continuata</a:t>
            </a:r>
            <a:r>
              <a:rPr lang="es-ES" dirty="0"/>
              <a:t>: </a:t>
            </a:r>
            <a:r>
              <a:rPr lang="es-ES" dirty="0" smtClean="0"/>
              <a:t>“non </a:t>
            </a:r>
            <a:r>
              <a:rPr lang="es-ES" dirty="0" err="1" smtClean="0"/>
              <a:t>stavano</a:t>
            </a:r>
            <a:r>
              <a:rPr lang="es-ES" dirty="0" smtClean="0"/>
              <a:t> </a:t>
            </a:r>
            <a:r>
              <a:rPr lang="es-ES" dirty="0" err="1" smtClean="0"/>
              <a:t>credendo</a:t>
            </a:r>
            <a:r>
              <a:rPr lang="es-ES" dirty="0" smtClean="0"/>
              <a:t> in </a:t>
            </a:r>
            <a:r>
              <a:rPr lang="es-ES" dirty="0" err="1" smtClean="0"/>
              <a:t>Lui</a:t>
            </a:r>
            <a:r>
              <a:rPr lang="es-ES" dirty="0" smtClean="0"/>
              <a:t>”.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904794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Non </a:t>
            </a:r>
            <a:r>
              <a:rPr lang="es-ES" dirty="0" err="1" smtClean="0"/>
              <a:t>c’è</a:t>
            </a:r>
            <a:r>
              <a:rPr lang="es-ES" dirty="0" smtClean="0"/>
              <a:t> </a:t>
            </a:r>
            <a:r>
              <a:rPr lang="es-ES" dirty="0" err="1" smtClean="0"/>
              <a:t>insegnamento</a:t>
            </a:r>
            <a:r>
              <a:rPr lang="es-ES" dirty="0" smtClean="0"/>
              <a:t> </a:t>
            </a:r>
            <a:r>
              <a:rPr lang="es-ES" dirty="0" err="1" smtClean="0"/>
              <a:t>né</a:t>
            </a:r>
            <a:r>
              <a:rPr lang="es-ES" dirty="0" smtClean="0"/>
              <a:t> </a:t>
            </a:r>
            <a:r>
              <a:rPr lang="es-ES" dirty="0" err="1" smtClean="0"/>
              <a:t>miracolo</a:t>
            </a:r>
            <a:r>
              <a:rPr lang="es-ES" dirty="0" smtClean="0"/>
              <a:t> che </a:t>
            </a:r>
            <a:r>
              <a:rPr lang="es-ES" dirty="0" err="1" smtClean="0"/>
              <a:t>possa</a:t>
            </a:r>
            <a:r>
              <a:rPr lang="es-ES" dirty="0" smtClean="0"/>
              <a:t> </a:t>
            </a:r>
            <a:r>
              <a:rPr lang="es-ES" dirty="0" err="1" smtClean="0"/>
              <a:t>convincere</a:t>
            </a:r>
            <a:r>
              <a:rPr lang="es-ES" dirty="0" smtClean="0"/>
              <a:t> </a:t>
            </a:r>
            <a:r>
              <a:rPr lang="es-ES" dirty="0" err="1" smtClean="0"/>
              <a:t>quelli</a:t>
            </a:r>
            <a:r>
              <a:rPr lang="es-ES" dirty="0" smtClean="0"/>
              <a:t> che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gli</a:t>
            </a:r>
            <a:r>
              <a:rPr lang="es-ES" dirty="0" smtClean="0"/>
              <a:t> </a:t>
            </a:r>
            <a:r>
              <a:rPr lang="es-ES" dirty="0" err="1" smtClean="0"/>
              <a:t>occhi</a:t>
            </a:r>
            <a:r>
              <a:rPr lang="es-ES" dirty="0" smtClean="0"/>
              <a:t> </a:t>
            </a:r>
            <a:r>
              <a:rPr lang="es-ES" dirty="0" err="1" smtClean="0"/>
              <a:t>chiusi</a:t>
            </a:r>
            <a:r>
              <a:rPr lang="es-ES" dirty="0" smtClean="0"/>
              <a:t> e un </a:t>
            </a:r>
            <a:r>
              <a:rPr lang="es-ES" dirty="0" err="1" smtClean="0"/>
              <a:t>cuore</a:t>
            </a:r>
            <a:r>
              <a:rPr lang="es-ES" dirty="0" smtClean="0"/>
              <a:t> </a:t>
            </a:r>
            <a:r>
              <a:rPr lang="es-ES" dirty="0" err="1" smtClean="0"/>
              <a:t>ribelle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Ciò</a:t>
            </a:r>
            <a:r>
              <a:rPr lang="es-ES" dirty="0" smtClean="0"/>
              <a:t> che </a:t>
            </a:r>
            <a:r>
              <a:rPr lang="es-ES" dirty="0" err="1" smtClean="0"/>
              <a:t>mancava</a:t>
            </a:r>
            <a:r>
              <a:rPr lang="es-ES" dirty="0" smtClean="0"/>
              <a:t> in </a:t>
            </a:r>
            <a:r>
              <a:rPr lang="es-ES" dirty="0" err="1" smtClean="0"/>
              <a:t>quel</a:t>
            </a:r>
            <a:r>
              <a:rPr lang="es-ES" dirty="0" smtClean="0"/>
              <a:t> tempo e </a:t>
            </a:r>
            <a:r>
              <a:rPr lang="es-ES" dirty="0" err="1" smtClean="0"/>
              <a:t>allora</a:t>
            </a:r>
            <a:r>
              <a:rPr lang="es-ES" dirty="0" smtClean="0"/>
              <a:t> è una </a:t>
            </a:r>
            <a:r>
              <a:rPr lang="es-ES" dirty="0" err="1" smtClean="0"/>
              <a:t>disposizione</a:t>
            </a:r>
            <a:r>
              <a:rPr lang="es-ES" dirty="0" smtClean="0"/>
              <a:t> </a:t>
            </a:r>
            <a:r>
              <a:rPr lang="es-ES" dirty="0" err="1" smtClean="0"/>
              <a:t>onesta</a:t>
            </a:r>
            <a:r>
              <a:rPr lang="es-ES" dirty="0" smtClean="0"/>
              <a:t> e </a:t>
            </a:r>
            <a:r>
              <a:rPr lang="es-ES" dirty="0" err="1" smtClean="0"/>
              <a:t>aperta</a:t>
            </a:r>
            <a:r>
              <a:rPr lang="es-ES" dirty="0" smtClean="0"/>
              <a:t> per considerare le </a:t>
            </a:r>
            <a:r>
              <a:rPr lang="es-ES" dirty="0" err="1" smtClean="0"/>
              <a:t>evidenze</a:t>
            </a:r>
            <a:r>
              <a:rPr lang="es-ES" dirty="0" smtClean="0"/>
              <a:t> che </a:t>
            </a:r>
            <a:r>
              <a:rPr lang="es-ES" dirty="0" err="1" smtClean="0"/>
              <a:t>appuntano</a:t>
            </a:r>
            <a:r>
              <a:rPr lang="es-ES" dirty="0" smtClean="0"/>
              <a:t> </a:t>
            </a:r>
            <a:r>
              <a:rPr lang="es-ES" dirty="0" err="1" smtClean="0"/>
              <a:t>chiaramente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 smtClean="0"/>
              <a:t>Gesù</a:t>
            </a:r>
            <a:r>
              <a:rPr lang="es-ES" dirty="0" smtClean="0"/>
              <a:t> come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Figlio</a:t>
            </a:r>
            <a:r>
              <a:rPr lang="es-ES" dirty="0" smtClean="0"/>
              <a:t> di Dio. </a:t>
            </a:r>
          </a:p>
          <a:p>
            <a:pPr lvl="1"/>
            <a:r>
              <a:rPr lang="es-ES" dirty="0" smtClean="0"/>
              <a:t>Dio </a:t>
            </a:r>
            <a:r>
              <a:rPr lang="es-ES" dirty="0" err="1" smtClean="0"/>
              <a:t>mai</a:t>
            </a:r>
            <a:r>
              <a:rPr lang="es-ES" dirty="0" smtClean="0"/>
              <a:t> </a:t>
            </a:r>
            <a:r>
              <a:rPr lang="es-ES" dirty="0" err="1" smtClean="0"/>
              <a:t>esige</a:t>
            </a:r>
            <a:r>
              <a:rPr lang="es-ES" dirty="0" smtClean="0"/>
              <a:t> </a:t>
            </a:r>
            <a:r>
              <a:rPr lang="es-ES" dirty="0"/>
              <a:t>una </a:t>
            </a:r>
            <a:r>
              <a:rPr lang="es-ES" dirty="0" err="1" smtClean="0"/>
              <a:t>fede</a:t>
            </a:r>
            <a:r>
              <a:rPr lang="es-ES" dirty="0" smtClean="0"/>
              <a:t> </a:t>
            </a:r>
            <a:r>
              <a:rPr lang="es-ES" dirty="0" err="1" smtClean="0"/>
              <a:t>cieca</a:t>
            </a:r>
            <a:r>
              <a:rPr lang="es-ES" dirty="0" smtClean="0"/>
              <a:t>,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essere</a:t>
            </a:r>
            <a:r>
              <a:rPr lang="es-ES" dirty="0" smtClean="0"/>
              <a:t> </a:t>
            </a:r>
            <a:r>
              <a:rPr lang="es-ES" dirty="0" err="1" smtClean="0"/>
              <a:t>basata</a:t>
            </a:r>
            <a:r>
              <a:rPr lang="es-ES" dirty="0" smtClean="0"/>
              <a:t> su </a:t>
            </a:r>
            <a:r>
              <a:rPr lang="es-ES" dirty="0" err="1" smtClean="0"/>
              <a:t>evidenze</a:t>
            </a:r>
            <a:r>
              <a:rPr lang="es-ES" dirty="0" smtClean="0"/>
              <a:t> </a:t>
            </a:r>
            <a:r>
              <a:rPr lang="es-ES" dirty="0" err="1" smtClean="0"/>
              <a:t>oggettive</a:t>
            </a:r>
            <a:r>
              <a:rPr lang="es-ES" dirty="0" smtClean="0"/>
              <a:t> e </a:t>
            </a:r>
            <a:r>
              <a:rPr lang="es-ES" dirty="0" err="1" smtClean="0"/>
              <a:t>convincenti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264482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458200" cy="4724400"/>
          </a:xfrm>
        </p:spPr>
        <p:txBody>
          <a:bodyPr/>
          <a:lstStyle/>
          <a:p>
            <a:r>
              <a:rPr lang="es-ES" sz="2600" dirty="0" err="1" smtClean="0"/>
              <a:t>Sembra</a:t>
            </a:r>
            <a:r>
              <a:rPr lang="es-ES" sz="2600" dirty="0" smtClean="0"/>
              <a:t> </a:t>
            </a:r>
            <a:r>
              <a:rPr lang="es-ES" sz="2600" dirty="0" err="1" smtClean="0"/>
              <a:t>incredibile</a:t>
            </a:r>
            <a:r>
              <a:rPr lang="es-ES" sz="2600" dirty="0" smtClean="0"/>
              <a:t>! </a:t>
            </a:r>
            <a:r>
              <a:rPr lang="es-ES" sz="2600" dirty="0" err="1" smtClean="0"/>
              <a:t>Ma</a:t>
            </a:r>
            <a:r>
              <a:rPr lang="es-ES" sz="2600" dirty="0" smtClean="0"/>
              <a:t>…</a:t>
            </a:r>
          </a:p>
          <a:p>
            <a:pPr lvl="1"/>
            <a:r>
              <a:rPr lang="es-ES" sz="2600" dirty="0" err="1" smtClean="0"/>
              <a:t>L’incredulità</a:t>
            </a:r>
            <a:r>
              <a:rPr lang="es-ES" sz="2600" dirty="0" smtClean="0"/>
              <a:t> </a:t>
            </a:r>
            <a:r>
              <a:rPr lang="es-ES" sz="2600" dirty="0" err="1" smtClean="0"/>
              <a:t>degli</a:t>
            </a:r>
            <a:r>
              <a:rPr lang="es-ES" sz="2600" dirty="0" smtClean="0"/>
              <a:t> </a:t>
            </a:r>
            <a:r>
              <a:rPr lang="es-ES" sz="2600" dirty="0" err="1" smtClean="0"/>
              <a:t>ebrei</a:t>
            </a:r>
            <a:r>
              <a:rPr lang="es-ES" sz="2600" dirty="0" smtClean="0"/>
              <a:t> verso </a:t>
            </a:r>
            <a:r>
              <a:rPr lang="es-ES" sz="2600" dirty="0" err="1" smtClean="0"/>
              <a:t>il</a:t>
            </a:r>
            <a:r>
              <a:rPr lang="es-ES" sz="2600" dirty="0" smtClean="0"/>
              <a:t> </a:t>
            </a:r>
            <a:r>
              <a:rPr lang="es-ES" sz="2600" dirty="0" err="1" smtClean="0"/>
              <a:t>ministero</a:t>
            </a:r>
            <a:r>
              <a:rPr lang="es-ES" sz="2600" dirty="0" smtClean="0"/>
              <a:t> di </a:t>
            </a:r>
            <a:r>
              <a:rPr lang="es-ES" sz="2600" dirty="0" err="1" smtClean="0"/>
              <a:t>Gesù</a:t>
            </a:r>
            <a:r>
              <a:rPr lang="es-ES" sz="2600" dirty="0" smtClean="0"/>
              <a:t> è </a:t>
            </a:r>
            <a:r>
              <a:rPr lang="es-ES" sz="2600" dirty="0" err="1" smtClean="0"/>
              <a:t>successo</a:t>
            </a:r>
            <a:r>
              <a:rPr lang="es-ES" sz="2600" dirty="0" smtClean="0"/>
              <a:t> in </a:t>
            </a:r>
            <a:r>
              <a:rPr lang="es-ES" sz="2600" dirty="0" err="1" smtClean="0">
                <a:solidFill>
                  <a:srgbClr val="FF0000"/>
                </a:solidFill>
              </a:rPr>
              <a:t>compimento</a:t>
            </a:r>
            <a:r>
              <a:rPr lang="es-ES" sz="2600" dirty="0" smtClean="0">
                <a:solidFill>
                  <a:srgbClr val="FF0000"/>
                </a:solidFill>
              </a:rPr>
              <a:t> </a:t>
            </a:r>
            <a:r>
              <a:rPr lang="es-ES" sz="2600" dirty="0" smtClean="0"/>
              <a:t> </a:t>
            </a:r>
            <a:r>
              <a:rPr lang="es-ES" sz="2600" dirty="0" err="1" smtClean="0"/>
              <a:t>della</a:t>
            </a:r>
            <a:r>
              <a:rPr lang="es-ES" sz="2600" dirty="0" smtClean="0"/>
              <a:t> </a:t>
            </a:r>
            <a:r>
              <a:rPr lang="es-ES" sz="2600" dirty="0" err="1" smtClean="0"/>
              <a:t>profezia</a:t>
            </a:r>
            <a:r>
              <a:rPr lang="es-ES" sz="2600" dirty="0" smtClean="0"/>
              <a:t> di </a:t>
            </a:r>
            <a:r>
              <a:rPr lang="es-ES" sz="2600" dirty="0" err="1" smtClean="0"/>
              <a:t>Isaia</a:t>
            </a:r>
            <a:r>
              <a:rPr lang="es-ES" sz="2600" dirty="0" smtClean="0"/>
              <a:t>. Dio lo </a:t>
            </a:r>
            <a:r>
              <a:rPr lang="es-ES" sz="2600" dirty="0" err="1" smtClean="0"/>
              <a:t>sapeva</a:t>
            </a:r>
            <a:r>
              <a:rPr lang="es-ES" sz="2600" dirty="0" smtClean="0"/>
              <a:t> </a:t>
            </a:r>
            <a:r>
              <a:rPr lang="es-ES" sz="2600" dirty="0" err="1" smtClean="0"/>
              <a:t>secoli</a:t>
            </a:r>
            <a:r>
              <a:rPr lang="es-ES" sz="2600" dirty="0" smtClean="0"/>
              <a:t> prima e lo </a:t>
            </a:r>
            <a:r>
              <a:rPr lang="es-ES" sz="2600" dirty="0" err="1" smtClean="0"/>
              <a:t>aveva</a:t>
            </a:r>
            <a:r>
              <a:rPr lang="es-ES" sz="2600" dirty="0" smtClean="0"/>
              <a:t> </a:t>
            </a:r>
            <a:r>
              <a:rPr lang="es-ES" sz="2600" dirty="0" err="1" smtClean="0"/>
              <a:t>annunciato</a:t>
            </a:r>
            <a:r>
              <a:rPr lang="es-ES" sz="2600" dirty="0" smtClean="0"/>
              <a:t> per </a:t>
            </a:r>
            <a:r>
              <a:rPr lang="es-ES" sz="2600" dirty="0" err="1" smtClean="0"/>
              <a:t>il</a:t>
            </a:r>
            <a:r>
              <a:rPr lang="es-ES" sz="2600" dirty="0" smtClean="0"/>
              <a:t> </a:t>
            </a:r>
            <a:r>
              <a:rPr lang="es-ES" sz="2600" dirty="0" err="1" smtClean="0"/>
              <a:t>Suo</a:t>
            </a:r>
            <a:r>
              <a:rPr lang="es-ES" sz="2600" dirty="0" smtClean="0"/>
              <a:t> profeta. </a:t>
            </a:r>
          </a:p>
          <a:p>
            <a:pPr lvl="1"/>
            <a:r>
              <a:rPr lang="es-ES" sz="2600" dirty="0" err="1" smtClean="0"/>
              <a:t>Questo</a:t>
            </a:r>
            <a:r>
              <a:rPr lang="es-ES" sz="2600" dirty="0" smtClean="0"/>
              <a:t> profeta prima predice </a:t>
            </a:r>
            <a:r>
              <a:rPr lang="es-ES" sz="2600" dirty="0" err="1" smtClean="0"/>
              <a:t>il</a:t>
            </a:r>
            <a:r>
              <a:rPr lang="es-ES" sz="2600" dirty="0" smtClean="0"/>
              <a:t> </a:t>
            </a:r>
            <a:r>
              <a:rPr lang="es-ES" sz="2600" dirty="0" err="1" smtClean="0"/>
              <a:t>fatto</a:t>
            </a:r>
            <a:r>
              <a:rPr lang="es-ES" sz="2600" dirty="0" smtClean="0"/>
              <a:t> </a:t>
            </a:r>
            <a:r>
              <a:rPr lang="es-ES" sz="2600" dirty="0" err="1" smtClean="0"/>
              <a:t>dell’incredulità</a:t>
            </a:r>
            <a:r>
              <a:rPr lang="es-ES" sz="2600" dirty="0" smtClean="0"/>
              <a:t> </a:t>
            </a:r>
            <a:r>
              <a:rPr lang="es-ES" sz="2600" dirty="0"/>
              <a:t>(</a:t>
            </a:r>
            <a:r>
              <a:rPr lang="es-ES" sz="2600" dirty="0">
                <a:solidFill>
                  <a:schemeClr val="tx2"/>
                </a:solidFill>
              </a:rPr>
              <a:t>Isa. 53:1</a:t>
            </a:r>
            <a:r>
              <a:rPr lang="es-ES" sz="2600" dirty="0"/>
              <a:t>), </a:t>
            </a:r>
            <a:r>
              <a:rPr lang="es-ES" sz="2600" dirty="0" err="1" smtClean="0"/>
              <a:t>ma</a:t>
            </a:r>
            <a:r>
              <a:rPr lang="es-ES" sz="2600" dirty="0" smtClean="0"/>
              <a:t> in primo </a:t>
            </a:r>
            <a:r>
              <a:rPr lang="es-ES" sz="2600" dirty="0" err="1" smtClean="0"/>
              <a:t>luogo</a:t>
            </a:r>
            <a:r>
              <a:rPr lang="es-ES" sz="2600" dirty="0" smtClean="0"/>
              <a:t> </a:t>
            </a:r>
            <a:r>
              <a:rPr lang="es-ES" sz="2600" dirty="0" err="1" smtClean="0"/>
              <a:t>aveva</a:t>
            </a:r>
            <a:r>
              <a:rPr lang="es-ES" sz="2600" dirty="0" smtClean="0"/>
              <a:t> </a:t>
            </a:r>
            <a:r>
              <a:rPr lang="es-ES" sz="2600" dirty="0" err="1" smtClean="0"/>
              <a:t>provvisto</a:t>
            </a:r>
            <a:r>
              <a:rPr lang="es-ES" sz="2600" dirty="0" smtClean="0"/>
              <a:t> </a:t>
            </a:r>
            <a:r>
              <a:rPr lang="es-ES" sz="2600" dirty="0"/>
              <a:t>la </a:t>
            </a:r>
            <a:r>
              <a:rPr lang="es-ES" sz="2600" dirty="0" err="1" smtClean="0"/>
              <a:t>ragione</a:t>
            </a:r>
            <a:r>
              <a:rPr lang="es-ES" sz="2600" dirty="0" smtClean="0"/>
              <a:t> per </a:t>
            </a:r>
            <a:r>
              <a:rPr lang="es-ES" sz="2600" dirty="0" err="1" smtClean="0"/>
              <a:t>l’incredulità</a:t>
            </a:r>
            <a:r>
              <a:rPr lang="es-ES" sz="2600" dirty="0" smtClean="0"/>
              <a:t> (</a:t>
            </a:r>
            <a:r>
              <a:rPr lang="es-ES" sz="2600" dirty="0" smtClean="0">
                <a:solidFill>
                  <a:schemeClr val="tx2"/>
                </a:solidFill>
              </a:rPr>
              <a:t>Isa</a:t>
            </a:r>
            <a:r>
              <a:rPr lang="es-ES" sz="2600" dirty="0">
                <a:solidFill>
                  <a:schemeClr val="tx2"/>
                </a:solidFill>
              </a:rPr>
              <a:t>. 6:10</a:t>
            </a:r>
            <a:r>
              <a:rPr lang="es-ES" sz="2600" dirty="0"/>
              <a:t>). </a:t>
            </a:r>
            <a:endParaRPr lang="es-ES" sz="2600" dirty="0" smtClean="0"/>
          </a:p>
          <a:p>
            <a:pPr lvl="1"/>
            <a:r>
              <a:rPr lang="es-ES" sz="2600" dirty="0" smtClean="0"/>
              <a:t>In un </a:t>
            </a:r>
            <a:r>
              <a:rPr lang="es-ES" sz="2600" dirty="0" err="1" smtClean="0"/>
              <a:t>senso</a:t>
            </a:r>
            <a:r>
              <a:rPr lang="es-ES" sz="2600" dirty="0" smtClean="0"/>
              <a:t> </a:t>
            </a:r>
            <a:r>
              <a:rPr lang="es-ES" sz="2600" dirty="0" err="1" smtClean="0"/>
              <a:t>reale</a:t>
            </a:r>
            <a:r>
              <a:rPr lang="es-ES" sz="2600" dirty="0" smtClean="0"/>
              <a:t>, </a:t>
            </a:r>
            <a:r>
              <a:rPr lang="es-ES" sz="2600" dirty="0" err="1" smtClean="0"/>
              <a:t>tutta</a:t>
            </a:r>
            <a:r>
              <a:rPr lang="es-ES" sz="2600" dirty="0" smtClean="0"/>
              <a:t> la vita di </a:t>
            </a:r>
            <a:r>
              <a:rPr lang="es-ES" sz="2600" dirty="0" err="1" smtClean="0"/>
              <a:t>Gesù</a:t>
            </a:r>
            <a:r>
              <a:rPr lang="es-ES" sz="2600" dirty="0" smtClean="0"/>
              <a:t> fu in </a:t>
            </a:r>
            <a:r>
              <a:rPr lang="es-ES" sz="2600" dirty="0" err="1" smtClean="0">
                <a:solidFill>
                  <a:srgbClr val="FF0000"/>
                </a:solidFill>
              </a:rPr>
              <a:t>compimento</a:t>
            </a:r>
            <a:r>
              <a:rPr lang="es-ES" sz="2600" dirty="0" smtClean="0"/>
              <a:t> </a:t>
            </a:r>
            <a:r>
              <a:rPr lang="es-ES" sz="2600" dirty="0" err="1" smtClean="0"/>
              <a:t>della</a:t>
            </a:r>
            <a:r>
              <a:rPr lang="es-ES" sz="2600" dirty="0" smtClean="0"/>
              <a:t> </a:t>
            </a:r>
            <a:r>
              <a:rPr lang="es-ES" sz="2600" dirty="0" err="1" smtClean="0"/>
              <a:t>volontà</a:t>
            </a:r>
            <a:r>
              <a:rPr lang="es-ES" sz="2600" dirty="0" smtClean="0"/>
              <a:t> di Dio. (</a:t>
            </a:r>
            <a:r>
              <a:rPr lang="es-ES" sz="2600" dirty="0" err="1" smtClean="0"/>
              <a:t>Bartley</a:t>
            </a:r>
            <a:r>
              <a:rPr lang="es-ES" sz="2600" dirty="0" smtClean="0"/>
              <a:t>)</a:t>
            </a:r>
            <a:endParaRPr lang="es-ES" sz="26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240952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dirty="0" err="1" smtClean="0"/>
              <a:t>Perciò</a:t>
            </a:r>
            <a:r>
              <a:rPr lang="es-ES" dirty="0" smtClean="0"/>
              <a:t>”, 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39</a:t>
            </a:r>
            <a:r>
              <a:rPr lang="es-ES" dirty="0" smtClean="0"/>
              <a:t>) –</a:t>
            </a:r>
            <a:r>
              <a:rPr lang="es-ES" dirty="0"/>
              <a:t> </a:t>
            </a:r>
            <a:r>
              <a:rPr lang="es-ES" dirty="0" err="1" smtClean="0"/>
              <a:t>atteggiamento</a:t>
            </a:r>
            <a:r>
              <a:rPr lang="es-ES" dirty="0" smtClean="0"/>
              <a:t> </a:t>
            </a:r>
            <a:r>
              <a:rPr lang="es-ES" dirty="0" err="1" smtClean="0"/>
              <a:t>chiuso</a:t>
            </a:r>
            <a:r>
              <a:rPr lang="es-ES" dirty="0" smtClean="0"/>
              <a:t> </a:t>
            </a:r>
            <a:r>
              <a:rPr lang="es-ES" dirty="0" err="1" smtClean="0"/>
              <a:t>ribelle</a:t>
            </a:r>
            <a:r>
              <a:rPr lang="es-ES" dirty="0" smtClean="0"/>
              <a:t> </a:t>
            </a:r>
            <a:r>
              <a:rPr lang="es-ES" dirty="0" err="1" smtClean="0"/>
              <a:t>intorno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testimonianza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L’impossibilità</a:t>
            </a:r>
            <a:r>
              <a:rPr lang="es-ES" dirty="0" smtClean="0"/>
              <a:t> </a:t>
            </a:r>
            <a:r>
              <a:rPr lang="es-ES" dirty="0" err="1" smtClean="0"/>
              <a:t>morale</a:t>
            </a:r>
            <a:r>
              <a:rPr lang="es-ES" dirty="0" smtClean="0"/>
              <a:t> di </a:t>
            </a:r>
            <a:r>
              <a:rPr lang="es-ES" dirty="0" err="1" smtClean="0"/>
              <a:t>credere</a:t>
            </a:r>
            <a:r>
              <a:rPr lang="es-ES" dirty="0" smtClean="0"/>
              <a:t> era </a:t>
            </a:r>
            <a:r>
              <a:rPr lang="es-ES" dirty="0" err="1" smtClean="0"/>
              <a:t>dovuta</a:t>
            </a:r>
            <a:r>
              <a:rPr lang="es-ES" dirty="0" smtClean="0"/>
              <a:t> al loro proprio </a:t>
            </a:r>
            <a:r>
              <a:rPr lang="es-ES" dirty="0" err="1" smtClean="0"/>
              <a:t>atteggiamento</a:t>
            </a:r>
            <a:r>
              <a:rPr lang="es-ES" dirty="0" smtClean="0"/>
              <a:t> </a:t>
            </a:r>
            <a:r>
              <a:rPr lang="es-ES" dirty="0" err="1" smtClean="0"/>
              <a:t>chiuso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“Io non lo </a:t>
            </a:r>
            <a:r>
              <a:rPr lang="es-ES" dirty="0" err="1" smtClean="0"/>
              <a:t>farò</a:t>
            </a:r>
            <a:r>
              <a:rPr lang="es-ES" dirty="0" smtClean="0"/>
              <a:t>” </a:t>
            </a:r>
            <a:r>
              <a:rPr lang="es-ES" dirty="0"/>
              <a:t>conduce a </a:t>
            </a:r>
            <a:r>
              <a:rPr lang="es-ES" dirty="0" smtClean="0"/>
              <a:t>“Non </a:t>
            </a:r>
            <a:r>
              <a:rPr lang="es-ES" dirty="0" err="1" smtClean="0"/>
              <a:t>posso</a:t>
            </a:r>
            <a:r>
              <a:rPr lang="es-ES" dirty="0" smtClean="0"/>
              <a:t>” </a:t>
            </a:r>
            <a:r>
              <a:rPr lang="es-ES" dirty="0"/>
              <a:t>(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>
                <a:solidFill>
                  <a:schemeClr val="tx2"/>
                </a:solidFill>
              </a:rPr>
              <a:t>Rom.</a:t>
            </a:r>
            <a:r>
              <a:rPr lang="es-ES" dirty="0">
                <a:solidFill>
                  <a:schemeClr val="tx2"/>
                </a:solidFill>
              </a:rPr>
              <a:t> </a:t>
            </a:r>
            <a:r>
              <a:rPr lang="es-ES" dirty="0" smtClean="0">
                <a:solidFill>
                  <a:schemeClr val="tx2"/>
                </a:solidFill>
              </a:rPr>
              <a:t>9:6–11:32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958400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14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>
                <a:solidFill>
                  <a:schemeClr val="tx2"/>
                </a:solidFill>
              </a:rPr>
              <a:t>v. 40 </a:t>
            </a:r>
            <a:r>
              <a:rPr lang="es-ES" dirty="0" err="1" smtClean="0"/>
              <a:t>fuori</a:t>
            </a:r>
            <a:r>
              <a:rPr lang="es-ES" dirty="0" smtClean="0"/>
              <a:t> contesto è </a:t>
            </a:r>
            <a:r>
              <a:rPr lang="es-ES" dirty="0" err="1" smtClean="0"/>
              <a:t>stato</a:t>
            </a:r>
            <a:r>
              <a:rPr lang="es-ES" dirty="0" smtClean="0"/>
              <a:t> </a:t>
            </a:r>
            <a:r>
              <a:rPr lang="es-ES" dirty="0" err="1" smtClean="0"/>
              <a:t>usato</a:t>
            </a:r>
            <a:r>
              <a:rPr lang="es-ES" dirty="0" smtClean="0"/>
              <a:t> per </a:t>
            </a:r>
            <a:r>
              <a:rPr lang="es-ES" dirty="0" err="1" smtClean="0"/>
              <a:t>descrivere</a:t>
            </a:r>
            <a:r>
              <a:rPr lang="es-ES" dirty="0" smtClean="0"/>
              <a:t> Dio come un </a:t>
            </a:r>
            <a:r>
              <a:rPr lang="es-ES" dirty="0" err="1" smtClean="0"/>
              <a:t>sovrano</a:t>
            </a:r>
            <a:r>
              <a:rPr lang="es-ES" dirty="0" smtClean="0"/>
              <a:t> </a:t>
            </a:r>
            <a:r>
              <a:rPr lang="es-ES" dirty="0"/>
              <a:t>arbitrario, </a:t>
            </a:r>
            <a:r>
              <a:rPr lang="es-ES" dirty="0" smtClean="0"/>
              <a:t>se non </a:t>
            </a:r>
            <a:r>
              <a:rPr lang="es-ES" dirty="0" err="1" smtClean="0"/>
              <a:t>crudele</a:t>
            </a:r>
            <a:r>
              <a:rPr lang="es-ES" dirty="0" smtClean="0"/>
              <a:t> e </a:t>
            </a:r>
            <a:r>
              <a:rPr lang="es-ES" dirty="0" err="1" smtClean="0"/>
              <a:t>ingiusto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In contesto, </a:t>
            </a:r>
            <a:r>
              <a:rPr lang="es-ES" dirty="0" err="1" smtClean="0"/>
              <a:t>stabilisce</a:t>
            </a:r>
            <a:r>
              <a:rPr lang="es-ES" dirty="0" smtClean="0"/>
              <a:t> </a:t>
            </a:r>
            <a:r>
              <a:rPr lang="es-ES" dirty="0" err="1" smtClean="0"/>
              <a:t>certamente</a:t>
            </a:r>
            <a:r>
              <a:rPr lang="es-ES" dirty="0" smtClean="0"/>
              <a:t> la </a:t>
            </a:r>
            <a:r>
              <a:rPr lang="es-ES" dirty="0" err="1" smtClean="0"/>
              <a:t>sovranità</a:t>
            </a:r>
            <a:r>
              <a:rPr lang="es-ES" dirty="0" smtClean="0"/>
              <a:t> di Dio, </a:t>
            </a:r>
            <a:r>
              <a:rPr lang="es-ES" dirty="0" err="1" smtClean="0"/>
              <a:t>ma</a:t>
            </a:r>
            <a:r>
              <a:rPr lang="es-ES" dirty="0" smtClean="0"/>
              <a:t> anche la </a:t>
            </a:r>
            <a:r>
              <a:rPr lang="es-ES" dirty="0" err="1" smtClean="0"/>
              <a:t>responsabilità</a:t>
            </a:r>
            <a:r>
              <a:rPr lang="es-ES" dirty="0" smtClean="0"/>
              <a:t> </a:t>
            </a:r>
            <a:r>
              <a:rPr lang="es-ES" dirty="0" err="1" smtClean="0"/>
              <a:t>dell’uomo</a:t>
            </a:r>
            <a:r>
              <a:rPr lang="es-ES" dirty="0" smtClean="0"/>
              <a:t> di </a:t>
            </a:r>
            <a:r>
              <a:rPr lang="es-ES" dirty="0" err="1" smtClean="0"/>
              <a:t>rispondere</a:t>
            </a:r>
            <a:r>
              <a:rPr lang="es-ES" dirty="0" smtClean="0"/>
              <a:t> </a:t>
            </a:r>
            <a:r>
              <a:rPr lang="es-ES" dirty="0"/>
              <a:t>positivamente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iniziativa</a:t>
            </a:r>
            <a:r>
              <a:rPr lang="es-ES" dirty="0" smtClean="0"/>
              <a:t>  e </a:t>
            </a:r>
            <a:r>
              <a:rPr lang="es-ES" dirty="0" err="1" smtClean="0"/>
              <a:t>sforzo</a:t>
            </a:r>
            <a:r>
              <a:rPr lang="es-ES" dirty="0" smtClean="0"/>
              <a:t> amoroso e </a:t>
            </a:r>
            <a:r>
              <a:rPr lang="es-ES" dirty="0" err="1" smtClean="0"/>
              <a:t>paziente</a:t>
            </a:r>
            <a:r>
              <a:rPr lang="es-ES" dirty="0" smtClean="0"/>
              <a:t> di Dio per </a:t>
            </a:r>
            <a:r>
              <a:rPr lang="es-ES" dirty="0" err="1" smtClean="0"/>
              <a:t>attrarlo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 in Cristo, e </a:t>
            </a:r>
            <a:r>
              <a:rPr lang="es-ES" dirty="0" err="1" smtClean="0"/>
              <a:t>alla</a:t>
            </a:r>
            <a:r>
              <a:rPr lang="es-ES" dirty="0" smtClean="0"/>
              <a:t> vita eterna.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473695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15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Prima di </a:t>
            </a:r>
            <a:r>
              <a:rPr lang="es-ES" dirty="0" err="1" smtClean="0"/>
              <a:t>accecargli</a:t>
            </a:r>
            <a:r>
              <a:rPr lang="es-ES" dirty="0" smtClean="0"/>
              <a:t> </a:t>
            </a:r>
            <a:r>
              <a:rPr lang="es-ES" dirty="0" err="1" smtClean="0"/>
              <a:t>gli</a:t>
            </a:r>
            <a:r>
              <a:rPr lang="es-ES" dirty="0" smtClean="0"/>
              <a:t> </a:t>
            </a:r>
            <a:r>
              <a:rPr lang="es-ES" dirty="0" err="1" smtClean="0"/>
              <a:t>occhi</a:t>
            </a:r>
            <a:r>
              <a:rPr lang="es-ES" dirty="0" smtClean="0"/>
              <a:t> e </a:t>
            </a:r>
            <a:r>
              <a:rPr lang="es-ES" dirty="0" err="1" smtClean="0"/>
              <a:t>indurirgli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cuore</a:t>
            </a:r>
            <a:r>
              <a:rPr lang="es-ES" dirty="0" smtClean="0"/>
              <a:t>, loro </a:t>
            </a:r>
            <a:r>
              <a:rPr lang="es-ES" dirty="0" err="1" smtClean="0"/>
              <a:t>stessi</a:t>
            </a:r>
            <a:r>
              <a:rPr lang="es-ES" dirty="0" smtClean="0"/>
              <a:t> </a:t>
            </a:r>
            <a:r>
              <a:rPr lang="es-ES" dirty="0" err="1" smtClean="0"/>
              <a:t>avevano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precisamente </a:t>
            </a:r>
            <a:r>
              <a:rPr lang="es-ES" dirty="0" err="1" smtClean="0"/>
              <a:t>questo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Dio </a:t>
            </a:r>
            <a:r>
              <a:rPr lang="es-ES" dirty="0" err="1" smtClean="0"/>
              <a:t>soltanto</a:t>
            </a:r>
            <a:r>
              <a:rPr lang="es-ES" dirty="0" smtClean="0"/>
              <a:t> </a:t>
            </a:r>
            <a:r>
              <a:rPr lang="es-ES" dirty="0" err="1" smtClean="0"/>
              <a:t>confermò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e </a:t>
            </a:r>
            <a:r>
              <a:rPr lang="es-ES" dirty="0" err="1" smtClean="0"/>
              <a:t>cristallizzò</a:t>
            </a:r>
            <a:r>
              <a:rPr lang="es-ES" dirty="0" smtClean="0"/>
              <a:t> </a:t>
            </a:r>
            <a:r>
              <a:rPr lang="es-ES" dirty="0" err="1" smtClean="0"/>
              <a:t>quello</a:t>
            </a:r>
            <a:r>
              <a:rPr lang="es-ES" dirty="0" smtClean="0"/>
              <a:t> che loro </a:t>
            </a:r>
            <a:r>
              <a:rPr lang="es-ES" dirty="0" err="1" smtClean="0"/>
              <a:t>optarono</a:t>
            </a:r>
            <a:r>
              <a:rPr lang="es-ES" dirty="0" smtClean="0"/>
              <a:t> per </a:t>
            </a:r>
            <a:r>
              <a:rPr lang="es-ES" dirty="0" err="1" smtClean="0"/>
              <a:t>fare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Questa</a:t>
            </a:r>
            <a:r>
              <a:rPr lang="es-ES" dirty="0" smtClean="0"/>
              <a:t> </a:t>
            </a:r>
            <a:r>
              <a:rPr lang="es-ES" dirty="0" err="1" smtClean="0"/>
              <a:t>profezia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Isa</a:t>
            </a:r>
            <a:r>
              <a:rPr lang="es-ES" dirty="0">
                <a:solidFill>
                  <a:schemeClr val="tx2"/>
                </a:solidFill>
              </a:rPr>
              <a:t>. 6:10</a:t>
            </a:r>
            <a:r>
              <a:rPr lang="es-ES" dirty="0"/>
              <a:t>) </a:t>
            </a:r>
            <a:r>
              <a:rPr lang="es-ES" dirty="0" err="1" smtClean="0"/>
              <a:t>rappresenta</a:t>
            </a:r>
            <a:r>
              <a:rPr lang="es-ES" dirty="0" smtClean="0"/>
              <a:t>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</a:t>
            </a:r>
            <a:r>
              <a:rPr lang="es-ES" dirty="0" err="1" smtClean="0"/>
              <a:t>passo</a:t>
            </a:r>
            <a:r>
              <a:rPr lang="es-ES" dirty="0" smtClean="0"/>
              <a:t> </a:t>
            </a:r>
            <a:r>
              <a:rPr lang="es-ES" dirty="0" err="1" smtClean="0"/>
              <a:t>finale</a:t>
            </a:r>
            <a:r>
              <a:rPr lang="es-ES" dirty="0" smtClean="0"/>
              <a:t>, non </a:t>
            </a:r>
            <a:r>
              <a:rPr lang="es-ES" dirty="0" err="1" smtClean="0"/>
              <a:t>il</a:t>
            </a:r>
            <a:r>
              <a:rPr lang="es-ES" dirty="0" smtClean="0"/>
              <a:t> primo, di Dio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trattare</a:t>
            </a:r>
            <a:r>
              <a:rPr lang="es-ES" dirty="0" smtClean="0"/>
              <a:t> con </a:t>
            </a:r>
            <a:r>
              <a:rPr lang="es-ES" dirty="0" err="1" smtClean="0"/>
              <a:t>l’uomo</a:t>
            </a:r>
            <a:r>
              <a:rPr lang="es-ES" dirty="0" smtClean="0"/>
              <a:t> che ha </a:t>
            </a:r>
            <a:r>
              <a:rPr lang="es-ES" dirty="0" err="1" smtClean="0"/>
              <a:t>rifuitato</a:t>
            </a:r>
            <a:r>
              <a:rPr lang="es-ES" dirty="0" smtClean="0"/>
              <a:t> </a:t>
            </a:r>
            <a:r>
              <a:rPr lang="es-ES" dirty="0" err="1" smtClean="0"/>
              <a:t>tutti</a:t>
            </a:r>
            <a:r>
              <a:rPr lang="es-ES" dirty="0" smtClean="0"/>
              <a:t> i </a:t>
            </a:r>
            <a:r>
              <a:rPr lang="es-ES" dirty="0" err="1" smtClean="0"/>
              <a:t>tentativi</a:t>
            </a:r>
            <a:r>
              <a:rPr lang="es-ES" dirty="0" smtClean="0"/>
              <a:t> di Dio di </a:t>
            </a:r>
            <a:r>
              <a:rPr lang="es-ES" dirty="0" err="1" smtClean="0"/>
              <a:t>rivelarse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 smtClean="0"/>
              <a:t>liu</a:t>
            </a:r>
            <a:r>
              <a:rPr lang="es-ES" dirty="0" smtClean="0"/>
              <a:t> e </a:t>
            </a:r>
            <a:r>
              <a:rPr lang="es-ES" dirty="0" err="1" smtClean="0"/>
              <a:t>attrarlo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Inviato</a:t>
            </a:r>
            <a:r>
              <a:rPr lang="es-ES" dirty="0" smtClean="0"/>
              <a:t> </a:t>
            </a:r>
            <a:r>
              <a:rPr lang="es-ES" dirty="0" err="1" smtClean="0"/>
              <a:t>speciale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339109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16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smtClean="0"/>
              <a:t>È </a:t>
            </a:r>
            <a:r>
              <a:rPr lang="es-ES" dirty="0" err="1" smtClean="0"/>
              <a:t>quello</a:t>
            </a:r>
            <a:r>
              <a:rPr lang="es-ES" dirty="0" smtClean="0"/>
              <a:t> che si </a:t>
            </a:r>
            <a:r>
              <a:rPr lang="es-ES" dirty="0" err="1" smtClean="0"/>
              <a:t>chiama</a:t>
            </a:r>
            <a:r>
              <a:rPr lang="es-ES" dirty="0" smtClean="0"/>
              <a:t> una </a:t>
            </a:r>
            <a:r>
              <a:rPr lang="es-ES" dirty="0" err="1" smtClean="0"/>
              <a:t>sentenza</a:t>
            </a:r>
            <a:r>
              <a:rPr lang="es-ES" dirty="0" smtClean="0"/>
              <a:t> di </a:t>
            </a:r>
            <a:r>
              <a:rPr lang="es-ES" dirty="0" err="1" smtClean="0"/>
              <a:t>cecità</a:t>
            </a:r>
            <a:r>
              <a:rPr lang="es-ES" dirty="0" smtClean="0"/>
              <a:t> </a:t>
            </a:r>
            <a:r>
              <a:rPr lang="es-ES" dirty="0" err="1" smtClean="0"/>
              <a:t>giudiziale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che Dio </a:t>
            </a:r>
            <a:r>
              <a:rPr lang="es-ES" dirty="0" err="1" smtClean="0"/>
              <a:t>applica</a:t>
            </a:r>
            <a:r>
              <a:rPr lang="es-ES" dirty="0" smtClean="0"/>
              <a:t> </a:t>
            </a:r>
            <a:r>
              <a:rPr lang="es-ES" dirty="0" err="1" smtClean="0"/>
              <a:t>all’uomo</a:t>
            </a:r>
            <a:r>
              <a:rPr lang="es-ES" dirty="0" smtClean="0"/>
              <a:t> dopo di </a:t>
            </a:r>
            <a:r>
              <a:rPr lang="es-ES" dirty="0" err="1" smtClean="0"/>
              <a:t>aver</a:t>
            </a:r>
            <a:r>
              <a:rPr lang="es-ES" dirty="0" smtClean="0"/>
              <a:t> </a:t>
            </a:r>
            <a:r>
              <a:rPr lang="es-ES" dirty="0" err="1" smtClean="0"/>
              <a:t>esaurito</a:t>
            </a:r>
            <a:r>
              <a:rPr lang="es-ES" dirty="0" smtClean="0"/>
              <a:t> </a:t>
            </a:r>
            <a:r>
              <a:rPr lang="es-ES" dirty="0" err="1" smtClean="0"/>
              <a:t>tutta</a:t>
            </a:r>
            <a:r>
              <a:rPr lang="es-ES" dirty="0" smtClean="0"/>
              <a:t> maniera </a:t>
            </a:r>
            <a:r>
              <a:rPr lang="es-ES" dirty="0" err="1" smtClean="0"/>
              <a:t>possibile</a:t>
            </a:r>
            <a:r>
              <a:rPr lang="es-ES" dirty="0" smtClean="0"/>
              <a:t> di </a:t>
            </a:r>
            <a:r>
              <a:rPr lang="es-ES" dirty="0" err="1" smtClean="0"/>
              <a:t>attrarli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grazia</a:t>
            </a:r>
            <a:r>
              <a:rPr lang="es-ES" dirty="0" smtClean="0"/>
              <a:t>, </a:t>
            </a:r>
            <a:r>
              <a:rPr lang="es-ES" dirty="0" err="1" smtClean="0"/>
              <a:t>senza</a:t>
            </a:r>
            <a:r>
              <a:rPr lang="es-ES" dirty="0" smtClean="0"/>
              <a:t> violare </a:t>
            </a:r>
            <a:r>
              <a:rPr lang="es-ES" dirty="0" err="1" smtClean="0"/>
              <a:t>il</a:t>
            </a:r>
            <a:r>
              <a:rPr lang="es-ES" dirty="0" smtClean="0"/>
              <a:t> loro libero arbitrio. </a:t>
            </a:r>
          </a:p>
          <a:p>
            <a:pPr lvl="1"/>
            <a:r>
              <a:rPr lang="es-ES" dirty="0" err="1" smtClean="0"/>
              <a:t>L’incredulità</a:t>
            </a:r>
            <a:r>
              <a:rPr lang="es-ES" dirty="0" smtClean="0"/>
              <a:t> </a:t>
            </a:r>
            <a:r>
              <a:rPr lang="es-ES" dirty="0"/>
              <a:t>persistente </a:t>
            </a:r>
            <a:r>
              <a:rPr lang="es-ES" dirty="0" err="1" smtClean="0"/>
              <a:t>alla</a:t>
            </a:r>
            <a:r>
              <a:rPr lang="es-ES" dirty="0" smtClean="0"/>
              <a:t> fine </a:t>
            </a:r>
            <a:r>
              <a:rPr lang="es-ES" dirty="0" err="1" smtClean="0"/>
              <a:t>diventa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peccato</a:t>
            </a:r>
            <a:r>
              <a:rPr lang="es-ES" dirty="0" smtClean="0"/>
              <a:t> per cui non </a:t>
            </a:r>
            <a:r>
              <a:rPr lang="es-ES" dirty="0" err="1" smtClean="0"/>
              <a:t>c’è</a:t>
            </a:r>
            <a:r>
              <a:rPr lang="es-ES" dirty="0" smtClean="0"/>
              <a:t> perdono (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>
                <a:solidFill>
                  <a:schemeClr val="tx2"/>
                </a:solidFill>
              </a:rPr>
              <a:t>Mat. 12:32; 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1:24, 26, 28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945832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17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Un </a:t>
            </a:r>
            <a:r>
              <a:rPr lang="es-ES" dirty="0"/>
              <a:t>beneficio del </a:t>
            </a:r>
            <a:r>
              <a:rPr lang="es-ES" dirty="0" err="1" smtClean="0"/>
              <a:t>rifiuto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dagli</a:t>
            </a:r>
            <a:r>
              <a:rPr lang="es-ES" dirty="0" smtClean="0"/>
              <a:t> </a:t>
            </a:r>
            <a:r>
              <a:rPr lang="es-ES" dirty="0" err="1" smtClean="0"/>
              <a:t>ebrei</a:t>
            </a:r>
            <a:r>
              <a:rPr lang="es-ES" dirty="0" smtClean="0"/>
              <a:t> è che ha </a:t>
            </a:r>
            <a:r>
              <a:rPr lang="es-ES" dirty="0" err="1" smtClean="0"/>
              <a:t>aperto</a:t>
            </a:r>
            <a:r>
              <a:rPr lang="es-ES" dirty="0" smtClean="0"/>
              <a:t> la porta </a:t>
            </a:r>
            <a:r>
              <a:rPr lang="es-ES" dirty="0" err="1" smtClean="0"/>
              <a:t>all’offerta</a:t>
            </a:r>
            <a:r>
              <a:rPr lang="es-ES" dirty="0" smtClean="0"/>
              <a:t> del </a:t>
            </a:r>
            <a:r>
              <a:rPr lang="es-ES" dirty="0" err="1" smtClean="0"/>
              <a:t>vangelo</a:t>
            </a:r>
            <a:r>
              <a:rPr lang="es-ES" dirty="0" smtClean="0"/>
              <a:t> </a:t>
            </a:r>
            <a:r>
              <a:rPr lang="es-ES" dirty="0" err="1" smtClean="0"/>
              <a:t>ai</a:t>
            </a:r>
            <a:r>
              <a:rPr lang="es-ES" dirty="0" smtClean="0"/>
              <a:t> </a:t>
            </a:r>
            <a:r>
              <a:rPr lang="es-ES" dirty="0" err="1" smtClean="0"/>
              <a:t>gentili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 smtClean="0">
                <a:solidFill>
                  <a:schemeClr val="tx2"/>
                </a:solidFill>
              </a:rPr>
              <a:t>Atti</a:t>
            </a:r>
            <a:r>
              <a:rPr lang="es-ES" dirty="0" smtClean="0">
                <a:solidFill>
                  <a:schemeClr val="tx2"/>
                </a:solidFill>
              </a:rPr>
              <a:t>. </a:t>
            </a:r>
            <a:r>
              <a:rPr lang="es-ES" dirty="0">
                <a:solidFill>
                  <a:schemeClr val="tx2"/>
                </a:solidFill>
              </a:rPr>
              <a:t>28:26–28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06159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04"/>
          <a:stretch/>
        </p:blipFill>
        <p:spPr>
          <a:xfrm>
            <a:off x="1600200" y="2133600"/>
            <a:ext cx="5943600" cy="44625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15400" cy="4953000"/>
          </a:xfrm>
        </p:spPr>
        <p:txBody>
          <a:bodyPr/>
          <a:lstStyle/>
          <a:p>
            <a:r>
              <a:rPr lang="es-ES" sz="3000" dirty="0" smtClean="0"/>
              <a:t>“</a:t>
            </a:r>
            <a:r>
              <a:rPr lang="it-IT" sz="3000" dirty="0" smtClean="0"/>
              <a:t>Ciò nonostante, molti, anche tra i capi, credettero in lui; ma a causa dei farisei non lo confessavano, per non essere espulsi dalla sinagoga; perché preferirono la gloria degli uomini alla gloria di Dio.  Ma Gesù ad alta voce esclamò: «</a:t>
            </a:r>
            <a:r>
              <a:rPr lang="it-IT" sz="3000" dirty="0" smtClean="0">
                <a:solidFill>
                  <a:srgbClr val="FF0000"/>
                </a:solidFill>
              </a:rPr>
              <a:t>Chi crede in me, crede non in me, ma in colui che mi ha mandato;  e chi vede me, vede colui che mi ha mandato. Io sono venuto come luce nel mondo, affinché chiunque crede in me non rimanga nelle tenebre.</a:t>
            </a:r>
            <a:r>
              <a:rPr lang="es-ES" sz="3000" dirty="0" smtClean="0"/>
              <a:t>”</a:t>
            </a:r>
            <a:endParaRPr lang="es-ES" sz="30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86000"/>
            <a:ext cx="3581400" cy="3886200"/>
          </a:xfrm>
        </p:spPr>
        <p:txBody>
          <a:bodyPr/>
          <a:lstStyle/>
          <a:p>
            <a:pPr eaLnBrk="1" hangingPunct="1"/>
            <a:r>
              <a:rPr lang="es-PR" dirty="0" smtClean="0"/>
              <a:t>Giovanni</a:t>
            </a:r>
          </a:p>
          <a:p>
            <a:pPr lvl="1" eaLnBrk="1" hangingPunct="1"/>
            <a:r>
              <a:rPr lang="es-PR" dirty="0" smtClean="0"/>
              <a:t>12:12-50</a:t>
            </a:r>
          </a:p>
          <a:p>
            <a:r>
              <a:rPr lang="es-PR" dirty="0" smtClean="0"/>
              <a:t>Testo </a:t>
            </a:r>
            <a:r>
              <a:rPr lang="es-PR" dirty="0" err="1" smtClean="0"/>
              <a:t>Fondamentale</a:t>
            </a:r>
            <a:r>
              <a:rPr lang="es-PR" dirty="0" smtClean="0"/>
              <a:t> :</a:t>
            </a:r>
          </a:p>
          <a:p>
            <a:pPr lvl="1"/>
            <a:r>
              <a:rPr lang="es-PR" dirty="0" smtClean="0"/>
              <a:t>12:37-50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2362200"/>
            <a:ext cx="5334000" cy="385648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fede</a:t>
            </a:r>
            <a:r>
              <a:rPr lang="es-ES" dirty="0" smtClean="0"/>
              <a:t> di </a:t>
            </a:r>
            <a:r>
              <a:rPr lang="es-ES" dirty="0" err="1" smtClean="0"/>
              <a:t>molti</a:t>
            </a:r>
            <a:r>
              <a:rPr lang="es-ES" dirty="0" smtClean="0"/>
              <a:t> </a:t>
            </a:r>
            <a:r>
              <a:rPr lang="es-ES" dirty="0" err="1" smtClean="0"/>
              <a:t>grandi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42a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Giovanni non </a:t>
            </a:r>
            <a:r>
              <a:rPr lang="es-ES" dirty="0" err="1" smtClean="0"/>
              <a:t>vuole</a:t>
            </a:r>
            <a:r>
              <a:rPr lang="es-ES" dirty="0" smtClean="0"/>
              <a:t> </a:t>
            </a:r>
            <a:r>
              <a:rPr lang="es-ES" dirty="0" err="1" smtClean="0"/>
              <a:t>lasciarci</a:t>
            </a:r>
            <a:r>
              <a:rPr lang="es-ES" dirty="0" smtClean="0"/>
              <a:t> con </a:t>
            </a:r>
            <a:r>
              <a:rPr lang="es-ES" dirty="0" err="1" smtClean="0"/>
              <a:t>l’impressione</a:t>
            </a:r>
            <a:r>
              <a:rPr lang="es-ES" dirty="0" smtClean="0"/>
              <a:t> di che </a:t>
            </a:r>
            <a:r>
              <a:rPr lang="es-ES" dirty="0" err="1" smtClean="0"/>
              <a:t>nessuno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capi </a:t>
            </a:r>
            <a:r>
              <a:rPr lang="es-ES" dirty="0" err="1" smtClean="0"/>
              <a:t>avevano</a:t>
            </a:r>
            <a:r>
              <a:rPr lang="es-ES" dirty="0" smtClean="0"/>
              <a:t> </a:t>
            </a:r>
            <a:r>
              <a:rPr lang="es-ES" dirty="0" err="1" smtClean="0"/>
              <a:t>creduto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Importanti</a:t>
            </a:r>
            <a:r>
              <a:rPr lang="es-ES" dirty="0" smtClean="0"/>
              <a:t> </a:t>
            </a:r>
            <a:r>
              <a:rPr lang="es-ES" dirty="0" err="1" smtClean="0"/>
              <a:t>personalità</a:t>
            </a:r>
            <a:r>
              <a:rPr lang="es-ES" dirty="0" smtClean="0"/>
              <a:t> </a:t>
            </a:r>
            <a:r>
              <a:rPr lang="es-ES" dirty="0" err="1" smtClean="0"/>
              <a:t>nazionali</a:t>
            </a:r>
            <a:r>
              <a:rPr lang="es-ES" dirty="0" smtClean="0"/>
              <a:t> </a:t>
            </a:r>
            <a:r>
              <a:rPr lang="es-ES" dirty="0" err="1" smtClean="0"/>
              <a:t>avevano</a:t>
            </a:r>
            <a:r>
              <a:rPr lang="es-ES" dirty="0" smtClean="0"/>
              <a:t> </a:t>
            </a:r>
            <a:r>
              <a:rPr lang="es-ES" dirty="0" err="1" smtClean="0"/>
              <a:t>posto</a:t>
            </a:r>
            <a:r>
              <a:rPr lang="es-ES" dirty="0" smtClean="0"/>
              <a:t> la loro </a:t>
            </a:r>
            <a:r>
              <a:rPr lang="es-ES" dirty="0" err="1" smtClean="0"/>
              <a:t>fede</a:t>
            </a:r>
            <a:r>
              <a:rPr lang="es-ES" dirty="0" smtClean="0"/>
              <a:t> in Cristo. </a:t>
            </a:r>
          </a:p>
          <a:p>
            <a:pPr lvl="1"/>
            <a:r>
              <a:rPr lang="es-ES" dirty="0" smtClean="0"/>
              <a:t>Solo </a:t>
            </a:r>
            <a:r>
              <a:rPr lang="es-ES" dirty="0" err="1" smtClean="0"/>
              <a:t>sappiamo</a:t>
            </a:r>
            <a:r>
              <a:rPr lang="es-ES" dirty="0" smtClean="0"/>
              <a:t> di </a:t>
            </a:r>
            <a:r>
              <a:rPr lang="es-ES" dirty="0"/>
              <a:t>Nicodemo </a:t>
            </a:r>
            <a:r>
              <a:rPr lang="es-ES" dirty="0" smtClean="0"/>
              <a:t>e Giuseppe di </a:t>
            </a:r>
            <a:r>
              <a:rPr lang="es-ES" dirty="0" err="1"/>
              <a:t>Arimatea</a:t>
            </a:r>
            <a:r>
              <a:rPr lang="es-ES" dirty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è </a:t>
            </a:r>
            <a:r>
              <a:rPr lang="es-ES" dirty="0" err="1" smtClean="0"/>
              <a:t>indubitabile</a:t>
            </a:r>
            <a:r>
              <a:rPr lang="es-ES" dirty="0" smtClean="0"/>
              <a:t> che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ministero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ebbe</a:t>
            </a:r>
            <a:r>
              <a:rPr lang="es-ES" dirty="0" smtClean="0"/>
              <a:t> </a:t>
            </a:r>
            <a:r>
              <a:rPr lang="es-ES" dirty="0" err="1" smtClean="0"/>
              <a:t>effetto</a:t>
            </a:r>
            <a:r>
              <a:rPr lang="es-ES" dirty="0" smtClean="0"/>
              <a:t> </a:t>
            </a:r>
            <a:r>
              <a:rPr lang="es-ES" dirty="0" err="1" smtClean="0"/>
              <a:t>nei</a:t>
            </a:r>
            <a:r>
              <a:rPr lang="es-ES" dirty="0" smtClean="0"/>
              <a:t> </a:t>
            </a:r>
            <a:r>
              <a:rPr lang="es-ES" dirty="0" err="1" smtClean="0"/>
              <a:t>luoghi</a:t>
            </a:r>
            <a:r>
              <a:rPr lang="es-ES" dirty="0" smtClean="0"/>
              <a:t> </a:t>
            </a:r>
            <a:r>
              <a:rPr lang="es-ES" dirty="0" err="1" smtClean="0"/>
              <a:t>alti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Anche </a:t>
            </a:r>
            <a:r>
              <a:rPr lang="es-ES" dirty="0" err="1" smtClean="0"/>
              <a:t>oggi</a:t>
            </a:r>
            <a:r>
              <a:rPr lang="es-ES" dirty="0" smtClean="0"/>
              <a:t>. Non </a:t>
            </a:r>
            <a:r>
              <a:rPr lang="es-ES" dirty="0" err="1" smtClean="0"/>
              <a:t>tutto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mondo è </a:t>
            </a:r>
            <a:r>
              <a:rPr lang="es-ES" dirty="0" err="1" smtClean="0"/>
              <a:t>incredulo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29011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724400"/>
          </a:xfrm>
        </p:spPr>
        <p:txBody>
          <a:bodyPr/>
          <a:lstStyle/>
          <a:p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silenzio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codardi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42b–43</a:t>
            </a:r>
            <a:r>
              <a:rPr lang="es-ES" dirty="0" smtClean="0"/>
              <a:t>)</a:t>
            </a:r>
          </a:p>
          <a:p>
            <a:pPr lvl="1"/>
            <a:r>
              <a:rPr lang="es-ES" dirty="0" err="1" smtClean="0"/>
              <a:t>Ma</a:t>
            </a:r>
            <a:r>
              <a:rPr lang="es-ES" dirty="0" smtClean="0"/>
              <a:t> anche se i capi </a:t>
            </a:r>
            <a:r>
              <a:rPr lang="es-ES" dirty="0" err="1" smtClean="0"/>
              <a:t>credevano</a:t>
            </a:r>
            <a:r>
              <a:rPr lang="es-ES" dirty="0" smtClean="0"/>
              <a:t>, non </a:t>
            </a:r>
            <a:r>
              <a:rPr lang="es-ES" dirty="0" err="1" smtClean="0"/>
              <a:t>osavano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/>
              <a:t>confessarlo</a:t>
            </a:r>
            <a:r>
              <a:rPr lang="es-ES" dirty="0" smtClean="0"/>
              <a:t> </a:t>
            </a:r>
            <a:r>
              <a:rPr lang="es-ES" dirty="0"/>
              <a:t>a causa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codardia</a:t>
            </a:r>
            <a:r>
              <a:rPr lang="es-ES" dirty="0" smtClean="0"/>
              <a:t> </a:t>
            </a:r>
            <a:r>
              <a:rPr lang="es-ES" dirty="0" err="1" smtClean="0"/>
              <a:t>sociale</a:t>
            </a:r>
            <a:r>
              <a:rPr lang="es-ES" dirty="0" smtClean="0"/>
              <a:t> e </a:t>
            </a:r>
            <a:r>
              <a:rPr lang="es-ES" dirty="0" err="1" smtClean="0"/>
              <a:t>e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farisei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Non </a:t>
            </a:r>
            <a:r>
              <a:rPr lang="es-ES" dirty="0" err="1" smtClean="0"/>
              <a:t>desideravano</a:t>
            </a:r>
            <a:r>
              <a:rPr lang="es-ES" dirty="0" smtClean="0"/>
              <a:t> </a:t>
            </a:r>
            <a:r>
              <a:rPr lang="es-ES" dirty="0" err="1" smtClean="0"/>
              <a:t>essere</a:t>
            </a:r>
            <a:r>
              <a:rPr lang="es-ES" dirty="0" smtClean="0"/>
              <a:t> </a:t>
            </a:r>
            <a:r>
              <a:rPr lang="es-ES" dirty="0" err="1" smtClean="0"/>
              <a:t>espulsi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sinagoga perché </a:t>
            </a:r>
            <a:r>
              <a:rPr lang="es-ES" dirty="0" err="1" smtClean="0"/>
              <a:t>amavano</a:t>
            </a:r>
            <a:r>
              <a:rPr lang="es-ES" dirty="0" smtClean="0"/>
              <a:t> </a:t>
            </a:r>
            <a:r>
              <a:rPr lang="es-ES" dirty="0" err="1" smtClean="0"/>
              <a:t>più</a:t>
            </a:r>
            <a:r>
              <a:rPr lang="es-ES" dirty="0" smtClean="0"/>
              <a:t> la </a:t>
            </a:r>
            <a:r>
              <a:rPr lang="es-ES" dirty="0"/>
              <a:t>gloria </a:t>
            </a:r>
            <a:r>
              <a:rPr lang="es-ES" dirty="0" err="1" smtClean="0"/>
              <a:t>degli</a:t>
            </a:r>
            <a:r>
              <a:rPr lang="es-ES" dirty="0" smtClean="0"/>
              <a:t> </a:t>
            </a:r>
            <a:r>
              <a:rPr lang="es-ES" dirty="0" err="1" smtClean="0"/>
              <a:t>uomini</a:t>
            </a:r>
            <a:r>
              <a:rPr lang="es-ES" dirty="0" smtClean="0"/>
              <a:t> e </a:t>
            </a:r>
            <a:r>
              <a:rPr lang="es-ES" dirty="0"/>
              <a:t>una </a:t>
            </a:r>
            <a:r>
              <a:rPr lang="es-ES" dirty="0" err="1" smtClean="0"/>
              <a:t>buona</a:t>
            </a:r>
            <a:r>
              <a:rPr lang="es-ES" dirty="0" smtClean="0"/>
              <a:t> </a:t>
            </a:r>
            <a:r>
              <a:rPr lang="es-ES" dirty="0" err="1" smtClean="0"/>
              <a:t>reputazione</a:t>
            </a:r>
            <a:r>
              <a:rPr lang="es-ES" dirty="0" smtClean="0"/>
              <a:t> che la gloria di Dio.</a:t>
            </a:r>
            <a:endParaRPr lang="es-ES" dirty="0"/>
          </a:p>
          <a:p>
            <a:pPr lvl="1"/>
            <a:r>
              <a:rPr lang="es-ES" dirty="0" smtClean="0"/>
              <a:t>È triste </a:t>
            </a:r>
            <a:r>
              <a:rPr lang="es-ES" dirty="0" err="1" smtClean="0"/>
              <a:t>quando</a:t>
            </a:r>
            <a:r>
              <a:rPr lang="es-ES" dirty="0" smtClean="0"/>
              <a:t> dopo </a:t>
            </a:r>
            <a:r>
              <a:rPr lang="es-ES" dirty="0" err="1" smtClean="0"/>
              <a:t>aver</a:t>
            </a:r>
            <a:r>
              <a:rPr lang="es-ES" dirty="0" smtClean="0"/>
              <a:t> </a:t>
            </a:r>
            <a:r>
              <a:rPr lang="es-ES" dirty="0" err="1" smtClean="0"/>
              <a:t>creduto</a:t>
            </a:r>
            <a:r>
              <a:rPr lang="es-ES" dirty="0" smtClean="0"/>
              <a:t> in Cristo,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</a:t>
            </a:r>
            <a:r>
              <a:rPr lang="es-ES" dirty="0"/>
              <a:t>cristiano </a:t>
            </a:r>
            <a:r>
              <a:rPr lang="es-ES" dirty="0" smtClean="0"/>
              <a:t>si </a:t>
            </a:r>
            <a:r>
              <a:rPr lang="es-ES" dirty="0" err="1" smtClean="0"/>
              <a:t>vergogna</a:t>
            </a:r>
            <a:r>
              <a:rPr lang="es-ES" dirty="0" smtClean="0"/>
              <a:t> e </a:t>
            </a:r>
            <a:r>
              <a:rPr lang="es-ES" dirty="0"/>
              <a:t>cede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pressione</a:t>
            </a:r>
            <a:r>
              <a:rPr lang="es-ES" dirty="0" smtClean="0"/>
              <a:t> </a:t>
            </a:r>
            <a:r>
              <a:rPr lang="es-ES" dirty="0" err="1" smtClean="0"/>
              <a:t>sociale</a:t>
            </a:r>
            <a:r>
              <a:rPr lang="es-ES" dirty="0" smtClean="0"/>
              <a:t> al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intorno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799098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648200"/>
          </a:xfrm>
        </p:spPr>
        <p:txBody>
          <a:bodyPr/>
          <a:lstStyle/>
          <a:p>
            <a:r>
              <a:rPr lang="es-ES" dirty="0" err="1" smtClean="0"/>
              <a:t>Credere</a:t>
            </a:r>
            <a:r>
              <a:rPr lang="es-ES" dirty="0" smtClean="0"/>
              <a:t> in Cristo è </a:t>
            </a:r>
            <a:r>
              <a:rPr lang="es-ES" dirty="0" err="1" smtClean="0"/>
              <a:t>credere</a:t>
            </a:r>
            <a:r>
              <a:rPr lang="es-ES" dirty="0" smtClean="0"/>
              <a:t> in Dio Padre (</a:t>
            </a:r>
            <a:r>
              <a:rPr lang="es-ES" dirty="0" smtClean="0">
                <a:solidFill>
                  <a:schemeClr val="tx2"/>
                </a:solidFill>
              </a:rPr>
              <a:t>44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[…]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parlò</a:t>
            </a:r>
            <a:r>
              <a:rPr lang="es-ES" dirty="0" smtClean="0"/>
              <a:t> </a:t>
            </a:r>
            <a:r>
              <a:rPr lang="es-ES" dirty="0"/>
              <a:t>i</a:t>
            </a:r>
            <a:r>
              <a:rPr lang="es-ES" dirty="0" smtClean="0"/>
              <a:t>n </a:t>
            </a:r>
            <a:r>
              <a:rPr lang="es-ES" dirty="0"/>
              <a:t>forma </a:t>
            </a:r>
            <a:r>
              <a:rPr lang="es-ES" dirty="0" err="1" smtClean="0"/>
              <a:t>chiara</a:t>
            </a:r>
            <a:r>
              <a:rPr lang="es-ES" dirty="0" smtClean="0"/>
              <a:t> e in </a:t>
            </a:r>
            <a:r>
              <a:rPr lang="es-ES" dirty="0" err="1" smtClean="0"/>
              <a:t>voce</a:t>
            </a:r>
            <a:r>
              <a:rPr lang="es-ES" dirty="0" smtClean="0"/>
              <a:t> </a:t>
            </a:r>
            <a:r>
              <a:rPr lang="es-ES" dirty="0"/>
              <a:t>alta </a:t>
            </a:r>
            <a:r>
              <a:rPr lang="es-ES" dirty="0" smtClean="0"/>
              <a:t>in contrasto con coloro che </a:t>
            </a:r>
            <a:r>
              <a:rPr lang="es-ES" dirty="0" err="1" smtClean="0"/>
              <a:t>nascondevano</a:t>
            </a:r>
            <a:r>
              <a:rPr lang="es-ES" dirty="0" smtClean="0"/>
              <a:t>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di </a:t>
            </a:r>
            <a:r>
              <a:rPr lang="es-ES" dirty="0" err="1" smtClean="0"/>
              <a:t>aver</a:t>
            </a:r>
            <a:r>
              <a:rPr lang="es-ES" dirty="0" smtClean="0"/>
              <a:t> </a:t>
            </a:r>
            <a:r>
              <a:rPr lang="es-ES" dirty="0" err="1" smtClean="0"/>
              <a:t>esclamato</a:t>
            </a:r>
            <a:r>
              <a:rPr lang="es-ES" dirty="0" smtClean="0"/>
              <a:t> fu, </a:t>
            </a:r>
            <a:r>
              <a:rPr lang="es-ES" dirty="0" err="1" smtClean="0"/>
              <a:t>possibilmente</a:t>
            </a:r>
            <a:r>
              <a:rPr lang="es-ES" dirty="0"/>
              <a:t>, una </a:t>
            </a:r>
            <a:r>
              <a:rPr lang="es-ES" dirty="0" smtClean="0"/>
              <a:t>maniera di </a:t>
            </a:r>
            <a:r>
              <a:rPr lang="es-ES" dirty="0" err="1" smtClean="0"/>
              <a:t>chiamare</a:t>
            </a:r>
            <a:r>
              <a:rPr lang="es-ES" dirty="0" smtClean="0"/>
              <a:t> </a:t>
            </a:r>
            <a:r>
              <a:rPr lang="es-ES" dirty="0" err="1" smtClean="0"/>
              <a:t>l’attenzione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/>
              <a:t>gente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importanza</a:t>
            </a:r>
            <a:r>
              <a:rPr lang="es-ES" dirty="0" smtClean="0"/>
              <a:t> di </a:t>
            </a:r>
            <a:r>
              <a:rPr lang="es-ES" dirty="0" err="1" smtClean="0"/>
              <a:t>quello</a:t>
            </a:r>
            <a:r>
              <a:rPr lang="es-ES" dirty="0" smtClean="0"/>
              <a:t> che </a:t>
            </a:r>
            <a:r>
              <a:rPr lang="es-ES" dirty="0" err="1" smtClean="0"/>
              <a:t>direbbe</a:t>
            </a:r>
            <a:r>
              <a:rPr lang="es-ES" dirty="0" smtClean="0"/>
              <a:t>.</a:t>
            </a:r>
            <a:endParaRPr lang="es-ES" dirty="0"/>
          </a:p>
          <a:p>
            <a:pPr lvl="1"/>
            <a:r>
              <a:rPr lang="es-ES" dirty="0"/>
              <a:t>La </a:t>
            </a:r>
            <a:r>
              <a:rPr lang="es-ES" dirty="0" err="1" smtClean="0"/>
              <a:t>fede</a:t>
            </a:r>
            <a:r>
              <a:rPr lang="es-ES" dirty="0" smtClean="0"/>
              <a:t> a cui </a:t>
            </a:r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 err="1" smtClean="0"/>
              <a:t>riferisce</a:t>
            </a:r>
            <a:r>
              <a:rPr lang="es-ES" dirty="0" smtClean="0"/>
              <a:t> non è </a:t>
            </a:r>
            <a:r>
              <a:rPr lang="es-ES" dirty="0"/>
              <a:t>un </a:t>
            </a:r>
            <a:r>
              <a:rPr lang="es-ES" dirty="0" err="1" smtClean="0"/>
              <a:t>semplice</a:t>
            </a:r>
            <a:r>
              <a:rPr lang="es-ES" dirty="0" smtClean="0"/>
              <a:t> </a:t>
            </a:r>
            <a:r>
              <a:rPr lang="es-ES" dirty="0" err="1" smtClean="0"/>
              <a:t>assenso</a:t>
            </a:r>
            <a:r>
              <a:rPr lang="es-ES" dirty="0" smtClean="0"/>
              <a:t> </a:t>
            </a:r>
            <a:r>
              <a:rPr lang="es-ES" dirty="0" err="1" smtClean="0"/>
              <a:t>intelettuale</a:t>
            </a:r>
            <a:r>
              <a:rPr lang="es-ES" dirty="0" smtClean="0"/>
              <a:t>. </a:t>
            </a:r>
            <a:r>
              <a:rPr lang="es-ES" dirty="0" err="1" smtClean="0"/>
              <a:t>Quel</a:t>
            </a:r>
            <a:r>
              <a:rPr lang="es-ES" dirty="0" smtClean="0"/>
              <a:t> tipo di </a:t>
            </a:r>
            <a:r>
              <a:rPr lang="es-ES" dirty="0" err="1" smtClean="0"/>
              <a:t>fede</a:t>
            </a:r>
            <a:r>
              <a:rPr lang="es-ES" dirty="0" smtClean="0"/>
              <a:t>, </a:t>
            </a:r>
            <a:r>
              <a:rPr lang="es-ES" dirty="0"/>
              <a:t>importante </a:t>
            </a:r>
            <a:r>
              <a:rPr lang="es-ES" dirty="0" err="1" smtClean="0"/>
              <a:t>com’è</a:t>
            </a:r>
            <a:r>
              <a:rPr lang="es-ES" dirty="0" smtClean="0"/>
              <a:t>, non </a:t>
            </a:r>
            <a:r>
              <a:rPr lang="es-ES" dirty="0" err="1" smtClean="0"/>
              <a:t>soddisfa</a:t>
            </a:r>
            <a:r>
              <a:rPr lang="es-ES" dirty="0" smtClean="0"/>
              <a:t> </a:t>
            </a:r>
            <a:r>
              <a:rPr lang="es-ES" dirty="0"/>
              <a:t>la persona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075736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876800"/>
          </a:xfrm>
        </p:spPr>
        <p:txBody>
          <a:bodyPr/>
          <a:lstStyle/>
          <a:p>
            <a:r>
              <a:rPr lang="es-ES" dirty="0" err="1" smtClean="0"/>
              <a:t>Credere</a:t>
            </a:r>
            <a:r>
              <a:rPr lang="es-ES" dirty="0" smtClean="0"/>
              <a:t> in Cristo è </a:t>
            </a:r>
            <a:r>
              <a:rPr lang="es-ES" dirty="0" err="1" smtClean="0"/>
              <a:t>credere</a:t>
            </a:r>
            <a:r>
              <a:rPr lang="es-ES" dirty="0" smtClean="0"/>
              <a:t> in Dio Padre (</a:t>
            </a:r>
            <a:r>
              <a:rPr lang="es-ES" dirty="0" smtClean="0">
                <a:solidFill>
                  <a:schemeClr val="tx2"/>
                </a:solidFill>
              </a:rPr>
              <a:t>44</a:t>
            </a:r>
            <a:r>
              <a:rPr lang="es-ES" dirty="0" smtClean="0"/>
              <a:t>)</a:t>
            </a:r>
          </a:p>
          <a:p>
            <a:pPr lvl="1"/>
            <a:r>
              <a:rPr lang="es-ES" dirty="0" err="1" smtClean="0"/>
              <a:t>Conoscere</a:t>
            </a:r>
            <a:r>
              <a:rPr lang="es-ES" dirty="0" smtClean="0"/>
              <a:t> Dio è </a:t>
            </a:r>
            <a:r>
              <a:rPr lang="es-ES" dirty="0"/>
              <a:t>distinto </a:t>
            </a:r>
            <a:r>
              <a:rPr lang="es-ES" dirty="0" smtClean="0"/>
              <a:t>di </a:t>
            </a:r>
            <a:r>
              <a:rPr lang="es-ES" dirty="0" err="1" smtClean="0"/>
              <a:t>credere</a:t>
            </a:r>
            <a:r>
              <a:rPr lang="es-ES" dirty="0" smtClean="0"/>
              <a:t> che </a:t>
            </a:r>
            <a:r>
              <a:rPr lang="es-ES" dirty="0" err="1" smtClean="0"/>
              <a:t>esiste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Giacomo 2:19</a:t>
            </a:r>
            <a:r>
              <a:rPr lang="es-ES" dirty="0"/>
              <a:t>).</a:t>
            </a:r>
          </a:p>
          <a:p>
            <a:pPr lvl="1"/>
            <a:r>
              <a:rPr lang="es-ES" dirty="0" err="1" smtClean="0"/>
              <a:t>Gesù</a:t>
            </a:r>
            <a:r>
              <a:rPr lang="es-ES" dirty="0" smtClean="0"/>
              <a:t> Cristo </a:t>
            </a:r>
            <a:r>
              <a:rPr lang="es-ES" dirty="0" err="1" smtClean="0"/>
              <a:t>afferma</a:t>
            </a:r>
            <a:r>
              <a:rPr lang="es-ES" dirty="0" smtClean="0"/>
              <a:t> che </a:t>
            </a:r>
            <a:r>
              <a:rPr lang="es-ES" dirty="0" err="1" smtClean="0"/>
              <a:t>credere</a:t>
            </a:r>
            <a:r>
              <a:rPr lang="es-ES" dirty="0" smtClean="0"/>
              <a:t> in </a:t>
            </a:r>
            <a:r>
              <a:rPr lang="es-ES" dirty="0" err="1" smtClean="0"/>
              <a:t>Egli</a:t>
            </a:r>
            <a:r>
              <a:rPr lang="es-ES" dirty="0" smtClean="0"/>
              <a:t> è </a:t>
            </a:r>
            <a:r>
              <a:rPr lang="es-ES" dirty="0" err="1" smtClean="0"/>
              <a:t>credere</a:t>
            </a:r>
            <a:r>
              <a:rPr lang="es-ES" dirty="0" smtClean="0"/>
              <a:t> anche in Dio Padre. </a:t>
            </a:r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affermano</a:t>
            </a:r>
            <a:r>
              <a:rPr lang="es-ES" dirty="0" smtClean="0"/>
              <a:t> di </a:t>
            </a:r>
            <a:r>
              <a:rPr lang="es-ES" dirty="0" err="1" smtClean="0"/>
              <a:t>credere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Dio </a:t>
            </a:r>
            <a:r>
              <a:rPr lang="es-ES" dirty="0" err="1" smtClean="0"/>
              <a:t>Creatore</a:t>
            </a:r>
            <a:r>
              <a:rPr lang="es-ES" dirty="0" smtClean="0"/>
              <a:t> </a:t>
            </a:r>
            <a:r>
              <a:rPr lang="es-ES" dirty="0" err="1" smtClean="0"/>
              <a:t>ma</a:t>
            </a:r>
            <a:r>
              <a:rPr lang="es-ES" dirty="0" smtClean="0"/>
              <a:t> non in Cristo. </a:t>
            </a:r>
          </a:p>
          <a:p>
            <a:pPr lvl="1"/>
            <a:r>
              <a:rPr lang="es-ES" dirty="0" err="1" smtClean="0"/>
              <a:t>Questa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 è </a:t>
            </a:r>
            <a:r>
              <a:rPr lang="es-ES" dirty="0" err="1" smtClean="0"/>
              <a:t>impossibile</a:t>
            </a:r>
            <a:r>
              <a:rPr lang="es-ES" dirty="0" smtClean="0"/>
              <a:t> perché </a:t>
            </a:r>
            <a:r>
              <a:rPr lang="es-ES" dirty="0" err="1" smtClean="0"/>
              <a:t>colui</a:t>
            </a:r>
            <a:r>
              <a:rPr lang="es-ES" dirty="0" smtClean="0"/>
              <a:t> che </a:t>
            </a:r>
            <a:r>
              <a:rPr lang="es-ES" dirty="0" err="1" smtClean="0"/>
              <a:t>crede</a:t>
            </a:r>
            <a:r>
              <a:rPr lang="es-ES" dirty="0" smtClean="0"/>
              <a:t> in Cristo, </a:t>
            </a:r>
            <a:r>
              <a:rPr lang="es-ES" dirty="0" err="1" smtClean="0"/>
              <a:t>crede</a:t>
            </a:r>
            <a:r>
              <a:rPr lang="es-ES" dirty="0" smtClean="0"/>
              <a:t> in Dio Padre, </a:t>
            </a:r>
            <a:r>
              <a:rPr lang="es-ES" dirty="0" err="1" smtClean="0"/>
              <a:t>colui</a:t>
            </a:r>
            <a:r>
              <a:rPr lang="es-ES" dirty="0" smtClean="0"/>
              <a:t> che </a:t>
            </a:r>
            <a:r>
              <a:rPr lang="es-ES" dirty="0" err="1" smtClean="0"/>
              <a:t>respinge</a:t>
            </a:r>
            <a:r>
              <a:rPr lang="es-ES" dirty="0" smtClean="0"/>
              <a:t> Cristo,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accorgersene</a:t>
            </a:r>
            <a:r>
              <a:rPr lang="es-ES" dirty="0" smtClean="0"/>
              <a:t>, anche </a:t>
            </a:r>
            <a:r>
              <a:rPr lang="es-ES" dirty="0" err="1" smtClean="0"/>
              <a:t>respinge</a:t>
            </a:r>
            <a:r>
              <a:rPr lang="es-ES" dirty="0" smtClean="0"/>
              <a:t> Dio Padre. </a:t>
            </a:r>
            <a:r>
              <a:rPr lang="es-ES" dirty="0" err="1" smtClean="0"/>
              <a:t>Così</a:t>
            </a:r>
            <a:r>
              <a:rPr lang="es-ES" dirty="0" smtClean="0"/>
              <a:t> </a:t>
            </a:r>
            <a:r>
              <a:rPr lang="es-ES" dirty="0" err="1" smtClean="0"/>
              <a:t>l’ha</a:t>
            </a:r>
            <a:r>
              <a:rPr lang="es-ES" dirty="0" smtClean="0"/>
              <a:t> </a:t>
            </a:r>
            <a:r>
              <a:rPr lang="es-ES" dirty="0" err="1" smtClean="0"/>
              <a:t>detto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175131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648200"/>
          </a:xfrm>
        </p:spPr>
        <p:txBody>
          <a:bodyPr/>
          <a:lstStyle/>
          <a:p>
            <a:r>
              <a:rPr lang="es-ES" dirty="0" err="1" smtClean="0"/>
              <a:t>Vedere</a:t>
            </a:r>
            <a:r>
              <a:rPr lang="es-ES" dirty="0" smtClean="0"/>
              <a:t> Cristo è 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Padre (</a:t>
            </a:r>
            <a:r>
              <a:rPr lang="es-ES" dirty="0" smtClean="0">
                <a:solidFill>
                  <a:schemeClr val="tx2"/>
                </a:solidFill>
              </a:rPr>
              <a:t>45</a:t>
            </a:r>
            <a:r>
              <a:rPr lang="es-ES" dirty="0" smtClean="0"/>
              <a:t>)</a:t>
            </a:r>
          </a:p>
          <a:p>
            <a:pPr lvl="1"/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 Cristo con </a:t>
            </a:r>
            <a:r>
              <a:rPr lang="es-ES" dirty="0" err="1" smtClean="0"/>
              <a:t>gli</a:t>
            </a:r>
            <a:r>
              <a:rPr lang="es-ES" dirty="0" smtClean="0"/>
              <a:t> </a:t>
            </a:r>
            <a:r>
              <a:rPr lang="es-ES" dirty="0" err="1" smtClean="0"/>
              <a:t>occhi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 è anche 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Padre, di cui </a:t>
            </a:r>
            <a:r>
              <a:rPr lang="es-ES" dirty="0" err="1" smtClean="0"/>
              <a:t>Gesù</a:t>
            </a:r>
            <a:r>
              <a:rPr lang="es-ES" dirty="0" smtClean="0"/>
              <a:t> è </a:t>
            </a:r>
            <a:r>
              <a:rPr lang="es-ES" dirty="0" err="1" smtClean="0"/>
              <a:t>l’immagine</a:t>
            </a: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dirty="0" err="1" smtClean="0"/>
              <a:t>perfetta</a:t>
            </a:r>
            <a:r>
              <a:rPr lang="es-ES" dirty="0" smtClean="0"/>
              <a:t>. (</a:t>
            </a:r>
            <a:r>
              <a:rPr lang="es-ES" dirty="0">
                <a:solidFill>
                  <a:schemeClr val="tx2"/>
                </a:solidFill>
              </a:rPr>
              <a:t>He. 1:3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Tutta</a:t>
            </a:r>
            <a:r>
              <a:rPr lang="es-ES" dirty="0" smtClean="0"/>
              <a:t> </a:t>
            </a:r>
            <a:r>
              <a:rPr lang="es-ES" dirty="0" err="1" smtClean="0"/>
              <a:t>dottrina</a:t>
            </a:r>
            <a:r>
              <a:rPr lang="es-ES" dirty="0" smtClean="0"/>
              <a:t> che </a:t>
            </a:r>
            <a:r>
              <a:rPr lang="es-ES" dirty="0"/>
              <a:t>sostiene </a:t>
            </a:r>
            <a:r>
              <a:rPr lang="es-ES" dirty="0" smtClean="0"/>
              <a:t>che </a:t>
            </a:r>
            <a:r>
              <a:rPr lang="es-ES" dirty="0" err="1" smtClean="0"/>
              <a:t>Gesù</a:t>
            </a:r>
            <a:r>
              <a:rPr lang="es-ES" dirty="0" smtClean="0"/>
              <a:t> Cristo non è Dio, </a:t>
            </a:r>
            <a:r>
              <a:rPr lang="es-ES" dirty="0" err="1" smtClean="0"/>
              <a:t>nega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fondamento</a:t>
            </a:r>
            <a:r>
              <a:rPr lang="es-ES" dirty="0" smtClean="0"/>
              <a:t> del </a:t>
            </a:r>
            <a:r>
              <a:rPr lang="es-ES" dirty="0" err="1" smtClean="0"/>
              <a:t>cristianesimo</a:t>
            </a:r>
            <a:r>
              <a:rPr lang="es-ES" dirty="0" smtClean="0"/>
              <a:t> e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rivelazione</a:t>
            </a:r>
            <a:r>
              <a:rPr lang="es-ES" dirty="0" smtClean="0"/>
              <a:t> divina. </a:t>
            </a:r>
          </a:p>
          <a:p>
            <a:pPr lvl="1"/>
            <a:r>
              <a:rPr lang="es-ES" dirty="0" smtClean="0"/>
              <a:t>[…] </a:t>
            </a:r>
            <a:r>
              <a:rPr lang="es-ES" dirty="0" err="1" smtClean="0"/>
              <a:t>Tutti</a:t>
            </a:r>
            <a:r>
              <a:rPr lang="es-ES" dirty="0" smtClean="0"/>
              <a:t> e </a:t>
            </a:r>
            <a:r>
              <a:rPr lang="es-ES" dirty="0" err="1" smtClean="0"/>
              <a:t>due</a:t>
            </a:r>
            <a:r>
              <a:rPr lang="es-ES" dirty="0" smtClean="0"/>
              <a:t> </a:t>
            </a:r>
            <a:r>
              <a:rPr lang="es-ES" dirty="0" err="1" smtClean="0"/>
              <a:t>sono</a:t>
            </a:r>
            <a:r>
              <a:rPr lang="es-ES" dirty="0" smtClean="0"/>
              <a:t> una sola persona. Cercare di </a:t>
            </a:r>
            <a:r>
              <a:rPr lang="es-ES" dirty="0" err="1" smtClean="0"/>
              <a:t>dissociare</a:t>
            </a:r>
            <a:r>
              <a:rPr lang="es-ES" dirty="0" smtClean="0"/>
              <a:t> Padre e </a:t>
            </a:r>
            <a:r>
              <a:rPr lang="es-ES" dirty="0" err="1" smtClean="0"/>
              <a:t>Figlio</a:t>
            </a:r>
            <a:r>
              <a:rPr lang="es-ES" dirty="0" smtClean="0"/>
              <a:t> parla di </a:t>
            </a:r>
            <a:r>
              <a:rPr lang="es-ES" dirty="0" err="1" smtClean="0"/>
              <a:t>ignoranza</a:t>
            </a:r>
            <a:r>
              <a:rPr lang="es-ES" dirty="0" smtClean="0"/>
              <a:t> 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verità</a:t>
            </a:r>
            <a:r>
              <a:rPr lang="es-ES" dirty="0" smtClean="0"/>
              <a:t> </a:t>
            </a:r>
            <a:r>
              <a:rPr lang="es-ES" dirty="0" err="1" smtClean="0"/>
              <a:t>rivelata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216424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dirty="0" smtClean="0"/>
              <a:t>Cristo illumina il credente (</a:t>
            </a:r>
            <a:r>
              <a:rPr lang="it-IT" dirty="0" smtClean="0">
                <a:solidFill>
                  <a:schemeClr val="tx2"/>
                </a:solidFill>
              </a:rPr>
              <a:t>46</a:t>
            </a:r>
            <a:r>
              <a:rPr lang="it-IT" dirty="0" smtClean="0"/>
              <a:t>) </a:t>
            </a:r>
          </a:p>
          <a:p>
            <a:pPr lvl="1"/>
            <a:r>
              <a:rPr lang="es-ES" dirty="0" smtClean="0"/>
              <a:t>Cristo è la luce che </a:t>
            </a:r>
            <a:r>
              <a:rPr lang="es-ES" dirty="0" err="1" smtClean="0"/>
              <a:t>illumina</a:t>
            </a:r>
            <a:r>
              <a:rPr lang="es-ES" dirty="0" smtClean="0"/>
              <a:t> coloro che </a:t>
            </a:r>
            <a:r>
              <a:rPr lang="es-ES" dirty="0" err="1" smtClean="0"/>
              <a:t>credono</a:t>
            </a:r>
            <a:r>
              <a:rPr lang="es-ES" dirty="0" smtClean="0"/>
              <a:t> in </a:t>
            </a:r>
            <a:r>
              <a:rPr lang="es-ES" dirty="0" err="1" smtClean="0"/>
              <a:t>Lui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Anche se la </a:t>
            </a:r>
            <a:r>
              <a:rPr lang="es-ES" dirty="0" err="1" smtClean="0"/>
              <a:t>maturità</a:t>
            </a:r>
            <a:r>
              <a:rPr lang="es-ES" dirty="0" smtClean="0"/>
              <a:t> cristiana è </a:t>
            </a:r>
            <a:r>
              <a:rPr lang="es-ES" dirty="0" err="1" smtClean="0"/>
              <a:t>frutto</a:t>
            </a:r>
            <a:r>
              <a:rPr lang="es-ES" dirty="0" smtClean="0"/>
              <a:t> di </a:t>
            </a:r>
            <a:r>
              <a:rPr lang="es-ES" dirty="0" err="1" smtClean="0"/>
              <a:t>fare</a:t>
            </a:r>
            <a:r>
              <a:rPr lang="es-ES" dirty="0" smtClean="0"/>
              <a:t> </a:t>
            </a:r>
            <a:r>
              <a:rPr lang="es-ES" dirty="0" err="1" smtClean="0"/>
              <a:t>progresso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 a </a:t>
            </a:r>
            <a:r>
              <a:rPr lang="es-ES" dirty="0" err="1" smtClean="0"/>
              <a:t>giorno</a:t>
            </a:r>
            <a:r>
              <a:rPr lang="es-ES" dirty="0" smtClean="0"/>
              <a:t> e </a:t>
            </a:r>
            <a:r>
              <a:rPr lang="es-ES" dirty="0" err="1" smtClean="0"/>
              <a:t>anno</a:t>
            </a:r>
            <a:r>
              <a:rPr lang="es-ES" dirty="0" smtClean="0"/>
              <a:t> dopo </a:t>
            </a:r>
            <a:r>
              <a:rPr lang="es-ES" dirty="0" err="1" smtClean="0"/>
              <a:t>anno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vita </a:t>
            </a:r>
            <a:r>
              <a:rPr lang="es-ES" dirty="0" err="1" smtClean="0"/>
              <a:t>spirituale</a:t>
            </a:r>
            <a:r>
              <a:rPr lang="es-ES" dirty="0" smtClean="0"/>
              <a:t>,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</a:t>
            </a:r>
            <a:r>
              <a:rPr lang="es-ES" dirty="0" err="1" smtClean="0"/>
              <a:t>promette</a:t>
            </a:r>
            <a:r>
              <a:rPr lang="es-ES" dirty="0" smtClean="0"/>
              <a:t> </a:t>
            </a:r>
            <a:r>
              <a:rPr lang="es-ES" dirty="0" err="1" smtClean="0"/>
              <a:t>illuminare</a:t>
            </a:r>
            <a:r>
              <a:rPr lang="es-ES" dirty="0" smtClean="0"/>
              <a:t>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</a:t>
            </a:r>
            <a:r>
              <a:rPr lang="es-ES" dirty="0" err="1" smtClean="0"/>
              <a:t>credente</a:t>
            </a:r>
            <a:r>
              <a:rPr lang="es-ES" dirty="0" smtClean="0"/>
              <a:t> (per </a:t>
            </a:r>
            <a:r>
              <a:rPr lang="es-ES" dirty="0" err="1" smtClean="0"/>
              <a:t>quanto</a:t>
            </a:r>
            <a:r>
              <a:rPr lang="es-ES" dirty="0" smtClean="0"/>
              <a:t> </a:t>
            </a:r>
            <a:r>
              <a:rPr lang="es-ES" dirty="0" err="1" smtClean="0"/>
              <a:t>umile</a:t>
            </a:r>
            <a:r>
              <a:rPr lang="es-ES" dirty="0" smtClean="0"/>
              <a:t> </a:t>
            </a:r>
            <a:r>
              <a:rPr lang="es-ES" dirty="0" err="1" smtClean="0"/>
              <a:t>possa</a:t>
            </a:r>
            <a:r>
              <a:rPr lang="es-ES" dirty="0" smtClean="0"/>
              <a:t> </a:t>
            </a:r>
            <a:r>
              <a:rPr lang="es-ES" dirty="0" err="1" smtClean="0"/>
              <a:t>essere</a:t>
            </a:r>
            <a:r>
              <a:rPr lang="es-ES" dirty="0" smtClean="0"/>
              <a:t>) per </a:t>
            </a:r>
            <a:r>
              <a:rPr lang="es-ES" dirty="0" err="1" smtClean="0"/>
              <a:t>capire</a:t>
            </a:r>
            <a:r>
              <a:rPr lang="es-ES" dirty="0" smtClean="0"/>
              <a:t> le </a:t>
            </a:r>
            <a:r>
              <a:rPr lang="es-ES" dirty="0" err="1" smtClean="0"/>
              <a:t>Scritture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672425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dirty="0" smtClean="0"/>
              <a:t>Cristo illumina il credente (</a:t>
            </a:r>
            <a:r>
              <a:rPr lang="it-IT" dirty="0" smtClean="0">
                <a:solidFill>
                  <a:schemeClr val="tx2"/>
                </a:solidFill>
              </a:rPr>
              <a:t>46</a:t>
            </a:r>
            <a:r>
              <a:rPr lang="it-IT" dirty="0" smtClean="0"/>
              <a:t>) </a:t>
            </a:r>
          </a:p>
          <a:p>
            <a:pPr lvl="1"/>
            <a:r>
              <a:rPr lang="es-ES" dirty="0" smtClean="0"/>
              <a:t>E </a:t>
            </a:r>
            <a:r>
              <a:rPr lang="es-ES" dirty="0" err="1" smtClean="0"/>
              <a:t>sopratutto</a:t>
            </a:r>
            <a:r>
              <a:rPr lang="es-ES" dirty="0" smtClean="0"/>
              <a:t> </a:t>
            </a:r>
            <a:r>
              <a:rPr lang="es-ES" dirty="0" err="1" smtClean="0"/>
              <a:t>ci</a:t>
            </a:r>
            <a:r>
              <a:rPr lang="es-ES" dirty="0" smtClean="0"/>
              <a:t> </a:t>
            </a:r>
            <a:r>
              <a:rPr lang="es-ES" dirty="0" err="1" smtClean="0"/>
              <a:t>illumina</a:t>
            </a:r>
            <a:r>
              <a:rPr lang="es-ES" dirty="0" smtClean="0"/>
              <a:t> </a:t>
            </a:r>
            <a:r>
              <a:rPr lang="es-ES" dirty="0" err="1" smtClean="0"/>
              <a:t>afinché</a:t>
            </a:r>
            <a:r>
              <a:rPr lang="es-ES" dirty="0" smtClean="0"/>
              <a:t> </a:t>
            </a:r>
            <a:r>
              <a:rPr lang="es-ES" dirty="0" err="1" smtClean="0"/>
              <a:t>possiamo</a:t>
            </a:r>
            <a:r>
              <a:rPr lang="es-ES" dirty="0" smtClean="0"/>
              <a:t> </a:t>
            </a:r>
            <a:r>
              <a:rPr lang="es-ES" dirty="0" err="1" smtClean="0"/>
              <a:t>capire</a:t>
            </a:r>
            <a:r>
              <a:rPr lang="es-ES" dirty="0" smtClean="0"/>
              <a:t> i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sentieri</a:t>
            </a:r>
            <a:r>
              <a:rPr lang="es-ES" dirty="0" smtClean="0"/>
              <a:t> e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verità</a:t>
            </a:r>
            <a:r>
              <a:rPr lang="es-ES" dirty="0" smtClean="0"/>
              <a:t> </a:t>
            </a:r>
            <a:r>
              <a:rPr lang="es-ES" dirty="0" err="1" smtClean="0"/>
              <a:t>quando</a:t>
            </a:r>
            <a:r>
              <a:rPr lang="es-ES" dirty="0" smtClean="0"/>
              <a:t> la </a:t>
            </a:r>
            <a:r>
              <a:rPr lang="es-ES" dirty="0" err="1" smtClean="0"/>
              <a:t>nostra</a:t>
            </a:r>
            <a:r>
              <a:rPr lang="es-ES" dirty="0" smtClean="0"/>
              <a:t> </a:t>
            </a:r>
            <a:r>
              <a:rPr lang="es-ES" dirty="0" err="1" smtClean="0"/>
              <a:t>volontà</a:t>
            </a:r>
            <a:r>
              <a:rPr lang="es-ES" dirty="0" smtClean="0"/>
              <a:t> è </a:t>
            </a:r>
            <a:r>
              <a:rPr lang="es-ES" dirty="0" err="1" smtClean="0"/>
              <a:t>disposta</a:t>
            </a:r>
            <a:r>
              <a:rPr lang="es-ES" dirty="0" smtClean="0"/>
              <a:t> a </a:t>
            </a:r>
            <a:r>
              <a:rPr lang="es-ES" dirty="0" err="1" smtClean="0"/>
              <a:t>obbedire</a:t>
            </a:r>
            <a:r>
              <a:rPr lang="es-ES" dirty="0" smtClean="0"/>
              <a:t>. (</a:t>
            </a:r>
            <a:r>
              <a:rPr lang="es-ES" dirty="0" err="1">
                <a:solidFill>
                  <a:schemeClr val="tx2"/>
                </a:solidFill>
              </a:rPr>
              <a:t>Jn.</a:t>
            </a:r>
            <a:r>
              <a:rPr lang="es-ES" dirty="0">
                <a:solidFill>
                  <a:schemeClr val="tx2"/>
                </a:solidFill>
              </a:rPr>
              <a:t> 7:17</a:t>
            </a:r>
            <a:r>
              <a:rPr lang="es-ES" dirty="0"/>
              <a:t>).</a:t>
            </a:r>
          </a:p>
          <a:p>
            <a:pPr lvl="1"/>
            <a:r>
              <a:rPr lang="es-ES" dirty="0" err="1" smtClean="0"/>
              <a:t>Gesù</a:t>
            </a:r>
            <a:r>
              <a:rPr lang="es-ES" dirty="0" smtClean="0"/>
              <a:t> è </a:t>
            </a:r>
            <a:r>
              <a:rPr lang="es-ES" dirty="0" err="1" smtClean="0"/>
              <a:t>venuto</a:t>
            </a:r>
            <a:r>
              <a:rPr lang="es-ES" dirty="0" smtClean="0"/>
              <a:t> al mondo perché </a:t>
            </a:r>
            <a:r>
              <a:rPr lang="es-ES" dirty="0" err="1" smtClean="0"/>
              <a:t>chiunque</a:t>
            </a:r>
            <a:r>
              <a:rPr lang="es-ES" dirty="0" smtClean="0"/>
              <a:t> che </a:t>
            </a:r>
            <a:r>
              <a:rPr lang="es-ES" dirty="0" err="1" smtClean="0"/>
              <a:t>creda</a:t>
            </a:r>
            <a:r>
              <a:rPr lang="es-ES" dirty="0" smtClean="0"/>
              <a:t> in </a:t>
            </a:r>
            <a:r>
              <a:rPr lang="es-ES" dirty="0" err="1" smtClean="0"/>
              <a:t>Lui</a:t>
            </a:r>
            <a:r>
              <a:rPr lang="es-ES" dirty="0" smtClean="0"/>
              <a:t> non </a:t>
            </a:r>
            <a:r>
              <a:rPr lang="es-ES" dirty="0" err="1" smtClean="0"/>
              <a:t>rimanga</a:t>
            </a:r>
            <a:r>
              <a:rPr lang="es-ES" dirty="0" smtClean="0"/>
              <a:t> </a:t>
            </a:r>
            <a:r>
              <a:rPr lang="es-ES" dirty="0" err="1" smtClean="0"/>
              <a:t>nelle</a:t>
            </a:r>
            <a:r>
              <a:rPr lang="es-ES" dirty="0" smtClean="0"/>
              <a:t> </a:t>
            </a:r>
            <a:r>
              <a:rPr lang="es-ES" dirty="0" err="1" smtClean="0"/>
              <a:t>tenebre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3999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027065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724400"/>
          </a:xfrm>
        </p:spPr>
        <p:txBody>
          <a:bodyPr/>
          <a:lstStyle/>
          <a:p>
            <a:r>
              <a:rPr lang="es-ES" dirty="0" smtClean="0"/>
              <a:t>Non </a:t>
            </a:r>
            <a:r>
              <a:rPr lang="es-ES" dirty="0" err="1" smtClean="0"/>
              <a:t>dobbiamo</a:t>
            </a:r>
            <a:r>
              <a:rPr lang="es-ES" dirty="0" smtClean="0"/>
              <a:t> </a:t>
            </a:r>
            <a:r>
              <a:rPr lang="es-ES" dirty="0" err="1" smtClean="0"/>
              <a:t>inciampare</a:t>
            </a:r>
            <a:r>
              <a:rPr lang="es-ES" dirty="0" smtClean="0"/>
              <a:t> </a:t>
            </a:r>
            <a:r>
              <a:rPr lang="es-ES" dirty="0" err="1" smtClean="0"/>
              <a:t>quando</a:t>
            </a:r>
            <a:r>
              <a:rPr lang="es-ES" dirty="0" smtClean="0"/>
              <a:t> </a:t>
            </a:r>
            <a:r>
              <a:rPr lang="es-ES" dirty="0" err="1" smtClean="0"/>
              <a:t>possiamo</a:t>
            </a:r>
            <a:r>
              <a:rPr lang="es-ES" dirty="0" smtClean="0"/>
              <a:t> </a:t>
            </a:r>
            <a:r>
              <a:rPr lang="es-ES" dirty="0" err="1" smtClean="0"/>
              <a:t>camminare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luce: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Luce </a:t>
            </a:r>
            <a:r>
              <a:rPr lang="es-ES" dirty="0" err="1" smtClean="0"/>
              <a:t>spirituale</a:t>
            </a:r>
            <a:r>
              <a:rPr lang="es-ES" dirty="0" smtClean="0"/>
              <a:t> per </a:t>
            </a:r>
            <a:r>
              <a:rPr lang="es-ES" dirty="0" err="1" smtClean="0"/>
              <a:t>conoscere</a:t>
            </a:r>
            <a:r>
              <a:rPr lang="es-ES" dirty="0" smtClean="0"/>
              <a:t> Dio, i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sentieri</a:t>
            </a:r>
            <a:r>
              <a:rPr lang="es-ES" dirty="0" smtClean="0"/>
              <a:t> e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verità</a:t>
            </a:r>
            <a:r>
              <a:rPr lang="es-ES" dirty="0" smtClean="0"/>
              <a:t>. 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Luce </a:t>
            </a:r>
            <a:r>
              <a:rPr lang="es-ES" dirty="0" err="1" smtClean="0"/>
              <a:t>morale</a:t>
            </a:r>
            <a:r>
              <a:rPr lang="es-ES" dirty="0" smtClean="0"/>
              <a:t> per la </a:t>
            </a:r>
            <a:r>
              <a:rPr lang="es-ES" dirty="0" err="1" smtClean="0"/>
              <a:t>nostra</a:t>
            </a:r>
            <a:r>
              <a:rPr lang="es-ES" dirty="0" smtClean="0"/>
              <a:t> </a:t>
            </a:r>
            <a:r>
              <a:rPr lang="es-ES" dirty="0" err="1" smtClean="0"/>
              <a:t>condotta</a:t>
            </a:r>
            <a:r>
              <a:rPr lang="es-ES" dirty="0" smtClean="0"/>
              <a:t>, perché </a:t>
            </a:r>
            <a:r>
              <a:rPr lang="es-ES" dirty="0" err="1" smtClean="0"/>
              <a:t>abbiamo</a:t>
            </a:r>
            <a:r>
              <a:rPr lang="es-ES" dirty="0" smtClean="0"/>
              <a:t> una </a:t>
            </a:r>
            <a:r>
              <a:rPr lang="es-ES" dirty="0" err="1" smtClean="0"/>
              <a:t>coscienza</a:t>
            </a:r>
            <a:r>
              <a:rPr lang="es-ES" dirty="0" smtClean="0"/>
              <a:t> trasparente. </a:t>
            </a:r>
          </a:p>
          <a:p>
            <a:pPr marL="971550" lvl="1" indent="-514350">
              <a:buAutoNum type="arabicPeriod"/>
            </a:pPr>
            <a:r>
              <a:rPr lang="es-ES" dirty="0" smtClean="0"/>
              <a:t>Luce </a:t>
            </a:r>
            <a:r>
              <a:rPr lang="es-ES" dirty="0" err="1" smtClean="0"/>
              <a:t>nella</a:t>
            </a:r>
            <a:r>
              <a:rPr lang="es-ES" dirty="0" smtClean="0"/>
              <a:t> vita </a:t>
            </a:r>
            <a:r>
              <a:rPr lang="es-ES" dirty="0" err="1" smtClean="0"/>
              <a:t>sociale</a:t>
            </a:r>
            <a:r>
              <a:rPr lang="es-ES" dirty="0" smtClean="0"/>
              <a:t>. Anche se </a:t>
            </a:r>
            <a:r>
              <a:rPr lang="es-ES" dirty="0" err="1" smtClean="0"/>
              <a:t>possa</a:t>
            </a:r>
            <a:r>
              <a:rPr lang="es-ES" dirty="0" smtClean="0"/>
              <a:t> creare </a:t>
            </a:r>
            <a:r>
              <a:rPr lang="es-ES" dirty="0" err="1" smtClean="0"/>
              <a:t>conflitti</a:t>
            </a:r>
            <a:r>
              <a:rPr lang="es-ES" dirty="0" smtClean="0"/>
              <a:t> con </a:t>
            </a:r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increduli</a:t>
            </a:r>
            <a:r>
              <a:rPr lang="es-ES" dirty="0" smtClean="0"/>
              <a:t>, la vita </a:t>
            </a:r>
            <a:r>
              <a:rPr lang="es-ES" dirty="0" err="1" smtClean="0"/>
              <a:t>retta</a:t>
            </a:r>
            <a:r>
              <a:rPr lang="es-ES" dirty="0" smtClean="0"/>
              <a:t> </a:t>
            </a:r>
            <a:r>
              <a:rPr lang="es-ES" dirty="0"/>
              <a:t>del cristiano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 err="1" smtClean="0"/>
              <a:t>società</a:t>
            </a:r>
            <a:r>
              <a:rPr lang="es-ES" dirty="0" smtClean="0"/>
              <a:t> è </a:t>
            </a:r>
            <a:r>
              <a:rPr lang="es-ES" dirty="0" err="1" smtClean="0"/>
              <a:t>frutto</a:t>
            </a:r>
            <a:r>
              <a:rPr lang="es-ES" dirty="0" smtClean="0"/>
              <a:t> di </a:t>
            </a:r>
            <a:r>
              <a:rPr lang="es-ES" dirty="0" err="1" smtClean="0"/>
              <a:t>essere</a:t>
            </a:r>
            <a:r>
              <a:rPr lang="es-ES" dirty="0" smtClean="0"/>
              <a:t> </a:t>
            </a:r>
            <a:r>
              <a:rPr lang="es-ES" dirty="0" err="1" smtClean="0"/>
              <a:t>illuminato</a:t>
            </a:r>
            <a:r>
              <a:rPr lang="es-ES" dirty="0" smtClean="0"/>
              <a:t> </a:t>
            </a:r>
            <a:r>
              <a:rPr lang="es-ES" dirty="0" err="1" smtClean="0"/>
              <a:t>dla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52400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it-IT" sz="4000" dirty="0" smtClean="0"/>
              <a:t>Preferirono la gloria degli uomini alla gloria di Dio.</a:t>
            </a:r>
            <a:r>
              <a:rPr lang="es-PR" sz="4000" dirty="0" smtClean="0"/>
              <a:t>               	(Giovanni 12:42-46)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405856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9248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3800" dirty="0" smtClean="0"/>
              <a:t>3. La parola che </a:t>
            </a:r>
            <a:r>
              <a:rPr lang="es-PR" sz="3800" dirty="0" err="1" smtClean="0"/>
              <a:t>hanno</a:t>
            </a:r>
            <a:r>
              <a:rPr lang="es-PR" sz="3800" dirty="0" smtClean="0"/>
              <a:t> </a:t>
            </a:r>
            <a:r>
              <a:rPr lang="es-PR" sz="3800" dirty="0" err="1" smtClean="0"/>
              <a:t>respinto</a:t>
            </a:r>
            <a:r>
              <a:rPr lang="es-PR" sz="3800" dirty="0" smtClean="0"/>
              <a:t> </a:t>
            </a:r>
            <a:r>
              <a:rPr lang="es-PR" sz="3800" dirty="0" err="1" smtClean="0"/>
              <a:t>giudicherà</a:t>
            </a:r>
            <a:r>
              <a:rPr lang="es-PR" sz="3800" dirty="0" smtClean="0"/>
              <a:t> </a:t>
            </a:r>
            <a:r>
              <a:rPr lang="es-PR" sz="3800" dirty="0" err="1" smtClean="0"/>
              <a:t>gli</a:t>
            </a:r>
            <a:r>
              <a:rPr lang="es-PR" sz="3800" dirty="0" smtClean="0"/>
              <a:t> </a:t>
            </a:r>
            <a:r>
              <a:rPr lang="es-PR" sz="3800" dirty="0" err="1" smtClean="0"/>
              <a:t>uomini</a:t>
            </a:r>
            <a:r>
              <a:rPr lang="es-PR" sz="3800" dirty="0" smtClean="0"/>
              <a:t>.   </a:t>
            </a:r>
            <a:br>
              <a:rPr lang="es-PR" sz="3800" dirty="0" smtClean="0"/>
            </a:br>
            <a:r>
              <a:rPr lang="es-PR" sz="3800" dirty="0" smtClean="0"/>
              <a:t>	(Giovanni 12:47-50)</a:t>
            </a:r>
            <a:endParaRPr lang="es-PR" sz="3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69"/>
          <a:stretch/>
        </p:blipFill>
        <p:spPr>
          <a:xfrm>
            <a:off x="1447800" y="2090699"/>
            <a:ext cx="6019800" cy="446250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>
                <a:solidFill>
                  <a:srgbClr val="FF0000"/>
                </a:solidFill>
              </a:rPr>
              <a:t>Se uno ode le mie parole e non le osserva, io non lo giudico; perché io non sono venuto a giudicare il mondo, ma a salvare il mondo. Chi mi respinge e non riceve le mie parole, ha chi lo giudica; la parola che ho annunciata è quella che lo giudicherà nell'ultimo giorno. Perché io non ho parlato di mio; ma il Padre, che mi ha mandato, mi ha comandato lui quello che devo dire e di cui devo parlare;</a:t>
            </a:r>
            <a:r>
              <a:rPr lang="es-ES" dirty="0" smtClean="0">
                <a:solidFill>
                  <a:srgbClr val="FF0000"/>
                </a:solidFill>
              </a:rPr>
              <a:t>…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305800" cy="1600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smtClean="0"/>
              <a:t>La </a:t>
            </a:r>
            <a:r>
              <a:rPr lang="en-US" sz="4000" dirty="0" err="1" smtClean="0"/>
              <a:t>parola</a:t>
            </a:r>
            <a:r>
              <a:rPr lang="en-US" sz="4000" dirty="0" smtClean="0"/>
              <a:t> </a:t>
            </a:r>
            <a:r>
              <a:rPr lang="en-US" sz="4000" dirty="0" err="1" smtClean="0"/>
              <a:t>che</a:t>
            </a:r>
            <a:r>
              <a:rPr lang="en-US" sz="4000" dirty="0" smtClean="0"/>
              <a:t> </a:t>
            </a:r>
            <a:r>
              <a:rPr lang="en-US" sz="4000" dirty="0" err="1" smtClean="0"/>
              <a:t>hanno</a:t>
            </a:r>
            <a:r>
              <a:rPr lang="en-US" sz="4000" dirty="0" smtClean="0"/>
              <a:t> </a:t>
            </a:r>
            <a:r>
              <a:rPr lang="en-US" sz="4000" dirty="0" err="1" smtClean="0"/>
              <a:t>respinto</a:t>
            </a:r>
            <a:r>
              <a:rPr lang="en-US" sz="4000" dirty="0" smtClean="0"/>
              <a:t> </a:t>
            </a:r>
            <a:r>
              <a:rPr lang="en-US" sz="4000" dirty="0" err="1" smtClean="0"/>
              <a:t>giudicherà</a:t>
            </a:r>
            <a:r>
              <a:rPr lang="en-US" sz="4000" dirty="0" smtClean="0"/>
              <a:t> </a:t>
            </a:r>
            <a:r>
              <a:rPr lang="en-US" sz="4000" dirty="0" err="1" smtClean="0"/>
              <a:t>gli</a:t>
            </a:r>
            <a:r>
              <a:rPr lang="en-US" sz="4000" dirty="0" smtClean="0"/>
              <a:t> </a:t>
            </a:r>
            <a:r>
              <a:rPr lang="en-US" sz="4000" dirty="0" err="1" smtClean="0"/>
              <a:t>uomini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s-PR" sz="4000" dirty="0" smtClean="0"/>
              <a:t>(Giovanni </a:t>
            </a:r>
            <a:r>
              <a:rPr lang="es-PR" sz="4000" dirty="0"/>
              <a:t>12:47-50)</a:t>
            </a:r>
            <a:endParaRPr lang="es-PR" sz="40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Testo </a:t>
            </a:r>
            <a:r>
              <a:rPr lang="es-PR" dirty="0" err="1" smtClean="0"/>
              <a:t>chiave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438400"/>
            <a:ext cx="3886200" cy="36576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“</a:t>
            </a:r>
            <a:r>
              <a:rPr lang="it-IT" sz="2800" dirty="0" smtClean="0">
                <a:solidFill>
                  <a:srgbClr val="FF0000"/>
                </a:solidFill>
              </a:rPr>
              <a:t>Chi mi respinge e non riceve le mie parole, ha chi lo giudica; la parola che ho annunciata è quella che lo giudicherà nell'ultimo giorno.</a:t>
            </a:r>
            <a:r>
              <a:rPr lang="es-ES" sz="2800" dirty="0" smtClean="0">
                <a:solidFill>
                  <a:srgbClr val="FF0000"/>
                </a:solidFill>
              </a:rPr>
              <a:t>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Giovanni 12.48</a:t>
            </a:r>
            <a:r>
              <a:rPr lang="es-ES" sz="2800" dirty="0" smtClean="0"/>
              <a:t>) </a:t>
            </a: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0" y="2602610"/>
            <a:ext cx="4648200" cy="358101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it-IT" dirty="0" smtClean="0">
                <a:solidFill>
                  <a:srgbClr val="FF0000"/>
                </a:solidFill>
              </a:rPr>
              <a:t>e so che il suo comandamento è vita eterna. Le cose dunque che io dico, le dico così come il Padre me le ha dette</a:t>
            </a:r>
            <a:r>
              <a:rPr lang="it-IT" dirty="0" smtClean="0"/>
              <a:t>»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   3. 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(Giovanni 12:47-50)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94428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724400"/>
          </a:xfrm>
        </p:spPr>
        <p:txBody>
          <a:bodyPr/>
          <a:lstStyle/>
          <a:p>
            <a:r>
              <a:rPr lang="es-ES" dirty="0"/>
              <a:t>Cristo </a:t>
            </a:r>
            <a:r>
              <a:rPr lang="es-ES" dirty="0" smtClean="0"/>
              <a:t>è </a:t>
            </a:r>
            <a:r>
              <a:rPr lang="es-ES" dirty="0" err="1" smtClean="0"/>
              <a:t>venuto</a:t>
            </a:r>
            <a:r>
              <a:rPr lang="es-ES" dirty="0" smtClean="0"/>
              <a:t> a salvare </a:t>
            </a:r>
            <a:r>
              <a:rPr lang="es-ES" dirty="0" err="1" smtClean="0"/>
              <a:t>il</a:t>
            </a:r>
            <a:r>
              <a:rPr lang="es-ES" dirty="0" smtClean="0"/>
              <a:t> mondo (</a:t>
            </a:r>
            <a:r>
              <a:rPr lang="es-ES" dirty="0" smtClean="0">
                <a:solidFill>
                  <a:schemeClr val="tx2"/>
                </a:solidFill>
              </a:rPr>
              <a:t>47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Anche se </a:t>
            </a:r>
            <a:r>
              <a:rPr lang="es-ES" dirty="0" err="1" smtClean="0"/>
              <a:t>questo</a:t>
            </a:r>
            <a:r>
              <a:rPr lang="es-ES" dirty="0" smtClean="0"/>
              <a:t> </a:t>
            </a:r>
            <a:r>
              <a:rPr lang="es-ES" dirty="0" err="1" smtClean="0"/>
              <a:t>paragrafo</a:t>
            </a:r>
            <a:r>
              <a:rPr lang="es-ES" dirty="0" smtClean="0"/>
              <a:t> si </a:t>
            </a:r>
            <a:r>
              <a:rPr lang="es-ES" dirty="0" err="1" smtClean="0"/>
              <a:t>riferisce</a:t>
            </a:r>
            <a:r>
              <a:rPr lang="es-ES" dirty="0" smtClean="0"/>
              <a:t> a coloro che </a:t>
            </a:r>
            <a:r>
              <a:rPr lang="es-ES" dirty="0" err="1" smtClean="0"/>
              <a:t>respingono</a:t>
            </a:r>
            <a:r>
              <a:rPr lang="es-ES" dirty="0" smtClean="0"/>
              <a:t> le </a:t>
            </a:r>
            <a:r>
              <a:rPr lang="es-ES" dirty="0" err="1" smtClean="0"/>
              <a:t>parole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, è importante </a:t>
            </a:r>
            <a:r>
              <a:rPr lang="es-ES" dirty="0" err="1" smtClean="0"/>
              <a:t>cominciare</a:t>
            </a:r>
            <a:r>
              <a:rPr lang="es-ES" dirty="0" smtClean="0"/>
              <a:t> </a:t>
            </a:r>
            <a:r>
              <a:rPr lang="es-ES" dirty="0" err="1" smtClean="0"/>
              <a:t>affermando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che </a:t>
            </a:r>
            <a:r>
              <a:rPr lang="es-ES" dirty="0" err="1" smtClean="0"/>
              <a:t>Egli</a:t>
            </a:r>
            <a:r>
              <a:rPr lang="es-ES" dirty="0" smtClean="0"/>
              <a:t> è </a:t>
            </a:r>
            <a:r>
              <a:rPr lang="es-ES" dirty="0" err="1" smtClean="0"/>
              <a:t>venuto</a:t>
            </a:r>
            <a:r>
              <a:rPr lang="es-ES" dirty="0" smtClean="0"/>
              <a:t> a salvare i </a:t>
            </a:r>
            <a:r>
              <a:rPr lang="es-ES" dirty="0" err="1" smtClean="0"/>
              <a:t>peccatori</a:t>
            </a:r>
            <a:r>
              <a:rPr lang="es-ES" dirty="0" smtClean="0"/>
              <a:t> che </a:t>
            </a:r>
            <a:r>
              <a:rPr lang="es-ES" dirty="0" err="1" smtClean="0"/>
              <a:t>rispondono</a:t>
            </a:r>
            <a:r>
              <a:rPr lang="es-ES" dirty="0" smtClean="0"/>
              <a:t> </a:t>
            </a:r>
            <a:r>
              <a:rPr lang="es-ES" dirty="0"/>
              <a:t>con </a:t>
            </a:r>
            <a:r>
              <a:rPr lang="es-ES" dirty="0" err="1" smtClean="0"/>
              <a:t>fede</a:t>
            </a:r>
            <a:r>
              <a:rPr lang="es-ES" dirty="0" smtClean="0"/>
              <a:t> </a:t>
            </a:r>
            <a:r>
              <a:rPr lang="es-ES" dirty="0"/>
              <a:t>e</a:t>
            </a:r>
            <a:r>
              <a:rPr lang="es-ES" dirty="0" smtClean="0"/>
              <a:t> </a:t>
            </a:r>
            <a:r>
              <a:rPr lang="es-ES" dirty="0" err="1" smtClean="0"/>
              <a:t>pentimento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 </a:t>
            </a:r>
            <a:r>
              <a:rPr lang="es-ES" dirty="0" err="1" smtClean="0">
                <a:solidFill>
                  <a:schemeClr val="tx2"/>
                </a:solidFill>
              </a:rPr>
              <a:t>Tim.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>
                <a:solidFill>
                  <a:schemeClr val="tx2"/>
                </a:solidFill>
              </a:rPr>
              <a:t>1:15</a:t>
            </a:r>
            <a:r>
              <a:rPr lang="es-ES" dirty="0" smtClean="0"/>
              <a:t>).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“</a:t>
            </a:r>
            <a:r>
              <a:rPr lang="it-IT" dirty="0" smtClean="0"/>
              <a:t>Certa è quest'affermazione e degna di essere pienamente accettata: che Cristo Gesù è venuto nel mondo per salvare i peccatori, dei quali io sono il primo</a:t>
            </a:r>
            <a:r>
              <a:rPr lang="es-ES" i="1" dirty="0" smtClean="0"/>
              <a:t>.</a:t>
            </a:r>
            <a:r>
              <a:rPr lang="es-ES" dirty="0" smtClean="0"/>
              <a:t>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 Timoteo </a:t>
            </a:r>
            <a:r>
              <a:rPr lang="es-ES" dirty="0" smtClean="0">
                <a:solidFill>
                  <a:schemeClr val="tx2"/>
                </a:solidFill>
              </a:rPr>
              <a:t>1.15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smtClean="0"/>
              <a:t>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	(Giovanni 12:47-50)</a:t>
            </a:r>
          </a:p>
        </p:txBody>
      </p:sp>
    </p:spTree>
    <p:extLst>
      <p:ext uri="{BB962C8B-B14F-4D97-AF65-F5344CB8AC3E}">
        <p14:creationId xmlns:p14="http://schemas.microsoft.com/office/powerpoint/2010/main" val="1865201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800600"/>
          </a:xfrm>
        </p:spPr>
        <p:txBody>
          <a:bodyPr/>
          <a:lstStyle/>
          <a:p>
            <a:r>
              <a:rPr lang="es-ES" dirty="0" smtClean="0"/>
              <a:t>Le </a:t>
            </a:r>
            <a:r>
              <a:rPr lang="es-ES" dirty="0" err="1" smtClean="0"/>
              <a:t>Sue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</a:t>
            </a:r>
            <a:r>
              <a:rPr lang="es-ES" dirty="0" err="1" smtClean="0"/>
              <a:t>condannano</a:t>
            </a:r>
            <a:r>
              <a:rPr lang="es-ES" dirty="0" smtClean="0"/>
              <a:t>.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48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Anche se </a:t>
            </a:r>
            <a:r>
              <a:rPr lang="es-ES" dirty="0" err="1" smtClean="0"/>
              <a:t>Gesù</a:t>
            </a:r>
            <a:r>
              <a:rPr lang="es-ES" dirty="0" smtClean="0"/>
              <a:t> è </a:t>
            </a:r>
            <a:r>
              <a:rPr lang="es-ES" dirty="0" err="1" smtClean="0"/>
              <a:t>venuto</a:t>
            </a:r>
            <a:r>
              <a:rPr lang="es-ES" dirty="0" smtClean="0"/>
              <a:t> a </a:t>
            </a:r>
            <a:r>
              <a:rPr lang="es-ES" dirty="0" err="1" smtClean="0"/>
              <a:t>salvarci</a:t>
            </a:r>
            <a:r>
              <a:rPr lang="es-ES" dirty="0" smtClean="0"/>
              <a:t>, le </a:t>
            </a:r>
            <a:r>
              <a:rPr lang="es-ES" dirty="0" err="1" smtClean="0"/>
              <a:t>sue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</a:t>
            </a:r>
            <a:r>
              <a:rPr lang="es-ES" dirty="0" err="1" smtClean="0"/>
              <a:t>condannano</a:t>
            </a:r>
            <a:r>
              <a:rPr lang="es-ES" dirty="0" smtClean="0"/>
              <a:t> coloro che lo </a:t>
            </a:r>
            <a:r>
              <a:rPr lang="es-ES" dirty="0" err="1" smtClean="0"/>
              <a:t>respinge</a:t>
            </a:r>
            <a:r>
              <a:rPr lang="es-ES" dirty="0" smtClean="0"/>
              <a:t>.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/>
              <a:t>una </a:t>
            </a:r>
            <a:r>
              <a:rPr lang="es-ES" dirty="0" err="1" smtClean="0"/>
              <a:t>sentenza</a:t>
            </a:r>
            <a:r>
              <a:rPr lang="es-ES" dirty="0" smtClean="0"/>
              <a:t> di </a:t>
            </a:r>
            <a:r>
              <a:rPr lang="es-ES" dirty="0" err="1" smtClean="0"/>
              <a:t>morte</a:t>
            </a:r>
            <a:r>
              <a:rPr lang="es-ES" dirty="0" smtClean="0"/>
              <a:t> a </a:t>
            </a:r>
            <a:r>
              <a:rPr lang="es-ES" dirty="0" err="1" smtClean="0"/>
              <a:t>chi</a:t>
            </a:r>
            <a:r>
              <a:rPr lang="es-ES" dirty="0" smtClean="0"/>
              <a:t> non le </a:t>
            </a:r>
            <a:r>
              <a:rPr lang="es-ES" dirty="0" err="1" smtClean="0"/>
              <a:t>accetta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I </a:t>
            </a:r>
            <a:r>
              <a:rPr lang="es-ES" dirty="0" err="1" smtClean="0"/>
              <a:t>nostri</a:t>
            </a:r>
            <a:r>
              <a:rPr lang="es-ES" dirty="0" smtClean="0"/>
              <a:t> </a:t>
            </a:r>
            <a:r>
              <a:rPr lang="es-ES" dirty="0" err="1" smtClean="0"/>
              <a:t>fatti</a:t>
            </a:r>
            <a:r>
              <a:rPr lang="es-ES" dirty="0" smtClean="0"/>
              <a:t> </a:t>
            </a:r>
            <a:r>
              <a:rPr lang="es-ES" dirty="0" err="1" smtClean="0"/>
              <a:t>ci</a:t>
            </a:r>
            <a:r>
              <a:rPr lang="es-ES" dirty="0" smtClean="0"/>
              <a:t> </a:t>
            </a:r>
            <a:r>
              <a:rPr lang="es-ES" dirty="0" err="1" smtClean="0"/>
              <a:t>giudicano</a:t>
            </a:r>
            <a:r>
              <a:rPr lang="es-ES" dirty="0" smtClean="0"/>
              <a:t> e </a:t>
            </a:r>
            <a:r>
              <a:rPr lang="es-ES" dirty="0" err="1" smtClean="0"/>
              <a:t>condannano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le </a:t>
            </a:r>
            <a:r>
              <a:rPr lang="es-ES" dirty="0" err="1" smtClean="0"/>
              <a:t>parole</a:t>
            </a:r>
            <a:r>
              <a:rPr lang="es-ES" dirty="0" smtClean="0"/>
              <a:t> di Cristo </a:t>
            </a:r>
            <a:r>
              <a:rPr lang="es-ES" dirty="0" err="1" smtClean="0"/>
              <a:t>ci</a:t>
            </a:r>
            <a:r>
              <a:rPr lang="es-ES" dirty="0" smtClean="0"/>
              <a:t> </a:t>
            </a:r>
            <a:r>
              <a:rPr lang="es-ES" dirty="0" err="1" smtClean="0"/>
              <a:t>sentenziano</a:t>
            </a:r>
            <a:r>
              <a:rPr lang="es-ES" dirty="0" smtClean="0"/>
              <a:t>.</a:t>
            </a:r>
            <a:endParaRPr lang="es-ES" dirty="0"/>
          </a:p>
          <a:p>
            <a:pPr lvl="1"/>
            <a:r>
              <a:rPr lang="es-ES" dirty="0" err="1" smtClean="0"/>
              <a:t>Tuttavia</a:t>
            </a:r>
            <a:r>
              <a:rPr lang="es-ES" dirty="0" smtClean="0"/>
              <a:t>, </a:t>
            </a:r>
            <a:r>
              <a:rPr lang="es-ES" dirty="0" err="1"/>
              <a:t>q</a:t>
            </a:r>
            <a:r>
              <a:rPr lang="es-ES" dirty="0" err="1" smtClean="0"/>
              <a:t>uando</a:t>
            </a:r>
            <a:r>
              <a:rPr lang="es-ES" dirty="0" smtClean="0"/>
              <a:t> </a:t>
            </a:r>
            <a:r>
              <a:rPr lang="es-ES" dirty="0"/>
              <a:t>la persona </a:t>
            </a:r>
            <a:r>
              <a:rPr lang="es-ES" dirty="0" err="1" smtClean="0"/>
              <a:t>accetta</a:t>
            </a:r>
            <a:r>
              <a:rPr lang="es-ES" dirty="0" smtClean="0"/>
              <a:t> le </a:t>
            </a:r>
            <a:r>
              <a:rPr lang="es-ES" dirty="0" err="1" smtClean="0"/>
              <a:t>parole</a:t>
            </a:r>
            <a:r>
              <a:rPr lang="es-ES" dirty="0" smtClean="0"/>
              <a:t> di Cristo e le </a:t>
            </a:r>
            <a:r>
              <a:rPr lang="es-ES" dirty="0" err="1" smtClean="0"/>
              <a:t>crede</a:t>
            </a:r>
            <a:r>
              <a:rPr lang="es-ES" dirty="0" smtClean="0"/>
              <a:t>,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di vita eterna –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profumo</a:t>
            </a:r>
            <a:r>
              <a:rPr lang="es-ES" dirty="0" smtClean="0"/>
              <a:t> di vita per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credente</a:t>
            </a:r>
            <a:r>
              <a:rPr lang="es-ES" dirty="0" smtClean="0"/>
              <a:t> e </a:t>
            </a:r>
            <a:r>
              <a:rPr lang="es-ES" dirty="0"/>
              <a:t>aroma </a:t>
            </a:r>
            <a:r>
              <a:rPr lang="es-ES" dirty="0" smtClean="0"/>
              <a:t>di </a:t>
            </a:r>
            <a:r>
              <a:rPr lang="es-ES" dirty="0" err="1" smtClean="0"/>
              <a:t>morte</a:t>
            </a:r>
            <a:r>
              <a:rPr lang="es-ES" dirty="0" smtClean="0"/>
              <a:t> per </a:t>
            </a:r>
            <a:r>
              <a:rPr lang="es-ES" dirty="0" err="1" smtClean="0"/>
              <a:t>l’incredulo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2 </a:t>
            </a:r>
            <a:r>
              <a:rPr lang="es-ES" dirty="0">
                <a:solidFill>
                  <a:schemeClr val="tx2"/>
                </a:solidFill>
              </a:rPr>
              <a:t>Co. 2:16</a:t>
            </a:r>
            <a:r>
              <a:rPr lang="es-ES" dirty="0" smtClean="0"/>
              <a:t>).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3. 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(Giovanni 12:47-50)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998214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Le </a:t>
            </a:r>
            <a:r>
              <a:rPr lang="es-ES" dirty="0" err="1" smtClean="0"/>
              <a:t>Sue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</a:t>
            </a:r>
            <a:r>
              <a:rPr lang="es-ES" dirty="0" err="1" smtClean="0"/>
              <a:t>condannano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48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È </a:t>
            </a:r>
            <a:r>
              <a:rPr lang="es-ES" dirty="0" err="1" smtClean="0"/>
              <a:t>questione</a:t>
            </a:r>
            <a:r>
              <a:rPr lang="es-ES" dirty="0" smtClean="0"/>
              <a:t> di </a:t>
            </a:r>
            <a:r>
              <a:rPr lang="es-ES" dirty="0" err="1" smtClean="0"/>
              <a:t>ricevere</a:t>
            </a:r>
            <a:r>
              <a:rPr lang="es-ES" dirty="0" smtClean="0"/>
              <a:t> o non </a:t>
            </a:r>
            <a:r>
              <a:rPr lang="es-ES" dirty="0" err="1" smtClean="0"/>
              <a:t>ricevere</a:t>
            </a:r>
            <a:r>
              <a:rPr lang="es-ES" dirty="0" smtClean="0"/>
              <a:t> le </a:t>
            </a:r>
            <a:r>
              <a:rPr lang="es-ES" dirty="0" err="1" smtClean="0"/>
              <a:t>parole</a:t>
            </a:r>
            <a:r>
              <a:rPr lang="es-ES" dirty="0" smtClean="0"/>
              <a:t> di Cristo. </a:t>
            </a:r>
            <a:r>
              <a:rPr lang="es-ES" dirty="0" err="1" smtClean="0"/>
              <a:t>Colui</a:t>
            </a:r>
            <a:r>
              <a:rPr lang="es-ES" dirty="0" smtClean="0"/>
              <a:t> che non </a:t>
            </a:r>
            <a:r>
              <a:rPr lang="es-ES" dirty="0" err="1" smtClean="0"/>
              <a:t>riceve</a:t>
            </a:r>
            <a:r>
              <a:rPr lang="es-ES" dirty="0" smtClean="0"/>
              <a:t>, </a:t>
            </a:r>
            <a:r>
              <a:rPr lang="es-ES" dirty="0" err="1" smtClean="0"/>
              <a:t>respinge</a:t>
            </a:r>
            <a:r>
              <a:rPr lang="es-ES" dirty="0" smtClean="0"/>
              <a:t>, e </a:t>
            </a:r>
            <a:r>
              <a:rPr lang="es-ES" dirty="0" err="1" smtClean="0"/>
              <a:t>colui</a:t>
            </a:r>
            <a:r>
              <a:rPr lang="es-ES" dirty="0" smtClean="0"/>
              <a:t> che </a:t>
            </a:r>
            <a:r>
              <a:rPr lang="es-ES" dirty="0" err="1" smtClean="0"/>
              <a:t>respinge</a:t>
            </a:r>
            <a:r>
              <a:rPr lang="es-ES" dirty="0" smtClean="0"/>
              <a:t> </a:t>
            </a:r>
            <a:r>
              <a:rPr lang="es-ES" dirty="0" err="1" smtClean="0"/>
              <a:t>sarà</a:t>
            </a:r>
            <a:r>
              <a:rPr lang="es-ES" dirty="0" smtClean="0"/>
              <a:t> </a:t>
            </a:r>
            <a:r>
              <a:rPr lang="es-ES" dirty="0" err="1" smtClean="0"/>
              <a:t>verrà</a:t>
            </a:r>
            <a:r>
              <a:rPr lang="es-ES" dirty="0" smtClean="0"/>
              <a:t> </a:t>
            </a:r>
            <a:r>
              <a:rPr lang="es-ES" dirty="0" err="1" smtClean="0"/>
              <a:t>giudicato</a:t>
            </a:r>
            <a:r>
              <a:rPr lang="es-ES" dirty="0" smtClean="0"/>
              <a:t> </a:t>
            </a:r>
            <a:r>
              <a:rPr lang="es-ES" dirty="0" err="1" smtClean="0"/>
              <a:t>nell’último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L’evidenza</a:t>
            </a:r>
            <a:r>
              <a:rPr lang="es-ES" dirty="0" smtClean="0"/>
              <a:t> per la </a:t>
            </a:r>
            <a:r>
              <a:rPr lang="es-ES" dirty="0" err="1" smtClean="0"/>
              <a:t>dannazione</a:t>
            </a:r>
            <a:r>
              <a:rPr lang="es-ES" dirty="0" smtClean="0"/>
              <a:t> </a:t>
            </a:r>
            <a:r>
              <a:rPr lang="es-ES" dirty="0" err="1" smtClean="0"/>
              <a:t>sarà</a:t>
            </a:r>
            <a:r>
              <a:rPr lang="es-ES" dirty="0" smtClean="0"/>
              <a:t>, </a:t>
            </a:r>
            <a:r>
              <a:rPr lang="es-ES" dirty="0" err="1" smtClean="0"/>
              <a:t>infatti</a:t>
            </a:r>
            <a:r>
              <a:rPr lang="es-ES" dirty="0" smtClean="0"/>
              <a:t>,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di </a:t>
            </a:r>
            <a:r>
              <a:rPr lang="es-ES" dirty="0" err="1" smtClean="0"/>
              <a:t>aver</a:t>
            </a:r>
            <a:r>
              <a:rPr lang="es-ES" dirty="0" smtClean="0"/>
              <a:t> </a:t>
            </a:r>
            <a:r>
              <a:rPr lang="es-ES" dirty="0" err="1" smtClean="0"/>
              <a:t>respinto</a:t>
            </a:r>
            <a:r>
              <a:rPr lang="es-ES" dirty="0" smtClean="0"/>
              <a:t> </a:t>
            </a:r>
            <a:r>
              <a:rPr lang="es-ES" dirty="0" err="1" smtClean="0"/>
              <a:t>queste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3. 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	(Giovanni 12:47-50)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585592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dirty="0" smtClean="0"/>
              <a:t>Le </a:t>
            </a:r>
            <a:r>
              <a:rPr lang="es-ES" dirty="0" err="1" smtClean="0"/>
              <a:t>Sue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autorità</a:t>
            </a:r>
            <a:r>
              <a:rPr lang="es-ES" dirty="0" smtClean="0"/>
              <a:t> (49</a:t>
            </a:r>
            <a:r>
              <a:rPr lang="es-ES" dirty="0"/>
              <a:t>).</a:t>
            </a:r>
          </a:p>
          <a:p>
            <a:pPr lvl="1"/>
            <a:r>
              <a:rPr lang="es-ES" dirty="0" smtClean="0"/>
              <a:t>Le </a:t>
            </a:r>
            <a:r>
              <a:rPr lang="es-ES" dirty="0" err="1" smtClean="0"/>
              <a:t>nostre</a:t>
            </a:r>
            <a:r>
              <a:rPr lang="es-ES" dirty="0" smtClean="0"/>
              <a:t> </a:t>
            </a:r>
            <a:r>
              <a:rPr lang="es-ES" dirty="0" err="1" smtClean="0"/>
              <a:t>azioni</a:t>
            </a:r>
            <a:r>
              <a:rPr lang="es-ES" dirty="0" smtClean="0"/>
              <a:t>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quelle</a:t>
            </a:r>
            <a:r>
              <a:rPr lang="es-ES" dirty="0" smtClean="0"/>
              <a:t> che </a:t>
            </a:r>
            <a:r>
              <a:rPr lang="es-ES" dirty="0" err="1" smtClean="0"/>
              <a:t>meritano</a:t>
            </a:r>
            <a:r>
              <a:rPr lang="es-ES" dirty="0" smtClean="0"/>
              <a:t> </a:t>
            </a:r>
            <a:r>
              <a:rPr lang="es-ES" dirty="0" err="1" smtClean="0"/>
              <a:t>dannazione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Le </a:t>
            </a:r>
            <a:r>
              <a:rPr lang="es-ES" dirty="0" err="1" smtClean="0"/>
              <a:t>parole</a:t>
            </a:r>
            <a:r>
              <a:rPr lang="es-ES" dirty="0" smtClean="0"/>
              <a:t> di Cristo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/>
              <a:t>la </a:t>
            </a:r>
            <a:r>
              <a:rPr lang="es-ES" dirty="0" err="1" smtClean="0"/>
              <a:t>sentenza</a:t>
            </a:r>
            <a:r>
              <a:rPr lang="es-ES" dirty="0" smtClean="0"/>
              <a:t> </a:t>
            </a:r>
            <a:r>
              <a:rPr lang="es-ES" dirty="0" err="1" smtClean="0"/>
              <a:t>ddi</a:t>
            </a:r>
            <a:r>
              <a:rPr lang="es-ES" dirty="0" smtClean="0"/>
              <a:t> </a:t>
            </a:r>
            <a:r>
              <a:rPr lang="es-ES" dirty="0" err="1" smtClean="0"/>
              <a:t>detta</a:t>
            </a:r>
            <a:r>
              <a:rPr lang="es-ES" dirty="0" smtClean="0"/>
              <a:t> </a:t>
            </a:r>
            <a:r>
              <a:rPr lang="es-ES" dirty="0" err="1" smtClean="0"/>
              <a:t>dannazione</a:t>
            </a:r>
            <a:r>
              <a:rPr lang="es-ES" dirty="0" smtClean="0"/>
              <a:t>, perché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parole</a:t>
            </a:r>
            <a:r>
              <a:rPr lang="es-ES" dirty="0" smtClean="0"/>
              <a:t> con </a:t>
            </a:r>
            <a:r>
              <a:rPr lang="es-ES" dirty="0" err="1" smtClean="0"/>
              <a:t>autorità</a:t>
            </a:r>
            <a:r>
              <a:rPr lang="es-ES" dirty="0" smtClean="0"/>
              <a:t> divina.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3. 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	(Giovanni 12:47-50)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606693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870951" cy="4343400"/>
          </a:xfrm>
        </p:spPr>
        <p:txBody>
          <a:bodyPr/>
          <a:lstStyle/>
          <a:p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comandamento</a:t>
            </a:r>
            <a:r>
              <a:rPr lang="es-ES" dirty="0" smtClean="0"/>
              <a:t> è vita eterna (</a:t>
            </a:r>
            <a:r>
              <a:rPr lang="es-ES" dirty="0" smtClean="0">
                <a:solidFill>
                  <a:schemeClr val="tx2"/>
                </a:solidFill>
              </a:rPr>
              <a:t>50</a:t>
            </a:r>
            <a:r>
              <a:rPr lang="es-ES" dirty="0" smtClean="0"/>
              <a:t>).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paragrafo</a:t>
            </a:r>
            <a:r>
              <a:rPr lang="es-ES" dirty="0" smtClean="0"/>
              <a:t> era </a:t>
            </a:r>
            <a:r>
              <a:rPr lang="es-ES" dirty="0" err="1" smtClean="0"/>
              <a:t>cominciato</a:t>
            </a:r>
            <a:r>
              <a:rPr lang="es-ES" dirty="0" smtClean="0"/>
              <a:t> con </a:t>
            </a:r>
            <a:r>
              <a:rPr lang="es-ES" dirty="0"/>
              <a:t>una nota positiva (Cristo </a:t>
            </a:r>
            <a:r>
              <a:rPr lang="es-ES" dirty="0" smtClean="0"/>
              <a:t>è </a:t>
            </a:r>
            <a:r>
              <a:rPr lang="es-ES" dirty="0" err="1" smtClean="0"/>
              <a:t>venuto</a:t>
            </a:r>
            <a:r>
              <a:rPr lang="es-ES" dirty="0" smtClean="0"/>
              <a:t> a salvare </a:t>
            </a:r>
            <a:r>
              <a:rPr lang="es-ES" dirty="0" err="1" smtClean="0"/>
              <a:t>il</a:t>
            </a:r>
            <a:r>
              <a:rPr lang="es-ES" dirty="0" smtClean="0"/>
              <a:t> mondo), </a:t>
            </a:r>
            <a:r>
              <a:rPr lang="es-ES" dirty="0"/>
              <a:t>e</a:t>
            </a:r>
            <a:r>
              <a:rPr lang="es-ES" dirty="0" smtClean="0"/>
              <a:t> </a:t>
            </a:r>
            <a:r>
              <a:rPr lang="es-ES" dirty="0" err="1" smtClean="0"/>
              <a:t>conclude</a:t>
            </a:r>
            <a:r>
              <a:rPr lang="es-ES" dirty="0" smtClean="0"/>
              <a:t> </a:t>
            </a:r>
            <a:r>
              <a:rPr lang="es-ES" dirty="0"/>
              <a:t>con </a:t>
            </a:r>
            <a:r>
              <a:rPr lang="es-ES" dirty="0" err="1" smtClean="0"/>
              <a:t>l’affermazione</a:t>
            </a:r>
            <a:r>
              <a:rPr lang="es-ES" dirty="0" smtClean="0"/>
              <a:t> positiva di che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comandamento</a:t>
            </a:r>
            <a:r>
              <a:rPr lang="es-ES" dirty="0" smtClean="0"/>
              <a:t> è vita eterna. </a:t>
            </a:r>
          </a:p>
          <a:p>
            <a:pPr lvl="1"/>
            <a:r>
              <a:rPr lang="es-ES" dirty="0" smtClean="0"/>
              <a:t>Le </a:t>
            </a:r>
            <a:r>
              <a:rPr lang="es-ES" dirty="0" err="1" smtClean="0"/>
              <a:t>parole</a:t>
            </a:r>
            <a:r>
              <a:rPr lang="es-ES" dirty="0" smtClean="0"/>
              <a:t> di Cristo </a:t>
            </a:r>
            <a:r>
              <a:rPr lang="es-ES" dirty="0" err="1" smtClean="0"/>
              <a:t>producono</a:t>
            </a:r>
            <a:r>
              <a:rPr lang="es-ES" dirty="0" smtClean="0"/>
              <a:t> vita eterna e </a:t>
            </a:r>
            <a:r>
              <a:rPr lang="es-ES" dirty="0" err="1" smtClean="0"/>
              <a:t>salvano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comandamento</a:t>
            </a:r>
            <a:r>
              <a:rPr lang="es-ES" dirty="0" smtClean="0"/>
              <a:t> di Dio è vita eterna perché la </a:t>
            </a:r>
            <a:r>
              <a:rPr lang="es-ES" dirty="0" err="1" smtClean="0"/>
              <a:t>volontà</a:t>
            </a:r>
            <a:r>
              <a:rPr lang="es-ES" dirty="0" smtClean="0"/>
              <a:t> </a:t>
            </a:r>
            <a:r>
              <a:rPr lang="es-ES" dirty="0" err="1" smtClean="0"/>
              <a:t>divinà</a:t>
            </a:r>
            <a:r>
              <a:rPr lang="es-ES" dirty="0" smtClean="0"/>
              <a:t> è </a:t>
            </a:r>
            <a:r>
              <a:rPr lang="es-ES" dirty="0" err="1" smtClean="0"/>
              <a:t>impartire</a:t>
            </a:r>
            <a:r>
              <a:rPr lang="es-ES" dirty="0" smtClean="0"/>
              <a:t> vita </a:t>
            </a:r>
            <a:r>
              <a:rPr lang="es-ES" dirty="0"/>
              <a:t>eterna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  <a:endParaRPr lang="en-US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3. La parola che </a:t>
            </a:r>
            <a:r>
              <a:rPr lang="es-PR" sz="4000" dirty="0" err="1" smtClean="0"/>
              <a:t>hanno</a:t>
            </a:r>
            <a:r>
              <a:rPr lang="es-PR" sz="4000" dirty="0" smtClean="0"/>
              <a:t> </a:t>
            </a:r>
            <a:r>
              <a:rPr lang="es-PR" sz="4000" dirty="0" err="1" smtClean="0"/>
              <a:t>respinto</a:t>
            </a:r>
            <a:r>
              <a:rPr lang="es-PR" sz="4000" dirty="0" smtClean="0"/>
              <a:t> </a:t>
            </a:r>
            <a:r>
              <a:rPr lang="es-PR" sz="4000" dirty="0" err="1" smtClean="0"/>
              <a:t>giudicherà</a:t>
            </a:r>
            <a:r>
              <a:rPr lang="es-PR" sz="4000" dirty="0" smtClean="0"/>
              <a:t> </a:t>
            </a:r>
            <a:r>
              <a:rPr lang="es-PR" sz="4000" dirty="0" err="1" smtClean="0"/>
              <a:t>gli</a:t>
            </a:r>
            <a:r>
              <a:rPr lang="es-PR" sz="4000" dirty="0" smtClean="0"/>
              <a:t> </a:t>
            </a:r>
            <a:r>
              <a:rPr lang="es-PR" sz="4000" dirty="0" err="1" smtClean="0"/>
              <a:t>uomini</a:t>
            </a:r>
            <a:r>
              <a:rPr lang="es-PR" sz="4000" dirty="0" smtClean="0"/>
              <a:t>.        			(Giovanni 12:47-50)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126658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La fe implica </a:t>
            </a:r>
            <a:r>
              <a:rPr lang="es-PR" sz="3600" dirty="0" err="1" smtClean="0"/>
              <a:t>obbedienza</a:t>
            </a:r>
            <a:r>
              <a:rPr lang="es-PR" sz="3600" dirty="0" smtClean="0"/>
              <a:t>.</a:t>
            </a:r>
          </a:p>
          <a:p>
            <a:pPr lvl="1">
              <a:spcAft>
                <a:spcPts val="600"/>
              </a:spcAft>
            </a:pPr>
            <a:r>
              <a:rPr lang="es-PR" dirty="0" err="1" smtClean="0"/>
              <a:t>Avere</a:t>
            </a:r>
            <a:r>
              <a:rPr lang="es-PR" dirty="0" smtClean="0"/>
              <a:t> </a:t>
            </a:r>
            <a:r>
              <a:rPr lang="es-PR" dirty="0" err="1" smtClean="0"/>
              <a:t>fede</a:t>
            </a:r>
            <a:r>
              <a:rPr lang="es-PR" dirty="0" smtClean="0"/>
              <a:t> in </a:t>
            </a:r>
            <a:r>
              <a:rPr lang="es-PR" dirty="0" err="1" smtClean="0"/>
              <a:t>Gesù</a:t>
            </a:r>
            <a:r>
              <a:rPr lang="es-PR" dirty="0" smtClean="0"/>
              <a:t> e </a:t>
            </a:r>
            <a:r>
              <a:rPr lang="es-PR" dirty="0" err="1" smtClean="0"/>
              <a:t>quello</a:t>
            </a:r>
            <a:r>
              <a:rPr lang="es-PR" dirty="0" smtClean="0"/>
              <a:t> che </a:t>
            </a:r>
            <a:r>
              <a:rPr lang="es-PR" dirty="0" err="1" smtClean="0"/>
              <a:t>Egli</a:t>
            </a:r>
            <a:r>
              <a:rPr lang="es-PR" dirty="0" smtClean="0"/>
              <a:t> è significa </a:t>
            </a:r>
            <a:r>
              <a:rPr lang="es-PR" dirty="0" err="1" smtClean="0"/>
              <a:t>assoggettamento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volontà</a:t>
            </a:r>
            <a:r>
              <a:rPr lang="es-PR" dirty="0" smtClean="0"/>
              <a:t>. </a:t>
            </a:r>
          </a:p>
          <a:p>
            <a:pPr lvl="1">
              <a:spcAft>
                <a:spcPts val="600"/>
              </a:spcAft>
            </a:pPr>
            <a:r>
              <a:rPr lang="es-PR" dirty="0" err="1" smtClean="0"/>
              <a:t>Dobbiamo</a:t>
            </a:r>
            <a:r>
              <a:rPr lang="es-PR" dirty="0" smtClean="0"/>
              <a:t> </a:t>
            </a:r>
            <a:r>
              <a:rPr lang="es-PR" dirty="0" err="1" smtClean="0"/>
              <a:t>smettere</a:t>
            </a:r>
            <a:r>
              <a:rPr lang="es-PR" dirty="0" smtClean="0"/>
              <a:t> di </a:t>
            </a:r>
            <a:r>
              <a:rPr lang="es-PR" dirty="0" err="1" smtClean="0"/>
              <a:t>ingannarci</a:t>
            </a:r>
            <a:r>
              <a:rPr lang="es-PR" dirty="0" smtClean="0"/>
              <a:t> se </a:t>
            </a:r>
            <a:r>
              <a:rPr lang="es-PR" dirty="0" err="1" smtClean="0"/>
              <a:t>pensiamo</a:t>
            </a:r>
            <a:r>
              <a:rPr lang="es-PR" dirty="0" smtClean="0"/>
              <a:t> che </a:t>
            </a:r>
            <a:r>
              <a:rPr lang="es-PR" dirty="0" err="1" smtClean="0"/>
              <a:t>avere</a:t>
            </a:r>
            <a:r>
              <a:rPr lang="es-PR" dirty="0" smtClean="0"/>
              <a:t> </a:t>
            </a:r>
            <a:r>
              <a:rPr lang="es-PR" dirty="0" err="1" smtClean="0"/>
              <a:t>fede</a:t>
            </a:r>
            <a:r>
              <a:rPr lang="es-PR" dirty="0" smtClean="0"/>
              <a:t> è </a:t>
            </a:r>
            <a:r>
              <a:rPr lang="es-PR" dirty="0" err="1" smtClean="0"/>
              <a:t>compiere</a:t>
            </a:r>
            <a:r>
              <a:rPr lang="es-PR" dirty="0" smtClean="0"/>
              <a:t> </a:t>
            </a:r>
            <a:r>
              <a:rPr lang="es-PR" dirty="0" err="1" smtClean="0"/>
              <a:t>qualche</a:t>
            </a:r>
            <a:r>
              <a:rPr lang="es-PR" dirty="0" smtClean="0"/>
              <a:t> </a:t>
            </a:r>
            <a:r>
              <a:rPr lang="es-PR" dirty="0" err="1" smtClean="0"/>
              <a:t>atto</a:t>
            </a:r>
            <a:r>
              <a:rPr lang="es-PR" dirty="0" smtClean="0"/>
              <a:t> religioso.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La gloria di Dio o </a:t>
            </a:r>
            <a:r>
              <a:rPr lang="es-PR" sz="3600" dirty="0" err="1" smtClean="0"/>
              <a:t>degli</a:t>
            </a:r>
            <a:r>
              <a:rPr lang="es-PR" sz="3600" dirty="0" smtClean="0"/>
              <a:t> </a:t>
            </a:r>
            <a:r>
              <a:rPr lang="es-PR" sz="3600" dirty="0" err="1" smtClean="0"/>
              <a:t>uomini</a:t>
            </a:r>
            <a:r>
              <a:rPr lang="es-PR" sz="3600" dirty="0" smtClean="0"/>
              <a:t>?</a:t>
            </a:r>
          </a:p>
          <a:p>
            <a:pPr lvl="1">
              <a:spcAft>
                <a:spcPts val="600"/>
              </a:spcAft>
            </a:pP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/>
              <a:t>cammino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fede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volte</a:t>
            </a:r>
            <a:r>
              <a:rPr lang="es-PR" dirty="0" smtClean="0"/>
              <a:t> </a:t>
            </a:r>
            <a:r>
              <a:rPr lang="es-PR" dirty="0" err="1" smtClean="0"/>
              <a:t>vogliamo</a:t>
            </a:r>
            <a:r>
              <a:rPr lang="es-PR" dirty="0" smtClean="0"/>
              <a:t> </a:t>
            </a:r>
            <a:r>
              <a:rPr lang="es-PR" dirty="0" err="1" smtClean="0"/>
              <a:t>negoziare</a:t>
            </a:r>
            <a:r>
              <a:rPr lang="es-PR" dirty="0" smtClean="0"/>
              <a:t> con i </a:t>
            </a:r>
            <a:r>
              <a:rPr lang="es-PR" dirty="0" err="1" smtClean="0"/>
              <a:t>valori</a:t>
            </a:r>
            <a:r>
              <a:rPr lang="es-PR" dirty="0" smtClean="0"/>
              <a:t> del mondo per </a:t>
            </a:r>
            <a:r>
              <a:rPr lang="es-PR" dirty="0" err="1" smtClean="0"/>
              <a:t>avere</a:t>
            </a:r>
            <a:r>
              <a:rPr lang="es-PR" dirty="0" smtClean="0"/>
              <a:t> una vita </a:t>
            </a:r>
            <a:r>
              <a:rPr lang="es-PR" dirty="0" err="1" smtClean="0"/>
              <a:t>più</a:t>
            </a:r>
            <a:r>
              <a:rPr lang="es-PR" dirty="0" smtClean="0"/>
              <a:t> </a:t>
            </a:r>
            <a:r>
              <a:rPr lang="es-PR" dirty="0" err="1" smtClean="0"/>
              <a:t>confortabile</a:t>
            </a:r>
            <a:r>
              <a:rPr lang="es-PR" dirty="0" smtClean="0"/>
              <a:t> con “</a:t>
            </a:r>
            <a:r>
              <a:rPr lang="es-PR" dirty="0" err="1" smtClean="0"/>
              <a:t>l’approvo</a:t>
            </a:r>
            <a:r>
              <a:rPr lang="es-PR" dirty="0" smtClean="0"/>
              <a:t>” </a:t>
            </a:r>
            <a:r>
              <a:rPr lang="es-PR" dirty="0" err="1" smtClean="0"/>
              <a:t>ddella</a:t>
            </a:r>
            <a:r>
              <a:rPr lang="es-PR" dirty="0" smtClean="0"/>
              <a:t> </a:t>
            </a:r>
            <a:r>
              <a:rPr lang="es-PR" dirty="0" err="1" smtClean="0"/>
              <a:t>società</a:t>
            </a:r>
            <a:r>
              <a:rPr lang="es-PR" dirty="0" smtClean="0"/>
              <a:t>.</a:t>
            </a:r>
          </a:p>
          <a:p>
            <a:pPr lvl="1">
              <a:spcAft>
                <a:spcPts val="600"/>
              </a:spcAft>
            </a:pPr>
            <a:r>
              <a:rPr lang="es-PR" dirty="0" err="1" smtClean="0"/>
              <a:t>Seguire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richiede</a:t>
            </a:r>
            <a:r>
              <a:rPr lang="es-PR" dirty="0" smtClean="0"/>
              <a:t> </a:t>
            </a:r>
            <a:r>
              <a:rPr lang="es-PR" dirty="0" err="1" smtClean="0"/>
              <a:t>rifiuto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gloria </a:t>
            </a:r>
            <a:r>
              <a:rPr lang="es-PR" dirty="0" err="1" smtClean="0"/>
              <a:t>degli</a:t>
            </a:r>
            <a:r>
              <a:rPr lang="es-PR" dirty="0" smtClean="0"/>
              <a:t> </a:t>
            </a:r>
            <a:r>
              <a:rPr lang="es-PR" dirty="0" err="1" smtClean="0"/>
              <a:t>uomini</a:t>
            </a:r>
            <a:r>
              <a:rPr lang="es-PR" dirty="0" smtClean="0"/>
              <a:t>, per </a:t>
            </a:r>
            <a:r>
              <a:rPr lang="es-PR" dirty="0" err="1" smtClean="0"/>
              <a:t>seguire</a:t>
            </a:r>
            <a:r>
              <a:rPr lang="es-PR" dirty="0" smtClean="0"/>
              <a:t> la gloria di </a:t>
            </a:r>
            <a:r>
              <a:rPr lang="es-PR" dirty="0" err="1" smtClean="0"/>
              <a:t>Gesù</a:t>
            </a:r>
            <a:r>
              <a:rPr lang="es-PR" dirty="0" smtClean="0"/>
              <a:t>.</a:t>
            </a:r>
            <a:endParaRPr lang="es-P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dirty="0" smtClean="0"/>
              <a:t>Parole </a:t>
            </a:r>
            <a:r>
              <a:rPr lang="en-US" sz="3600" dirty="0" err="1" smtClean="0"/>
              <a:t>affidabili</a:t>
            </a:r>
            <a:endParaRPr lang="en-US" sz="3600" dirty="0"/>
          </a:p>
          <a:p>
            <a:pPr lvl="1">
              <a:spcAft>
                <a:spcPts val="600"/>
              </a:spcAft>
            </a:pPr>
            <a:r>
              <a:rPr lang="es-PR" dirty="0" smtClean="0"/>
              <a:t>Non </a:t>
            </a:r>
            <a:r>
              <a:rPr lang="es-PR" dirty="0" err="1" smtClean="0"/>
              <a:t>possiamo</a:t>
            </a:r>
            <a:r>
              <a:rPr lang="es-PR" dirty="0" smtClean="0"/>
              <a:t> depositare la </a:t>
            </a:r>
            <a:r>
              <a:rPr lang="es-PR" dirty="0" err="1" smtClean="0"/>
              <a:t>nostra</a:t>
            </a:r>
            <a:r>
              <a:rPr lang="es-PR" dirty="0" smtClean="0"/>
              <a:t> fiducia </a:t>
            </a:r>
            <a:r>
              <a:rPr lang="es-PR" dirty="0" err="1" smtClean="0"/>
              <a:t>nelle</a:t>
            </a:r>
            <a:r>
              <a:rPr lang="es-PR" dirty="0" smtClean="0"/>
              <a:t> </a:t>
            </a:r>
            <a:r>
              <a:rPr lang="es-PR" dirty="0" err="1" smtClean="0"/>
              <a:t>parole</a:t>
            </a:r>
            <a:r>
              <a:rPr lang="es-PR" dirty="0" smtClean="0"/>
              <a:t> </a:t>
            </a:r>
            <a:r>
              <a:rPr lang="es-PR" dirty="0" err="1" smtClean="0"/>
              <a:t>dell’uomo</a:t>
            </a:r>
            <a:r>
              <a:rPr lang="es-PR" dirty="0" smtClean="0"/>
              <a:t>. </a:t>
            </a:r>
          </a:p>
          <a:p>
            <a:pPr lvl="1">
              <a:spcAft>
                <a:spcPts val="600"/>
              </a:spcAft>
            </a:pP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ci</a:t>
            </a:r>
            <a:r>
              <a:rPr lang="es-PR" dirty="0" smtClean="0"/>
              <a:t> </a:t>
            </a:r>
            <a:r>
              <a:rPr lang="es-PR" dirty="0" err="1" smtClean="0"/>
              <a:t>offre</a:t>
            </a:r>
            <a:r>
              <a:rPr lang="es-PR" dirty="0" smtClean="0"/>
              <a:t> la parola di </a:t>
            </a:r>
            <a:r>
              <a:rPr lang="es-PR" dirty="0" err="1" smtClean="0"/>
              <a:t>Suo</a:t>
            </a:r>
            <a:r>
              <a:rPr lang="es-PR" dirty="0" smtClean="0"/>
              <a:t> padre come un </a:t>
            </a:r>
            <a:r>
              <a:rPr lang="es-PR" dirty="0" err="1" smtClean="0"/>
              <a:t>un</a:t>
            </a:r>
            <a:r>
              <a:rPr lang="es-PR" dirty="0" smtClean="0"/>
              <a:t> punto di </a:t>
            </a:r>
            <a:r>
              <a:rPr lang="es-PR" dirty="0" err="1" smtClean="0"/>
              <a:t>referimento</a:t>
            </a:r>
            <a:r>
              <a:rPr lang="es-PR" dirty="0" smtClean="0"/>
              <a:t>, </a:t>
            </a: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/>
              <a:t>quale</a:t>
            </a:r>
            <a:r>
              <a:rPr lang="es-PR" dirty="0" smtClean="0"/>
              <a:t> </a:t>
            </a:r>
            <a:r>
              <a:rPr lang="es-PR" dirty="0" err="1" smtClean="0"/>
              <a:t>possiamo</a:t>
            </a:r>
            <a:r>
              <a:rPr lang="es-PR" dirty="0" smtClean="0"/>
              <a:t> </a:t>
            </a:r>
            <a:r>
              <a:rPr lang="es-PR" dirty="0" err="1" smtClean="0"/>
              <a:t>confidare</a:t>
            </a:r>
            <a:r>
              <a:rPr lang="es-PR" dirty="0" smtClean="0"/>
              <a:t>, con la </a:t>
            </a:r>
            <a:r>
              <a:rPr lang="es-PR" dirty="0" err="1" smtClean="0"/>
              <a:t>piena</a:t>
            </a:r>
            <a:r>
              <a:rPr lang="es-PR" dirty="0" smtClean="0"/>
              <a:t> </a:t>
            </a:r>
            <a:r>
              <a:rPr lang="es-PR" dirty="0" err="1" smtClean="0"/>
              <a:t>certezza</a:t>
            </a:r>
            <a:r>
              <a:rPr lang="es-PR" dirty="0" smtClean="0"/>
              <a:t> di che </a:t>
            </a:r>
            <a:r>
              <a:rPr lang="es-PR" dirty="0" err="1" smtClean="0"/>
              <a:t>c’è</a:t>
            </a:r>
            <a:r>
              <a:rPr lang="es-PR" dirty="0" smtClean="0"/>
              <a:t> parola di vita </a:t>
            </a:r>
            <a:r>
              <a:rPr lang="es-PR" dirty="0" err="1" smtClean="0"/>
              <a:t>piena</a:t>
            </a:r>
            <a:r>
              <a:rPr lang="es-PR" dirty="0" smtClean="0"/>
              <a:t> </a:t>
            </a:r>
            <a:r>
              <a:rPr lang="es-PR" dirty="0" err="1" smtClean="0"/>
              <a:t>ed</a:t>
            </a:r>
            <a:r>
              <a:rPr lang="es-PR" dirty="0" smtClean="0"/>
              <a:t> eterna.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err="1" smtClean="0"/>
              <a:t>Bibliografia</a:t>
            </a:r>
            <a:endParaRPr lang="es-PR" dirty="0" smtClean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203-209.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Abbozzo</a:t>
            </a:r>
            <a:r>
              <a:rPr lang="es-PR" dirty="0" smtClean="0"/>
              <a:t> </a:t>
            </a:r>
            <a:r>
              <a:rPr lang="es-PR" dirty="0" err="1" smtClean="0"/>
              <a:t>dell</a:t>
            </a:r>
            <a:r>
              <a:rPr lang="es-PR" dirty="0" smtClean="0"/>
              <a:t> 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958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it-IT" sz="3400" dirty="0" smtClean="0"/>
              <a:t>Chi ha creduto alla nostra predicazione</a:t>
            </a:r>
            <a:r>
              <a:rPr lang="es-PR" sz="3400" dirty="0" smtClean="0"/>
              <a:t>?</a:t>
            </a:r>
            <a:r>
              <a:rPr lang="en-US" sz="3400" dirty="0" smtClean="0"/>
              <a:t>     </a:t>
            </a:r>
            <a:r>
              <a:rPr lang="es-PR" sz="3400" dirty="0" smtClean="0"/>
              <a:t>    	(</a:t>
            </a:r>
            <a:r>
              <a:rPr lang="es-PR" sz="3400" dirty="0" smtClean="0">
                <a:solidFill>
                  <a:schemeClr val="tx2"/>
                </a:solidFill>
              </a:rPr>
              <a:t>Giovanni 12:37-41</a:t>
            </a:r>
            <a:r>
              <a:rPr lang="es-PR" sz="34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it-IT" sz="3400" dirty="0" smtClean="0"/>
              <a:t>Preferirono la gloria degli uomini alla gloria di Dio.</a:t>
            </a:r>
            <a:r>
              <a:rPr lang="es-PR" sz="3400" dirty="0" smtClean="0"/>
              <a:t>            		  	   	(</a:t>
            </a:r>
            <a:r>
              <a:rPr lang="es-PR" sz="3400" dirty="0" smtClean="0">
                <a:solidFill>
                  <a:schemeClr val="tx2"/>
                </a:solidFill>
              </a:rPr>
              <a:t>Giovanni 12:42-46</a:t>
            </a:r>
            <a:r>
              <a:rPr lang="es-PR" sz="34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400" dirty="0" smtClean="0"/>
              <a:t>La parola che </a:t>
            </a:r>
            <a:r>
              <a:rPr lang="es-PR" sz="3400" dirty="0" err="1" smtClean="0"/>
              <a:t>hanno</a:t>
            </a:r>
            <a:r>
              <a:rPr lang="es-PR" sz="3400" dirty="0" smtClean="0"/>
              <a:t> </a:t>
            </a:r>
            <a:r>
              <a:rPr lang="es-PR" sz="3400" dirty="0" err="1" smtClean="0"/>
              <a:t>respinto</a:t>
            </a:r>
            <a:r>
              <a:rPr lang="es-PR" sz="3400" dirty="0" smtClean="0"/>
              <a:t> </a:t>
            </a:r>
            <a:r>
              <a:rPr lang="es-PR" sz="3400" dirty="0" err="1" smtClean="0"/>
              <a:t>giudicherà</a:t>
            </a:r>
            <a:r>
              <a:rPr lang="es-PR" sz="3400" dirty="0" smtClean="0"/>
              <a:t> </a:t>
            </a:r>
            <a:r>
              <a:rPr lang="es-PR" sz="3400" dirty="0" err="1" smtClean="0"/>
              <a:t>gli</a:t>
            </a:r>
            <a:r>
              <a:rPr lang="es-PR" sz="3400" dirty="0" smtClean="0"/>
              <a:t> </a:t>
            </a:r>
            <a:r>
              <a:rPr lang="es-PR" sz="3400" dirty="0" err="1" smtClean="0"/>
              <a:t>uomini</a:t>
            </a:r>
            <a:r>
              <a:rPr lang="es-PR" sz="3400" dirty="0" smtClean="0"/>
              <a:t>.        					(</a:t>
            </a:r>
            <a:r>
              <a:rPr lang="es-PR" sz="3400" dirty="0" smtClean="0">
                <a:solidFill>
                  <a:schemeClr val="tx2"/>
                </a:solidFill>
              </a:rPr>
              <a:t>Giovanni 12:47-50</a:t>
            </a:r>
            <a:r>
              <a:rPr lang="es-PR" sz="3400" dirty="0" smtClean="0"/>
              <a:t>)</a:t>
            </a:r>
            <a:endParaRPr lang="es-PR" sz="34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40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 err="1" smtClean="0"/>
              <a:t>Prossimo</a:t>
            </a:r>
            <a:r>
              <a:rPr lang="es-PR" dirty="0" smtClean="0"/>
              <a:t> 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finisce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suo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ministero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29:                                         “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annuncia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tradimento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Giuda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Giovanni 13:1-35)                                                    29 </a:t>
            </a:r>
            <a:r>
              <a:rPr lang="es-P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aprile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</a:t>
            </a:r>
            <a:r>
              <a:rPr lang="es-PR" sz="4000" dirty="0"/>
              <a:t>12:37-41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145792"/>
            <a:ext cx="6096000" cy="440740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it-IT" dirty="0" smtClean="0"/>
              <a:t>Sebbene avesse fatto tanti segni miracolosi in loro presenza, non credevano in lui; 38 affinché si adempisse la parola detta dal profeta Isaia: </a:t>
            </a:r>
          </a:p>
          <a:p>
            <a:pPr>
              <a:buNone/>
            </a:pPr>
            <a:r>
              <a:rPr lang="it-IT" dirty="0" smtClean="0"/>
              <a:t> «</a:t>
            </a:r>
            <a:r>
              <a:rPr lang="it-IT" i="1" dirty="0" smtClean="0"/>
              <a:t>Signore, chi ha creduto alla nostra predicazione? A chi è stato rivelato il braccio del Signore?»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r>
              <a:rPr lang="es-ES" dirty="0" smtClean="0"/>
              <a:t>“...</a:t>
            </a:r>
            <a:r>
              <a:rPr lang="it-IT" dirty="0" smtClean="0"/>
              <a:t>Perciò non potevano credere, per la ragione detta ancora da Isaia:</a:t>
            </a:r>
          </a:p>
          <a:p>
            <a:pPr>
              <a:buNone/>
            </a:pPr>
            <a:r>
              <a:rPr lang="it-IT" i="1" dirty="0" smtClean="0"/>
              <a:t>«Egli ha accecato i loro occhi e ha indurito i loro cuori, affinché non vedano con gli occhi, e non comprendano con il cuore, e non si convertano, e io non li guarisca».</a:t>
            </a:r>
          </a:p>
          <a:p>
            <a:pPr>
              <a:buNone/>
            </a:pPr>
            <a:r>
              <a:rPr lang="it-IT" dirty="0" smtClean="0"/>
              <a:t> Queste cose disse Isaia, perché vide la gloria di lui e di lui parlò.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157919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testimonianza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profezia</a:t>
            </a:r>
            <a:r>
              <a:rPr lang="es-ES" dirty="0" smtClean="0"/>
              <a:t> su </a:t>
            </a:r>
            <a:r>
              <a:rPr lang="es-ES" dirty="0" err="1" smtClean="0"/>
              <a:t>Gesù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Uno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temi</a:t>
            </a:r>
            <a:r>
              <a:rPr lang="es-ES" dirty="0" smtClean="0"/>
              <a:t> </a:t>
            </a:r>
            <a:r>
              <a:rPr lang="es-ES" dirty="0" err="1" smtClean="0"/>
              <a:t>centrali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4 </a:t>
            </a:r>
            <a:r>
              <a:rPr lang="es-ES" dirty="0" err="1" smtClean="0"/>
              <a:t>Vangeli</a:t>
            </a:r>
            <a:r>
              <a:rPr lang="es-ES" dirty="0" smtClean="0"/>
              <a:t> è </a:t>
            </a:r>
            <a:r>
              <a:rPr lang="es-ES" dirty="0" err="1" smtClean="0"/>
              <a:t>l’incredulità</a:t>
            </a:r>
            <a:r>
              <a:rPr lang="es-ES" dirty="0" smtClean="0"/>
              <a:t> </a:t>
            </a:r>
            <a:r>
              <a:rPr lang="es-ES" dirty="0"/>
              <a:t>persistente </a:t>
            </a:r>
            <a:r>
              <a:rPr lang="es-ES" dirty="0" err="1" smtClean="0"/>
              <a:t>degli</a:t>
            </a:r>
            <a:r>
              <a:rPr lang="es-ES" dirty="0" smtClean="0"/>
              <a:t> </a:t>
            </a:r>
            <a:r>
              <a:rPr lang="es-ES" dirty="0" err="1" smtClean="0"/>
              <a:t>ebrei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chiamano</a:t>
            </a:r>
            <a:r>
              <a:rPr lang="es-ES" dirty="0" smtClean="0"/>
              <a:t> </a:t>
            </a:r>
            <a:r>
              <a:rPr lang="es-ES" dirty="0" err="1" smtClean="0"/>
              <a:t>questo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lo </a:t>
            </a:r>
            <a:r>
              <a:rPr lang="es-ES" dirty="0" err="1" smtClean="0"/>
              <a:t>scandalo</a:t>
            </a:r>
            <a:r>
              <a:rPr lang="es-ES" dirty="0" smtClean="0"/>
              <a:t> </a:t>
            </a:r>
            <a:r>
              <a:rPr lang="es-ES" dirty="0"/>
              <a:t>del NT, </a:t>
            </a:r>
            <a:r>
              <a:rPr lang="es-ES" dirty="0" err="1" smtClean="0"/>
              <a:t>cioè</a:t>
            </a:r>
            <a:r>
              <a:rPr lang="es-ES" dirty="0" smtClean="0"/>
              <a:t>, lo </a:t>
            </a:r>
            <a:r>
              <a:rPr lang="es-ES" dirty="0" err="1" smtClean="0"/>
              <a:t>stesso</a:t>
            </a:r>
            <a:r>
              <a:rPr lang="es-ES" dirty="0" smtClean="0"/>
              <a:t> </a:t>
            </a:r>
            <a:r>
              <a:rPr lang="es-ES" dirty="0" err="1" smtClean="0"/>
              <a:t>popolo</a:t>
            </a:r>
            <a:r>
              <a:rPr lang="es-ES" dirty="0" smtClean="0"/>
              <a:t> </a:t>
            </a:r>
            <a:r>
              <a:rPr lang="es-ES" dirty="0" err="1" smtClean="0"/>
              <a:t>scelto</a:t>
            </a:r>
            <a:r>
              <a:rPr lang="es-ES" dirty="0" smtClean="0"/>
              <a:t> da Dio ha </a:t>
            </a:r>
            <a:r>
              <a:rPr lang="es-ES" dirty="0" err="1" smtClean="0"/>
              <a:t>rifuitato</a:t>
            </a:r>
            <a:r>
              <a:rPr lang="es-ES" dirty="0" smtClean="0"/>
              <a:t> </a:t>
            </a:r>
            <a:r>
              <a:rPr lang="es-ES" dirty="0" err="1" smtClean="0"/>
              <a:t>credere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/>
              <a:t>suprema </a:t>
            </a:r>
            <a:r>
              <a:rPr lang="es-ES" dirty="0" err="1" smtClean="0"/>
              <a:t>rivelazione</a:t>
            </a:r>
            <a:r>
              <a:rPr lang="es-ES" dirty="0" smtClean="0"/>
              <a:t> del </a:t>
            </a:r>
            <a:r>
              <a:rPr lang="es-ES" dirty="0" err="1" smtClean="0"/>
              <a:t>suo</a:t>
            </a:r>
            <a:r>
              <a:rPr lang="es-ES" dirty="0" smtClean="0"/>
              <a:t> Dio </a:t>
            </a:r>
            <a:r>
              <a:rPr lang="es-ES" dirty="0" err="1" smtClean="0"/>
              <a:t>nell’incarnazione</a:t>
            </a:r>
            <a:r>
              <a:rPr lang="es-ES" dirty="0" smtClean="0"/>
              <a:t> de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figlio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046824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953000"/>
          </a:xfrm>
        </p:spPr>
        <p:txBody>
          <a:bodyPr/>
          <a:lstStyle/>
          <a:p>
            <a:r>
              <a:rPr lang="es-ES" sz="2600" dirty="0" smtClean="0"/>
              <a:t>Come si </a:t>
            </a:r>
            <a:r>
              <a:rPr lang="es-ES" sz="2600" dirty="0" err="1" smtClean="0"/>
              <a:t>spiega</a:t>
            </a:r>
            <a:r>
              <a:rPr lang="es-ES" sz="2600" dirty="0" smtClean="0"/>
              <a:t> </a:t>
            </a:r>
            <a:r>
              <a:rPr lang="es-ES" sz="2600" dirty="0" err="1" smtClean="0"/>
              <a:t>questo</a:t>
            </a:r>
            <a:r>
              <a:rPr lang="es-ES" sz="2600" dirty="0" smtClean="0"/>
              <a:t> </a:t>
            </a:r>
            <a:r>
              <a:rPr lang="es-ES" sz="2600" dirty="0" err="1" smtClean="0"/>
              <a:t>fenomeno</a:t>
            </a:r>
            <a:r>
              <a:rPr lang="es-ES" sz="2600" dirty="0" smtClean="0"/>
              <a:t>? </a:t>
            </a:r>
          </a:p>
          <a:p>
            <a:pPr lvl="1"/>
            <a:r>
              <a:rPr lang="es-ES" sz="2600" dirty="0" smtClean="0"/>
              <a:t>I </a:t>
            </a:r>
            <a:r>
              <a:rPr lang="es-ES" sz="2600" dirty="0" err="1" smtClean="0"/>
              <a:t>profeti</a:t>
            </a:r>
            <a:r>
              <a:rPr lang="es-ES" sz="2600" dirty="0" smtClean="0"/>
              <a:t> del </a:t>
            </a:r>
            <a:r>
              <a:rPr lang="es-ES" sz="2600" dirty="0"/>
              <a:t>AT </a:t>
            </a:r>
            <a:r>
              <a:rPr lang="es-ES" sz="2600" dirty="0" err="1" smtClean="0"/>
              <a:t>frequentemente</a:t>
            </a:r>
            <a:r>
              <a:rPr lang="es-ES" sz="2600" dirty="0" smtClean="0"/>
              <a:t> </a:t>
            </a:r>
            <a:r>
              <a:rPr lang="es-ES" sz="2600" dirty="0" err="1" smtClean="0"/>
              <a:t>denunciavano</a:t>
            </a:r>
            <a:r>
              <a:rPr lang="es-ES" sz="2600" dirty="0" smtClean="0"/>
              <a:t> </a:t>
            </a:r>
            <a:r>
              <a:rPr lang="es-ES" sz="2600" dirty="0" err="1" smtClean="0"/>
              <a:t>gli</a:t>
            </a:r>
            <a:r>
              <a:rPr lang="es-ES" sz="2600" dirty="0" smtClean="0"/>
              <a:t> </a:t>
            </a:r>
            <a:r>
              <a:rPr lang="es-ES" sz="2600" dirty="0" err="1" smtClean="0"/>
              <a:t>ebrei</a:t>
            </a:r>
            <a:r>
              <a:rPr lang="es-ES" sz="2600" dirty="0" smtClean="0"/>
              <a:t> che non </a:t>
            </a:r>
            <a:r>
              <a:rPr lang="es-ES" sz="2600" dirty="0" err="1" smtClean="0"/>
              <a:t>volevano</a:t>
            </a:r>
            <a:r>
              <a:rPr lang="es-ES" sz="2600" dirty="0" smtClean="0"/>
              <a:t> </a:t>
            </a:r>
            <a:r>
              <a:rPr lang="es-ES" sz="2600" dirty="0" err="1" smtClean="0"/>
              <a:t>credere</a:t>
            </a:r>
            <a:r>
              <a:rPr lang="es-ES" sz="2600" dirty="0" smtClean="0"/>
              <a:t> </a:t>
            </a:r>
            <a:r>
              <a:rPr lang="es-ES" sz="2600" dirty="0" err="1" smtClean="0"/>
              <a:t>nei</a:t>
            </a:r>
            <a:r>
              <a:rPr lang="es-ES" sz="2600" dirty="0" smtClean="0"/>
              <a:t> </a:t>
            </a:r>
            <a:r>
              <a:rPr lang="es-ES" sz="2600" dirty="0" err="1" smtClean="0"/>
              <a:t>messaggeri</a:t>
            </a:r>
            <a:r>
              <a:rPr lang="es-ES" sz="2600" dirty="0" smtClean="0"/>
              <a:t> che Dio </a:t>
            </a:r>
            <a:r>
              <a:rPr lang="es-ES" sz="2600" dirty="0" err="1" smtClean="0"/>
              <a:t>gli</a:t>
            </a:r>
            <a:r>
              <a:rPr lang="es-ES" sz="2600" dirty="0" smtClean="0"/>
              <a:t> </a:t>
            </a:r>
            <a:r>
              <a:rPr lang="es-ES" sz="2600" dirty="0" err="1" smtClean="0"/>
              <a:t>inviava</a:t>
            </a:r>
            <a:r>
              <a:rPr lang="es-ES" sz="2600" dirty="0" smtClean="0"/>
              <a:t>. </a:t>
            </a:r>
          </a:p>
          <a:p>
            <a:pPr lvl="1"/>
            <a:r>
              <a:rPr lang="es-ES" sz="2600" dirty="0" smtClean="0"/>
              <a:t>Giovanni </a:t>
            </a:r>
            <a:r>
              <a:rPr lang="es-ES" sz="2600" dirty="0"/>
              <a:t>cita </a:t>
            </a:r>
            <a:r>
              <a:rPr lang="es-ES" sz="2600" dirty="0" err="1" smtClean="0"/>
              <a:t>due</a:t>
            </a:r>
            <a:r>
              <a:rPr lang="es-ES" sz="2600" dirty="0" smtClean="0"/>
              <a:t> </a:t>
            </a:r>
            <a:r>
              <a:rPr lang="es-ES" sz="2600" dirty="0" err="1" smtClean="0"/>
              <a:t>passaggi</a:t>
            </a:r>
            <a:r>
              <a:rPr lang="es-ES" sz="2600" dirty="0" smtClean="0"/>
              <a:t> del </a:t>
            </a:r>
            <a:r>
              <a:rPr lang="es-ES" sz="2600" dirty="0"/>
              <a:t>AT </a:t>
            </a:r>
            <a:r>
              <a:rPr lang="es-ES" sz="2600" dirty="0" smtClean="0"/>
              <a:t>per </a:t>
            </a:r>
            <a:r>
              <a:rPr lang="es-ES" sz="2600" dirty="0" err="1" smtClean="0"/>
              <a:t>spiegare</a:t>
            </a:r>
            <a:r>
              <a:rPr lang="es-ES" sz="2600" dirty="0" smtClean="0"/>
              <a:t> perché </a:t>
            </a:r>
            <a:r>
              <a:rPr lang="es-ES" sz="2600" dirty="0" err="1" smtClean="0"/>
              <a:t>gli</a:t>
            </a:r>
            <a:r>
              <a:rPr lang="es-ES" sz="2600" dirty="0" smtClean="0"/>
              <a:t> </a:t>
            </a:r>
            <a:r>
              <a:rPr lang="es-ES" sz="2600" dirty="0" err="1" smtClean="0"/>
              <a:t>uomini</a:t>
            </a:r>
            <a:r>
              <a:rPr lang="es-ES" sz="2600" dirty="0" smtClean="0"/>
              <a:t> non </a:t>
            </a:r>
            <a:r>
              <a:rPr lang="es-ES" sz="2600" dirty="0" err="1" smtClean="0"/>
              <a:t>credono</a:t>
            </a:r>
            <a:r>
              <a:rPr lang="es-ES" sz="2600" dirty="0" smtClean="0"/>
              <a:t> in </a:t>
            </a:r>
            <a:r>
              <a:rPr lang="es-ES" sz="2600" dirty="0" err="1" smtClean="0"/>
              <a:t>Gesù</a:t>
            </a:r>
            <a:r>
              <a:rPr lang="es-ES" sz="2600" dirty="0" smtClean="0"/>
              <a:t> e, </a:t>
            </a:r>
            <a:r>
              <a:rPr lang="es-ES" sz="2600" dirty="0" err="1" smtClean="0"/>
              <a:t>inoltre</a:t>
            </a:r>
            <a:r>
              <a:rPr lang="es-ES" sz="2600" dirty="0" smtClean="0"/>
              <a:t>, che la loro </a:t>
            </a:r>
            <a:r>
              <a:rPr lang="es-ES" sz="2600" dirty="0" err="1" smtClean="0"/>
              <a:t>incredulità</a:t>
            </a:r>
            <a:r>
              <a:rPr lang="es-ES" sz="2600" dirty="0" smtClean="0"/>
              <a:t> è </a:t>
            </a:r>
            <a:r>
              <a:rPr lang="es-ES" sz="2600" dirty="0" err="1" smtClean="0"/>
              <a:t>stata</a:t>
            </a:r>
            <a:r>
              <a:rPr lang="es-ES" sz="2600" dirty="0" smtClean="0"/>
              <a:t> </a:t>
            </a:r>
            <a:r>
              <a:rPr lang="es-ES" sz="2600" dirty="0" err="1" smtClean="0"/>
              <a:t>profetizzata</a:t>
            </a:r>
            <a:r>
              <a:rPr lang="es-ES" sz="2600" dirty="0" smtClean="0"/>
              <a:t> </a:t>
            </a:r>
            <a:r>
              <a:rPr lang="es-ES" sz="2600" dirty="0" err="1" smtClean="0"/>
              <a:t>secoli</a:t>
            </a:r>
            <a:r>
              <a:rPr lang="es-ES" sz="2600" dirty="0" smtClean="0"/>
              <a:t> prima. </a:t>
            </a:r>
          </a:p>
          <a:p>
            <a:pPr lvl="1"/>
            <a:r>
              <a:rPr lang="es-ES" sz="2600" dirty="0" err="1" smtClean="0"/>
              <a:t>Secondo</a:t>
            </a:r>
            <a:r>
              <a:rPr lang="es-ES" sz="2600" dirty="0" smtClean="0"/>
              <a:t> Giovanni, </a:t>
            </a:r>
            <a:r>
              <a:rPr lang="es-ES" sz="2600" dirty="0" err="1" smtClean="0"/>
              <a:t>gli</a:t>
            </a:r>
            <a:r>
              <a:rPr lang="es-ES" sz="2600" dirty="0" smtClean="0"/>
              <a:t> </a:t>
            </a:r>
            <a:r>
              <a:rPr lang="es-ES" sz="2600" dirty="0" err="1" smtClean="0"/>
              <a:t>ebrei</a:t>
            </a:r>
            <a:r>
              <a:rPr lang="es-ES" sz="2600" dirty="0" smtClean="0"/>
              <a:t> che </a:t>
            </a:r>
            <a:r>
              <a:rPr lang="es-ES" sz="2600" dirty="0" err="1" smtClean="0"/>
              <a:t>rifiutavano</a:t>
            </a:r>
            <a:r>
              <a:rPr lang="es-ES" sz="2600" dirty="0" smtClean="0"/>
              <a:t> </a:t>
            </a:r>
            <a:r>
              <a:rPr lang="es-ES" sz="2600" dirty="0" err="1" smtClean="0"/>
              <a:t>Gesù</a:t>
            </a:r>
            <a:r>
              <a:rPr lang="es-ES" sz="2600" dirty="0" smtClean="0"/>
              <a:t>, </a:t>
            </a:r>
            <a:r>
              <a:rPr lang="es-ES" sz="2600" dirty="0" err="1" smtClean="0"/>
              <a:t>malgrado</a:t>
            </a:r>
            <a:r>
              <a:rPr lang="es-ES" sz="2600" dirty="0" smtClean="0"/>
              <a:t> le </a:t>
            </a:r>
            <a:r>
              <a:rPr lang="es-ES" sz="2600" dirty="0" err="1" smtClean="0"/>
              <a:t>sue</a:t>
            </a:r>
            <a:r>
              <a:rPr lang="es-ES" sz="2600" dirty="0" smtClean="0"/>
              <a:t> </a:t>
            </a:r>
            <a:r>
              <a:rPr lang="es-ES" sz="2600" dirty="0" err="1" smtClean="0"/>
              <a:t>notevoli</a:t>
            </a:r>
            <a:r>
              <a:rPr lang="es-ES" sz="2600" dirty="0" smtClean="0"/>
              <a:t> </a:t>
            </a:r>
            <a:r>
              <a:rPr lang="es-ES" sz="2600" dirty="0" err="1" smtClean="0"/>
              <a:t>segnali</a:t>
            </a:r>
            <a:r>
              <a:rPr lang="es-ES" sz="2600" dirty="0" smtClean="0"/>
              <a:t> e </a:t>
            </a:r>
            <a:r>
              <a:rPr lang="es-ES" sz="2600" dirty="0" err="1" smtClean="0"/>
              <a:t>insegnamenti</a:t>
            </a:r>
            <a:r>
              <a:rPr lang="es-ES" sz="2600" dirty="0" smtClean="0"/>
              <a:t>, non </a:t>
            </a:r>
            <a:r>
              <a:rPr lang="es-ES" sz="2600" dirty="0" err="1" smtClean="0"/>
              <a:t>hanno</a:t>
            </a:r>
            <a:r>
              <a:rPr lang="es-ES" sz="2600" dirty="0" smtClean="0"/>
              <a:t> </a:t>
            </a:r>
            <a:r>
              <a:rPr lang="es-ES" sz="2600" dirty="0" err="1" smtClean="0"/>
              <a:t>scusa</a:t>
            </a:r>
            <a:r>
              <a:rPr lang="es-ES" sz="2600" dirty="0" smtClean="0"/>
              <a:t> (</a:t>
            </a:r>
            <a:r>
              <a:rPr lang="es-ES" sz="2600" dirty="0" err="1" smtClean="0"/>
              <a:t>vedere</a:t>
            </a:r>
            <a:r>
              <a:rPr lang="es-ES" sz="2600" dirty="0" smtClean="0"/>
              <a:t> </a:t>
            </a:r>
            <a:r>
              <a:rPr lang="es-ES" sz="2600" dirty="0" err="1" smtClean="0">
                <a:solidFill>
                  <a:schemeClr val="tx2"/>
                </a:solidFill>
              </a:rPr>
              <a:t>Rom</a:t>
            </a:r>
            <a:r>
              <a:rPr lang="es-ES" sz="2600" dirty="0" err="1">
                <a:solidFill>
                  <a:schemeClr val="tx2"/>
                </a:solidFill>
              </a:rPr>
              <a:t>.</a:t>
            </a:r>
            <a:r>
              <a:rPr lang="es-ES" sz="2600" dirty="0">
                <a:solidFill>
                  <a:schemeClr val="tx2"/>
                </a:solidFill>
              </a:rPr>
              <a:t> 1:20</a:t>
            </a:r>
            <a:r>
              <a:rPr lang="es-ES" sz="2600" dirty="0" smtClean="0"/>
              <a:t>). (</a:t>
            </a:r>
            <a:r>
              <a:rPr lang="es-ES" sz="2600" dirty="0" err="1" smtClean="0"/>
              <a:t>Bartley</a:t>
            </a:r>
            <a:r>
              <a:rPr lang="es-ES" sz="2600" dirty="0" smtClean="0"/>
              <a:t>)</a:t>
            </a:r>
            <a:endParaRPr lang="es-ES" sz="26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696200" cy="1524000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it-IT" sz="4000" dirty="0" smtClean="0"/>
              <a:t>Chi ha creduto alla nostra predicazione</a:t>
            </a:r>
            <a:r>
              <a:rPr lang="es-PR" sz="4000" dirty="0" smtClean="0"/>
              <a:t>?</a:t>
            </a:r>
            <a:br>
              <a:rPr lang="es-PR" sz="4000" dirty="0" smtClean="0"/>
            </a:br>
            <a:r>
              <a:rPr lang="es-PR" sz="4000" dirty="0" smtClean="0"/>
              <a:t>  (Giovanni 12:37-41)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693031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87735</TotalTime>
  <Words>2837</Words>
  <Application>Microsoft Office PowerPoint</Application>
  <PresentationFormat>On-screen Show (4:3)</PresentationFormat>
  <Paragraphs>273</Paragraphs>
  <Slides>41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Contesto</vt:lpstr>
      <vt:lpstr>Testo chiave</vt:lpstr>
      <vt:lpstr>Abbozzo dell Studio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Chi ha creduto alla nostra predicazione?   (Giovanni 12:37-41)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Preferirono la gloria degli uomini alla gloria di Dio.                (Giovanni 12:42-46)</vt:lpstr>
      <vt:lpstr>3. La parola che hanno respinto giudicherà gli uomini.     (Giovanni 12:47-50)</vt:lpstr>
      <vt:lpstr>La parola che hanno respinto giudicherà gli uomini  (Giovanni 12:47-50)</vt:lpstr>
      <vt:lpstr>   3. La parola che hanno respinto giudicherà gli uomini.          (Giovanni 12:47-50)</vt:lpstr>
      <vt:lpstr>La parola che hanno respinto giudicherà gli uomini.           (Giovanni 12:47-50)</vt:lpstr>
      <vt:lpstr>3. La parola che hanno respinto giudicherà gli uomini.          (Giovanni 12:47-50)</vt:lpstr>
      <vt:lpstr>3. La parola che hanno respinto giudicherà gli uomini.           (Giovanni 12:47-50)</vt:lpstr>
      <vt:lpstr>3. La parola che hanno respinto giudicherà gli uomini.           (Giovanni 12:47-50)</vt:lpstr>
      <vt:lpstr>3. La parola che hanno respinto giudicherà gli uomini.           (Giovanni 12:47-50)</vt:lpstr>
      <vt:lpstr>Aplicazioni</vt:lpstr>
      <vt:lpstr>Aplicazioni</vt:lpstr>
      <vt:lpstr>Aplicazioni</vt:lpstr>
      <vt:lpstr>Bibliografia</vt:lpstr>
      <vt:lpstr>Prossimo 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Giovanni</dc:title>
  <dc:creator>JRIVERA</dc:creator>
  <cp:lastModifiedBy>Tito Ortega</cp:lastModifiedBy>
  <cp:revision>3170</cp:revision>
  <cp:lastPrinted>2013-09-24T20:44:31Z</cp:lastPrinted>
  <dcterms:created xsi:type="dcterms:W3CDTF">2007-01-24T21:53:34Z</dcterms:created>
  <dcterms:modified xsi:type="dcterms:W3CDTF">2014-10-20T00:15:06Z</dcterms:modified>
</cp:coreProperties>
</file>