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theme/themeOverride1.xml" ContentType="application/vnd.openxmlformats-officedocument.themeOverride+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notesSlides/notesSlide14.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Default Extension="wdp" ContentType="image/vnd.ms-photo"/>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 id="2147483689" r:id="rId2"/>
  </p:sldMasterIdLst>
  <p:notesMasterIdLst>
    <p:notesMasterId r:id="rId42"/>
  </p:notesMasterIdLst>
  <p:handoutMasterIdLst>
    <p:handoutMasterId r:id="rId43"/>
  </p:handoutMasterIdLst>
  <p:sldIdLst>
    <p:sldId id="901" r:id="rId3"/>
    <p:sldId id="530" r:id="rId4"/>
    <p:sldId id="1315" r:id="rId5"/>
    <p:sldId id="1265" r:id="rId6"/>
    <p:sldId id="1309" r:id="rId7"/>
    <p:sldId id="1372" r:id="rId8"/>
    <p:sldId id="1579" r:id="rId9"/>
    <p:sldId id="1580" r:id="rId10"/>
    <p:sldId id="1576" r:id="rId11"/>
    <p:sldId id="1585" r:id="rId12"/>
    <p:sldId id="1586" r:id="rId13"/>
    <p:sldId id="1587" r:id="rId14"/>
    <p:sldId id="1588" r:id="rId15"/>
    <p:sldId id="1589" r:id="rId16"/>
    <p:sldId id="1592" r:id="rId17"/>
    <p:sldId id="757" r:id="rId18"/>
    <p:sldId id="1284" r:id="rId19"/>
    <p:sldId id="1581" r:id="rId20"/>
    <p:sldId id="1582" r:id="rId21"/>
    <p:sldId id="1578" r:id="rId22"/>
    <p:sldId id="1590" r:id="rId23"/>
    <p:sldId id="1593" r:id="rId24"/>
    <p:sldId id="1322" r:id="rId25"/>
    <p:sldId id="1462" r:id="rId26"/>
    <p:sldId id="1583" r:id="rId27"/>
    <p:sldId id="1584" r:id="rId28"/>
    <p:sldId id="1565" r:id="rId29"/>
    <p:sldId id="1591" r:id="rId30"/>
    <p:sldId id="1594" r:id="rId31"/>
    <p:sldId id="1595" r:id="rId32"/>
    <p:sldId id="1596" r:id="rId33"/>
    <p:sldId id="1597" r:id="rId34"/>
    <p:sldId id="1598" r:id="rId35"/>
    <p:sldId id="1370" r:id="rId36"/>
    <p:sldId id="1566" r:id="rId37"/>
    <p:sldId id="1567" r:id="rId38"/>
    <p:sldId id="542" r:id="rId39"/>
    <p:sldId id="1371" r:id="rId40"/>
    <p:sldId id="269" r:id="rId41"/>
  </p:sldIdLst>
  <p:sldSz cx="9144000" cy="6858000" type="screen4x3"/>
  <p:notesSz cx="6858000" cy="9083675"/>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AMES RIVERA" initials="JR"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285633"/>
    <a:srgbClr val="502604"/>
    <a:srgbClr val="660066"/>
    <a:srgbClr val="996633"/>
    <a:srgbClr val="104C2D"/>
    <a:srgbClr val="1D7D42"/>
    <a:srgbClr val="990099"/>
    <a:srgbClr val="336600"/>
    <a:srgbClr val="CC0000"/>
    <a:srgbClr val="FF66FF"/>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5651" autoAdjust="0"/>
    <p:restoredTop sz="93476" autoAdjust="0"/>
  </p:normalViewPr>
  <p:slideViewPr>
    <p:cSldViewPr>
      <p:cViewPr varScale="1">
        <p:scale>
          <a:sx n="79" d="100"/>
          <a:sy n="79" d="100"/>
        </p:scale>
        <p:origin x="-1110" y="-78"/>
      </p:cViewPr>
      <p:guideLst>
        <p:guide orient="horz" pos="2160"/>
        <p:guide pos="2880"/>
      </p:guideLst>
    </p:cSldViewPr>
  </p:slideViewPr>
  <p:outlineViewPr>
    <p:cViewPr>
      <p:scale>
        <a:sx n="33" d="100"/>
        <a:sy n="33" d="100"/>
      </p:scale>
      <p:origin x="0" y="-7781"/>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notesMaster" Target="notesMasters/notesMaster1.xml"/><Relationship Id="rId47"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handoutMaster" Target="handoutMasters/handoutMaster1.xml"/><Relationship Id="rId48"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4184"/>
          </a:xfrm>
          <a:prstGeom prst="rect">
            <a:avLst/>
          </a:prstGeom>
        </p:spPr>
        <p:txBody>
          <a:bodyPr vert="horz" lIns="91961" tIns="45981" rIns="91961" bIns="45981" rtlCol="0"/>
          <a:lstStyle>
            <a:lvl1pPr algn="l">
              <a:defRPr sz="1200"/>
            </a:lvl1pPr>
          </a:lstStyle>
          <a:p>
            <a:endParaRPr lang="en-US"/>
          </a:p>
        </p:txBody>
      </p:sp>
      <p:sp>
        <p:nvSpPr>
          <p:cNvPr id="3" name="Date Placeholder 2"/>
          <p:cNvSpPr>
            <a:spLocks noGrp="1"/>
          </p:cNvSpPr>
          <p:nvPr>
            <p:ph type="dt" sz="quarter" idx="1"/>
          </p:nvPr>
        </p:nvSpPr>
        <p:spPr>
          <a:xfrm>
            <a:off x="3884614" y="0"/>
            <a:ext cx="2971800" cy="454184"/>
          </a:xfrm>
          <a:prstGeom prst="rect">
            <a:avLst/>
          </a:prstGeom>
        </p:spPr>
        <p:txBody>
          <a:bodyPr vert="horz" lIns="91961" tIns="45981" rIns="91961" bIns="45981" rtlCol="0"/>
          <a:lstStyle>
            <a:lvl1pPr algn="r">
              <a:defRPr sz="1200"/>
            </a:lvl1pPr>
          </a:lstStyle>
          <a:p>
            <a:fld id="{852B88E5-B5CA-42A6-8C8D-771217504241}" type="datetimeFigureOut">
              <a:rPr lang="en-US" smtClean="0"/>
              <a:pPr/>
              <a:t>8/29/2014</a:t>
            </a:fld>
            <a:endParaRPr lang="en-US"/>
          </a:p>
        </p:txBody>
      </p:sp>
      <p:sp>
        <p:nvSpPr>
          <p:cNvPr id="4" name="Footer Placeholder 3"/>
          <p:cNvSpPr>
            <a:spLocks noGrp="1"/>
          </p:cNvSpPr>
          <p:nvPr>
            <p:ph type="ftr" sz="quarter" idx="2"/>
          </p:nvPr>
        </p:nvSpPr>
        <p:spPr>
          <a:xfrm>
            <a:off x="0" y="8627914"/>
            <a:ext cx="2971800" cy="454184"/>
          </a:xfrm>
          <a:prstGeom prst="rect">
            <a:avLst/>
          </a:prstGeom>
        </p:spPr>
        <p:txBody>
          <a:bodyPr vert="horz" lIns="91961" tIns="45981" rIns="91961" bIns="45981" rtlCol="0" anchor="b"/>
          <a:lstStyle>
            <a:lvl1pPr algn="l">
              <a:defRPr sz="1200"/>
            </a:lvl1pPr>
          </a:lstStyle>
          <a:p>
            <a:endParaRPr lang="en-US"/>
          </a:p>
        </p:txBody>
      </p:sp>
      <p:sp>
        <p:nvSpPr>
          <p:cNvPr id="5" name="Slide Number Placeholder 4"/>
          <p:cNvSpPr>
            <a:spLocks noGrp="1"/>
          </p:cNvSpPr>
          <p:nvPr>
            <p:ph type="sldNum" sz="quarter" idx="3"/>
          </p:nvPr>
        </p:nvSpPr>
        <p:spPr>
          <a:xfrm>
            <a:off x="3884614" y="8627914"/>
            <a:ext cx="2971800" cy="454184"/>
          </a:xfrm>
          <a:prstGeom prst="rect">
            <a:avLst/>
          </a:prstGeom>
        </p:spPr>
        <p:txBody>
          <a:bodyPr vert="horz" lIns="91961" tIns="45981" rIns="91961" bIns="45981" rtlCol="0" anchor="b"/>
          <a:lstStyle>
            <a:lvl1pPr algn="r">
              <a:defRPr sz="1200"/>
            </a:lvl1pPr>
          </a:lstStyle>
          <a:p>
            <a:fld id="{FD945C08-F24C-4AF2-AD69-0EE14E38D764}" type="slidenum">
              <a:rPr lang="en-US" smtClean="0"/>
              <a:pPr/>
              <a:t>‹#›</a:t>
            </a:fld>
            <a:endParaRPr lang="en-US"/>
          </a:p>
        </p:txBody>
      </p:sp>
    </p:spTree>
    <p:extLst>
      <p:ext uri="{BB962C8B-B14F-4D97-AF65-F5344CB8AC3E}">
        <p14:creationId xmlns="" xmlns:p14="http://schemas.microsoft.com/office/powerpoint/2010/main" val="29973766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4184"/>
          </a:xfrm>
          <a:prstGeom prst="rect">
            <a:avLst/>
          </a:prstGeom>
          <a:noFill/>
          <a:ln w="9525">
            <a:noFill/>
            <a:miter lim="800000"/>
            <a:headEnd/>
            <a:tailEnd/>
          </a:ln>
          <a:effectLst/>
        </p:spPr>
        <p:txBody>
          <a:bodyPr vert="horz" wrap="square" lIns="91961" tIns="45981" rIns="91961" bIns="45981" numCol="1" anchor="t" anchorCtr="0" compatLnSpc="1">
            <a:prstTxWarp prst="textNoShape">
              <a:avLst/>
            </a:prstTxWarp>
          </a:bodyPr>
          <a:lstStyle>
            <a:lvl1pPr>
              <a:defRPr sz="1200">
                <a:latin typeface="Arial" charset="0"/>
              </a:defRPr>
            </a:lvl1pPr>
          </a:lstStyle>
          <a:p>
            <a:endParaRPr lang="en-US"/>
          </a:p>
        </p:txBody>
      </p:sp>
      <p:sp>
        <p:nvSpPr>
          <p:cNvPr id="5123" name="Rectangle 3"/>
          <p:cNvSpPr>
            <a:spLocks noGrp="1" noChangeArrowheads="1"/>
          </p:cNvSpPr>
          <p:nvPr>
            <p:ph type="dt" idx="1"/>
          </p:nvPr>
        </p:nvSpPr>
        <p:spPr bwMode="auto">
          <a:xfrm>
            <a:off x="3884614" y="0"/>
            <a:ext cx="2971800" cy="454184"/>
          </a:xfrm>
          <a:prstGeom prst="rect">
            <a:avLst/>
          </a:prstGeom>
          <a:noFill/>
          <a:ln w="9525">
            <a:noFill/>
            <a:miter lim="800000"/>
            <a:headEnd/>
            <a:tailEnd/>
          </a:ln>
          <a:effectLst/>
        </p:spPr>
        <p:txBody>
          <a:bodyPr vert="horz" wrap="square" lIns="91961" tIns="45981" rIns="91961" bIns="45981" numCol="1" anchor="t" anchorCtr="0" compatLnSpc="1">
            <a:prstTxWarp prst="textNoShape">
              <a:avLst/>
            </a:prstTxWarp>
          </a:bodyPr>
          <a:lstStyle>
            <a:lvl1pPr algn="r">
              <a:defRPr sz="1200">
                <a:latin typeface="Arial" charset="0"/>
              </a:defRPr>
            </a:lvl1pPr>
          </a:lstStyle>
          <a:p>
            <a:endParaRPr lang="en-US"/>
          </a:p>
        </p:txBody>
      </p:sp>
      <p:sp>
        <p:nvSpPr>
          <p:cNvPr id="5124" name="Rectangle 4"/>
          <p:cNvSpPr>
            <a:spLocks noGrp="1" noRot="1" noChangeAspect="1" noChangeArrowheads="1" noTextEdit="1"/>
          </p:cNvSpPr>
          <p:nvPr>
            <p:ph type="sldImg" idx="2"/>
          </p:nvPr>
        </p:nvSpPr>
        <p:spPr bwMode="auto">
          <a:xfrm>
            <a:off x="1158875" y="682625"/>
            <a:ext cx="4540250" cy="3405188"/>
          </a:xfrm>
          <a:prstGeom prst="rect">
            <a:avLst/>
          </a:prstGeom>
          <a:noFill/>
          <a:ln w="9525">
            <a:solidFill>
              <a:srgbClr val="000000"/>
            </a:solidFill>
            <a:miter lim="800000"/>
            <a:headEnd/>
            <a:tailEnd/>
          </a:ln>
          <a:effectLst/>
        </p:spPr>
      </p:sp>
      <p:sp>
        <p:nvSpPr>
          <p:cNvPr id="5125" name="Rectangle 5"/>
          <p:cNvSpPr>
            <a:spLocks noGrp="1" noChangeArrowheads="1"/>
          </p:cNvSpPr>
          <p:nvPr>
            <p:ph type="body" sz="quarter" idx="3"/>
          </p:nvPr>
        </p:nvSpPr>
        <p:spPr bwMode="auto">
          <a:xfrm>
            <a:off x="685800" y="4314746"/>
            <a:ext cx="5486400" cy="4087654"/>
          </a:xfrm>
          <a:prstGeom prst="rect">
            <a:avLst/>
          </a:prstGeom>
          <a:noFill/>
          <a:ln w="9525">
            <a:noFill/>
            <a:miter lim="800000"/>
            <a:headEnd/>
            <a:tailEnd/>
          </a:ln>
          <a:effectLst/>
        </p:spPr>
        <p:txBody>
          <a:bodyPr vert="horz" wrap="square" lIns="91961" tIns="45981" rIns="91961" bIns="45981"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6" name="Rectangle 6"/>
          <p:cNvSpPr>
            <a:spLocks noGrp="1" noChangeArrowheads="1"/>
          </p:cNvSpPr>
          <p:nvPr>
            <p:ph type="ftr" sz="quarter" idx="4"/>
          </p:nvPr>
        </p:nvSpPr>
        <p:spPr bwMode="auto">
          <a:xfrm>
            <a:off x="0" y="8627914"/>
            <a:ext cx="2971800" cy="454184"/>
          </a:xfrm>
          <a:prstGeom prst="rect">
            <a:avLst/>
          </a:prstGeom>
          <a:noFill/>
          <a:ln w="9525">
            <a:noFill/>
            <a:miter lim="800000"/>
            <a:headEnd/>
            <a:tailEnd/>
          </a:ln>
          <a:effectLst/>
        </p:spPr>
        <p:txBody>
          <a:bodyPr vert="horz" wrap="square" lIns="91961" tIns="45981" rIns="91961" bIns="45981" numCol="1" anchor="b" anchorCtr="0" compatLnSpc="1">
            <a:prstTxWarp prst="textNoShape">
              <a:avLst/>
            </a:prstTxWarp>
          </a:bodyPr>
          <a:lstStyle>
            <a:lvl1pPr>
              <a:defRPr sz="1200">
                <a:latin typeface="Arial" charset="0"/>
              </a:defRPr>
            </a:lvl1pPr>
          </a:lstStyle>
          <a:p>
            <a:endParaRPr lang="en-US"/>
          </a:p>
        </p:txBody>
      </p:sp>
      <p:sp>
        <p:nvSpPr>
          <p:cNvPr id="5127" name="Rectangle 7"/>
          <p:cNvSpPr>
            <a:spLocks noGrp="1" noChangeArrowheads="1"/>
          </p:cNvSpPr>
          <p:nvPr>
            <p:ph type="sldNum" sz="quarter" idx="5"/>
          </p:nvPr>
        </p:nvSpPr>
        <p:spPr bwMode="auto">
          <a:xfrm>
            <a:off x="3884614" y="8627914"/>
            <a:ext cx="2971800" cy="454184"/>
          </a:xfrm>
          <a:prstGeom prst="rect">
            <a:avLst/>
          </a:prstGeom>
          <a:noFill/>
          <a:ln w="9525">
            <a:noFill/>
            <a:miter lim="800000"/>
            <a:headEnd/>
            <a:tailEnd/>
          </a:ln>
          <a:effectLst/>
        </p:spPr>
        <p:txBody>
          <a:bodyPr vert="horz" wrap="square" lIns="91961" tIns="45981" rIns="91961" bIns="45981" numCol="1" anchor="b" anchorCtr="0" compatLnSpc="1">
            <a:prstTxWarp prst="textNoShape">
              <a:avLst/>
            </a:prstTxWarp>
          </a:bodyPr>
          <a:lstStyle>
            <a:lvl1pPr algn="r">
              <a:defRPr sz="1200">
                <a:latin typeface="Arial" charset="0"/>
              </a:defRPr>
            </a:lvl1pPr>
          </a:lstStyle>
          <a:p>
            <a:fld id="{9E96FC2E-92B0-4858-A30A-9BB3A28AE976}" type="slidenum">
              <a:rPr lang="en-US"/>
              <a:pPr/>
              <a:t>‹#›</a:t>
            </a:fld>
            <a:endParaRPr lang="en-US"/>
          </a:p>
        </p:txBody>
      </p:sp>
    </p:spTree>
    <p:extLst>
      <p:ext uri="{BB962C8B-B14F-4D97-AF65-F5344CB8AC3E}">
        <p14:creationId xmlns="" xmlns:p14="http://schemas.microsoft.com/office/powerpoint/2010/main" val="660397535"/>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endParaRPr lang="en-US" dirty="0" smtClean="0"/>
          </a:p>
        </p:txBody>
      </p:sp>
      <p:sp>
        <p:nvSpPr>
          <p:cNvPr id="92164" name="Slide Number Placeholder 3"/>
          <p:cNvSpPr>
            <a:spLocks noGrp="1"/>
          </p:cNvSpPr>
          <p:nvPr>
            <p:ph type="sldNum" sz="quarter" idx="5"/>
          </p:nvPr>
        </p:nvSpPr>
        <p:spPr>
          <a:noFill/>
        </p:spPr>
        <p:txBody>
          <a:bodyPr/>
          <a:lstStyle/>
          <a:p>
            <a:fld id="{05A654D7-4969-4874-B696-F79E6491E7A0}" type="slidenum">
              <a:rPr lang="en-US" smtClean="0"/>
              <a:pPr/>
              <a:t>1</a:t>
            </a:fld>
            <a:endParaRPr lang="en-US" dirty="0" smtClean="0"/>
          </a:p>
        </p:txBody>
      </p:sp>
    </p:spTree>
    <p:extLst>
      <p:ext uri="{BB962C8B-B14F-4D97-AF65-F5344CB8AC3E}">
        <p14:creationId xmlns="" xmlns:p14="http://schemas.microsoft.com/office/powerpoint/2010/main" val="4690036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18</a:t>
            </a:fld>
            <a:endParaRPr lang="en-US">
              <a:solidFill>
                <a:srgbClr val="000000"/>
              </a:solidFill>
            </a:endParaRPr>
          </a:p>
        </p:txBody>
      </p:sp>
    </p:spTree>
    <p:extLst>
      <p:ext uri="{BB962C8B-B14F-4D97-AF65-F5344CB8AC3E}">
        <p14:creationId xmlns="" xmlns:p14="http://schemas.microsoft.com/office/powerpoint/2010/main" val="25190314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19</a:t>
            </a:fld>
            <a:endParaRPr lang="en-US">
              <a:solidFill>
                <a:srgbClr val="000000"/>
              </a:solidFill>
            </a:endParaRPr>
          </a:p>
        </p:txBody>
      </p:sp>
    </p:spTree>
    <p:extLst>
      <p:ext uri="{BB962C8B-B14F-4D97-AF65-F5344CB8AC3E}">
        <p14:creationId xmlns="" xmlns:p14="http://schemas.microsoft.com/office/powerpoint/2010/main" val="10410013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20</a:t>
            </a:fld>
            <a:endParaRPr lang="en-US">
              <a:solidFill>
                <a:srgbClr val="000000"/>
              </a:solidFill>
            </a:endParaRPr>
          </a:p>
        </p:txBody>
      </p:sp>
    </p:spTree>
    <p:extLst>
      <p:ext uri="{BB962C8B-B14F-4D97-AF65-F5344CB8AC3E}">
        <p14:creationId xmlns="" xmlns:p14="http://schemas.microsoft.com/office/powerpoint/2010/main" val="6969547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21</a:t>
            </a:fld>
            <a:endParaRPr lang="en-US">
              <a:solidFill>
                <a:srgbClr val="000000"/>
              </a:solidFill>
            </a:endParaRPr>
          </a:p>
        </p:txBody>
      </p:sp>
    </p:spTree>
    <p:extLst>
      <p:ext uri="{BB962C8B-B14F-4D97-AF65-F5344CB8AC3E}">
        <p14:creationId xmlns="" xmlns:p14="http://schemas.microsoft.com/office/powerpoint/2010/main" val="14976688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23</a:t>
            </a:fld>
            <a:endParaRPr lang="en-US">
              <a:solidFill>
                <a:srgbClr val="000000"/>
              </a:solidFill>
            </a:endParaRPr>
          </a:p>
        </p:txBody>
      </p:sp>
    </p:spTree>
    <p:extLst>
      <p:ext uri="{BB962C8B-B14F-4D97-AF65-F5344CB8AC3E}">
        <p14:creationId xmlns="" xmlns:p14="http://schemas.microsoft.com/office/powerpoint/2010/main" val="7240865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24</a:t>
            </a:fld>
            <a:endParaRPr lang="en-US">
              <a:solidFill>
                <a:srgbClr val="000000"/>
              </a:solidFill>
            </a:endParaRPr>
          </a:p>
        </p:txBody>
      </p:sp>
    </p:spTree>
    <p:extLst>
      <p:ext uri="{BB962C8B-B14F-4D97-AF65-F5344CB8AC3E}">
        <p14:creationId xmlns="" xmlns:p14="http://schemas.microsoft.com/office/powerpoint/2010/main" val="1562323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25</a:t>
            </a:fld>
            <a:endParaRPr lang="en-US">
              <a:solidFill>
                <a:srgbClr val="000000"/>
              </a:solidFill>
            </a:endParaRPr>
          </a:p>
        </p:txBody>
      </p:sp>
    </p:spTree>
    <p:extLst>
      <p:ext uri="{BB962C8B-B14F-4D97-AF65-F5344CB8AC3E}">
        <p14:creationId xmlns="" xmlns:p14="http://schemas.microsoft.com/office/powerpoint/2010/main" val="966517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26</a:t>
            </a:fld>
            <a:endParaRPr lang="en-US">
              <a:solidFill>
                <a:srgbClr val="000000"/>
              </a:solidFill>
            </a:endParaRPr>
          </a:p>
        </p:txBody>
      </p:sp>
    </p:spTree>
    <p:extLst>
      <p:ext uri="{BB962C8B-B14F-4D97-AF65-F5344CB8AC3E}">
        <p14:creationId xmlns="" xmlns:p14="http://schemas.microsoft.com/office/powerpoint/2010/main" val="4873255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27</a:t>
            </a:fld>
            <a:endParaRPr lang="en-US">
              <a:solidFill>
                <a:srgbClr val="000000"/>
              </a:solidFill>
            </a:endParaRPr>
          </a:p>
        </p:txBody>
      </p:sp>
    </p:spTree>
    <p:extLst>
      <p:ext uri="{BB962C8B-B14F-4D97-AF65-F5344CB8AC3E}">
        <p14:creationId xmlns="" xmlns:p14="http://schemas.microsoft.com/office/powerpoint/2010/main" val="37215163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28</a:t>
            </a:fld>
            <a:endParaRPr lang="en-US">
              <a:solidFill>
                <a:srgbClr val="000000"/>
              </a:solidFill>
            </a:endParaRPr>
          </a:p>
        </p:txBody>
      </p:sp>
    </p:spTree>
    <p:extLst>
      <p:ext uri="{BB962C8B-B14F-4D97-AF65-F5344CB8AC3E}">
        <p14:creationId xmlns="" xmlns:p14="http://schemas.microsoft.com/office/powerpoint/2010/main" val="42427960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0BC9417E-63BB-449D-BC72-FFE2165E801D}" type="slidenum">
              <a:rPr lang="en-US" smtClean="0">
                <a:solidFill>
                  <a:srgbClr val="000000"/>
                </a:solidFill>
              </a:rPr>
              <a:pPr/>
              <a:t>2</a:t>
            </a:fld>
            <a:endParaRPr lang="en-US" dirty="0" smtClean="0">
              <a:solidFill>
                <a:srgbClr val="000000"/>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eaLnBrk="1" hangingPunct="1"/>
            <a:endParaRPr lang="es-PR" dirty="0" smtClean="0"/>
          </a:p>
        </p:txBody>
      </p:sp>
    </p:spTree>
    <p:extLst>
      <p:ext uri="{BB962C8B-B14F-4D97-AF65-F5344CB8AC3E}">
        <p14:creationId xmlns="" xmlns:p14="http://schemas.microsoft.com/office/powerpoint/2010/main" val="38762092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7"/>
          <p:cNvSpPr txBox="1">
            <a:spLocks noGrp="1" noChangeArrowheads="1"/>
          </p:cNvSpPr>
          <p:nvPr/>
        </p:nvSpPr>
        <p:spPr bwMode="auto">
          <a:xfrm>
            <a:off x="3884614" y="8627774"/>
            <a:ext cx="2971800" cy="454340"/>
          </a:xfrm>
          <a:prstGeom prst="rect">
            <a:avLst/>
          </a:prstGeom>
          <a:noFill/>
          <a:ln w="9525">
            <a:noFill/>
            <a:miter lim="800000"/>
            <a:headEnd/>
            <a:tailEnd/>
          </a:ln>
        </p:spPr>
        <p:txBody>
          <a:bodyPr lIns="91957" tIns="45979" rIns="91957" bIns="45979" anchor="b"/>
          <a:lstStyle/>
          <a:p>
            <a:pPr algn="r"/>
            <a:fld id="{A81C3BFB-BBE1-4283-851A-447CDD52158C}" type="slidenum">
              <a:rPr lang="en-US" sz="1200">
                <a:solidFill>
                  <a:srgbClr val="000000"/>
                </a:solidFill>
                <a:latin typeface="Arial" charset="0"/>
              </a:rPr>
              <a:pPr algn="r"/>
              <a:t>37</a:t>
            </a:fld>
            <a:endParaRPr lang="en-US" sz="1200" dirty="0">
              <a:solidFill>
                <a:srgbClr val="000000"/>
              </a:solidFill>
              <a:latin typeface="Arial" charset="0"/>
            </a:endParaRPr>
          </a:p>
        </p:txBody>
      </p:sp>
      <p:sp>
        <p:nvSpPr>
          <p:cNvPr id="261123" name="Rectangle 2"/>
          <p:cNvSpPr>
            <a:spLocks noGrp="1" noRot="1" noChangeAspect="1" noChangeArrowheads="1" noTextEdit="1"/>
          </p:cNvSpPr>
          <p:nvPr>
            <p:ph type="sldImg"/>
          </p:nvPr>
        </p:nvSpPr>
        <p:spPr>
          <a:ln/>
        </p:spPr>
      </p:sp>
      <p:sp>
        <p:nvSpPr>
          <p:cNvPr id="261124" name="Rectangle 3"/>
          <p:cNvSpPr>
            <a:spLocks noGrp="1" noChangeArrowheads="1"/>
          </p:cNvSpPr>
          <p:nvPr>
            <p:ph type="body" idx="1"/>
          </p:nvPr>
        </p:nvSpPr>
        <p:spPr>
          <a:noFill/>
          <a:ln/>
        </p:spPr>
        <p:txBody>
          <a:bodyPr/>
          <a:lstStyle/>
          <a:p>
            <a:pPr eaLnBrk="1" hangingPunct="1"/>
            <a:endParaRPr lang="es-PR" dirty="0" smtClean="0"/>
          </a:p>
        </p:txBody>
      </p:sp>
    </p:spTree>
    <p:extLst>
      <p:ext uri="{BB962C8B-B14F-4D97-AF65-F5344CB8AC3E}">
        <p14:creationId xmlns="" xmlns:p14="http://schemas.microsoft.com/office/powerpoint/2010/main" val="6423993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endParaRPr lang="en-US" dirty="0" smtClean="0"/>
          </a:p>
        </p:txBody>
      </p:sp>
      <p:sp>
        <p:nvSpPr>
          <p:cNvPr id="92164" name="Slide Number Placeholder 3"/>
          <p:cNvSpPr>
            <a:spLocks noGrp="1"/>
          </p:cNvSpPr>
          <p:nvPr>
            <p:ph type="sldNum" sz="quarter" idx="5"/>
          </p:nvPr>
        </p:nvSpPr>
        <p:spPr>
          <a:noFill/>
        </p:spPr>
        <p:txBody>
          <a:bodyPr/>
          <a:lstStyle/>
          <a:p>
            <a:fld id="{05A654D7-4969-4874-B696-F79E6491E7A0}" type="slidenum">
              <a:rPr lang="en-US" smtClean="0"/>
              <a:pPr/>
              <a:t>38</a:t>
            </a:fld>
            <a:endParaRPr lang="en-US" smtClean="0"/>
          </a:p>
        </p:txBody>
      </p:sp>
    </p:spTree>
    <p:extLst>
      <p:ext uri="{BB962C8B-B14F-4D97-AF65-F5344CB8AC3E}">
        <p14:creationId xmlns="" xmlns:p14="http://schemas.microsoft.com/office/powerpoint/2010/main" val="54519413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EB734-796A-4E95-A47B-64E8B6749061}" type="slidenum">
              <a:rPr lang="en-US"/>
              <a:pPr/>
              <a:t>39</a:t>
            </a:fld>
            <a:endParaRPr lang="en-US"/>
          </a:p>
        </p:txBody>
      </p:sp>
      <p:sp>
        <p:nvSpPr>
          <p:cNvPr id="18434" name="Rectangle 2"/>
          <p:cNvSpPr>
            <a:spLocks noGrp="1" noRot="1" noChangeAspect="1" noChangeArrowheads="1" noTextEdit="1"/>
          </p:cNvSpPr>
          <p:nvPr>
            <p:ph type="sldImg"/>
          </p:nvPr>
        </p:nvSpPr>
        <p:spPr>
          <a:xfrm>
            <a:off x="1158875" y="682625"/>
            <a:ext cx="4540250" cy="3405188"/>
          </a:xfrm>
          <a:ln/>
        </p:spPr>
      </p:sp>
      <p:sp>
        <p:nvSpPr>
          <p:cNvPr id="18435" name="Rectangle 3"/>
          <p:cNvSpPr>
            <a:spLocks noGrp="1" noChangeArrowheads="1"/>
          </p:cNvSpPr>
          <p:nvPr>
            <p:ph type="body" idx="1"/>
          </p:nvPr>
        </p:nvSpPr>
        <p:spPr/>
        <p:txBody>
          <a:bodyPr/>
          <a:lstStyle/>
          <a:p>
            <a:endParaRPr lang="en-US"/>
          </a:p>
        </p:txBody>
      </p:sp>
    </p:spTree>
    <p:extLst>
      <p:ext uri="{BB962C8B-B14F-4D97-AF65-F5344CB8AC3E}">
        <p14:creationId xmlns="" xmlns:p14="http://schemas.microsoft.com/office/powerpoint/2010/main" val="34648304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fld id="{9E96FC2E-92B0-4858-A30A-9BB3A28AE976}" type="slidenum">
              <a:rPr lang="en-US" smtClean="0">
                <a:solidFill>
                  <a:srgbClr val="000000"/>
                </a:solidFill>
              </a:rPr>
              <a:pPr/>
              <a:t>4</a:t>
            </a:fld>
            <a:endParaRPr lang="en-US" dirty="0">
              <a:solidFill>
                <a:srgbClr val="000000"/>
              </a:solidFill>
            </a:endParaRPr>
          </a:p>
        </p:txBody>
      </p:sp>
    </p:spTree>
    <p:extLst>
      <p:ext uri="{BB962C8B-B14F-4D97-AF65-F5344CB8AC3E}">
        <p14:creationId xmlns="" xmlns:p14="http://schemas.microsoft.com/office/powerpoint/2010/main" val="12976332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a:t>
            </a:fld>
            <a:endParaRPr lang="en-US">
              <a:solidFill>
                <a:srgbClr val="000000"/>
              </a:solidFill>
            </a:endParaRPr>
          </a:p>
        </p:txBody>
      </p:sp>
    </p:spTree>
    <p:extLst>
      <p:ext uri="{BB962C8B-B14F-4D97-AF65-F5344CB8AC3E}">
        <p14:creationId xmlns="" xmlns:p14="http://schemas.microsoft.com/office/powerpoint/2010/main" val="35982407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a:t>
            </a:fld>
            <a:endParaRPr lang="en-US" dirty="0">
              <a:solidFill>
                <a:srgbClr val="000000"/>
              </a:solidFill>
            </a:endParaRPr>
          </a:p>
        </p:txBody>
      </p:sp>
    </p:spTree>
    <p:extLst>
      <p:ext uri="{BB962C8B-B14F-4D97-AF65-F5344CB8AC3E}">
        <p14:creationId xmlns="" xmlns:p14="http://schemas.microsoft.com/office/powerpoint/2010/main" val="28048810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a:t>
            </a:fld>
            <a:endParaRPr lang="en-US" dirty="0">
              <a:solidFill>
                <a:srgbClr val="000000"/>
              </a:solidFill>
            </a:endParaRPr>
          </a:p>
        </p:txBody>
      </p:sp>
    </p:spTree>
    <p:extLst>
      <p:ext uri="{BB962C8B-B14F-4D97-AF65-F5344CB8AC3E}">
        <p14:creationId xmlns="" xmlns:p14="http://schemas.microsoft.com/office/powerpoint/2010/main" val="464760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8</a:t>
            </a:fld>
            <a:endParaRPr lang="en-US" dirty="0">
              <a:solidFill>
                <a:srgbClr val="000000"/>
              </a:solidFill>
            </a:endParaRPr>
          </a:p>
        </p:txBody>
      </p:sp>
    </p:spTree>
    <p:extLst>
      <p:ext uri="{BB962C8B-B14F-4D97-AF65-F5344CB8AC3E}">
        <p14:creationId xmlns="" xmlns:p14="http://schemas.microsoft.com/office/powerpoint/2010/main" val="41313920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16</a:t>
            </a:fld>
            <a:endParaRPr lang="en-US">
              <a:solidFill>
                <a:srgbClr val="000000"/>
              </a:solidFill>
            </a:endParaRPr>
          </a:p>
        </p:txBody>
      </p:sp>
    </p:spTree>
    <p:extLst>
      <p:ext uri="{BB962C8B-B14F-4D97-AF65-F5344CB8AC3E}">
        <p14:creationId xmlns="" xmlns:p14="http://schemas.microsoft.com/office/powerpoint/2010/main" val="27839226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17</a:t>
            </a:fld>
            <a:endParaRPr lang="en-US">
              <a:solidFill>
                <a:srgbClr val="000000"/>
              </a:solidFill>
            </a:endParaRPr>
          </a:p>
        </p:txBody>
      </p:sp>
    </p:spTree>
    <p:extLst>
      <p:ext uri="{BB962C8B-B14F-4D97-AF65-F5344CB8AC3E}">
        <p14:creationId xmlns="" xmlns:p14="http://schemas.microsoft.com/office/powerpoint/2010/main" val="21885803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1506" name="Group 2"/>
          <p:cNvGrpSpPr>
            <a:grpSpLocks/>
          </p:cNvGrpSpPr>
          <p:nvPr/>
        </p:nvGrpSpPr>
        <p:grpSpPr bwMode="auto">
          <a:xfrm>
            <a:off x="2" y="2438401"/>
            <a:ext cx="9009063" cy="1052513"/>
            <a:chOff x="0" y="1536"/>
            <a:chExt cx="5675" cy="663"/>
          </a:xfrm>
        </p:grpSpPr>
        <p:grpSp>
          <p:nvGrpSpPr>
            <p:cNvPr id="21507" name="Group 3"/>
            <p:cNvGrpSpPr>
              <a:grpSpLocks/>
            </p:cNvGrpSpPr>
            <p:nvPr/>
          </p:nvGrpSpPr>
          <p:grpSpPr bwMode="auto">
            <a:xfrm>
              <a:off x="183" y="1604"/>
              <a:ext cx="448" cy="299"/>
              <a:chOff x="720" y="336"/>
              <a:chExt cx="624" cy="432"/>
            </a:xfrm>
          </p:grpSpPr>
          <p:sp>
            <p:nvSpPr>
              <p:cNvPr id="21508"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endParaRPr lang="en-US"/>
              </a:p>
            </p:txBody>
          </p:sp>
          <p:sp>
            <p:nvSpPr>
              <p:cNvPr id="21509"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endParaRPr lang="en-US"/>
              </a:p>
            </p:txBody>
          </p:sp>
        </p:grpSp>
        <p:grpSp>
          <p:nvGrpSpPr>
            <p:cNvPr id="21510" name="Group 6"/>
            <p:cNvGrpSpPr>
              <a:grpSpLocks/>
            </p:cNvGrpSpPr>
            <p:nvPr/>
          </p:nvGrpSpPr>
          <p:grpSpPr bwMode="auto">
            <a:xfrm>
              <a:off x="261" y="1870"/>
              <a:ext cx="465" cy="299"/>
              <a:chOff x="912" y="2640"/>
              <a:chExt cx="672" cy="432"/>
            </a:xfrm>
          </p:grpSpPr>
          <p:sp>
            <p:nvSpPr>
              <p:cNvPr id="21511"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endParaRPr lang="en-US"/>
              </a:p>
            </p:txBody>
          </p:sp>
          <p:sp>
            <p:nvSpPr>
              <p:cNvPr id="21512"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endParaRPr lang="en-US"/>
              </a:p>
            </p:txBody>
          </p:sp>
        </p:grpSp>
        <p:sp>
          <p:nvSpPr>
            <p:cNvPr id="21513"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endParaRPr lang="en-US"/>
            </a:p>
          </p:txBody>
        </p:sp>
        <p:sp>
          <p:nvSpPr>
            <p:cNvPr id="21514"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endParaRPr lang="en-US"/>
            </a:p>
          </p:txBody>
        </p:sp>
        <p:sp>
          <p:nvSpPr>
            <p:cNvPr id="21515"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gr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pPr/>
              <a:t>‹#›</a:t>
            </a:fld>
            <a:endParaRPr lang="en-US"/>
          </a:p>
        </p:txBody>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pPr/>
              <a:t>‹#›</a:t>
            </a:fld>
            <a:endParaRPr lang="en-US"/>
          </a:p>
        </p:txBody>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pPr/>
              <a:t>‹#›</a:t>
            </a:fld>
            <a:endParaRPr lang="en-US"/>
          </a:p>
        </p:txBody>
      </p:sp>
    </p:spTree>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pPr/>
              <a:t>‹#›</a:t>
            </a:fld>
            <a:endParaRPr lang="en-US"/>
          </a:p>
        </p:txBody>
      </p:sp>
    </p:spTree>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smtClean="0"/>
              <a:t>Click to edit Master title style</a:t>
            </a:r>
            <a:endParaRPr lang="es-PR"/>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4" name="Content Placeholder 3"/>
          <p:cNvSpPr>
            <a:spLocks noGrp="1"/>
          </p:cNvSpPr>
          <p:nvPr>
            <p:ph sz="half" idx="2"/>
          </p:nvPr>
        </p:nvSpPr>
        <p:spPr>
          <a:xfrm>
            <a:off x="51450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5" name="Rectangle 11"/>
          <p:cNvSpPr>
            <a:spLocks noGrp="1" noChangeArrowheads="1"/>
          </p:cNvSpPr>
          <p:nvPr>
            <p:ph type="dt" sz="half" idx="10"/>
          </p:nvPr>
        </p:nvSpPr>
        <p:spPr>
          <a:ln/>
        </p:spPr>
        <p:txBody>
          <a:bodyPr/>
          <a:lstStyle>
            <a:lvl1pPr>
              <a:defRPr/>
            </a:lvl1pPr>
          </a:lstStyle>
          <a:p>
            <a:fld id="{51321620-7B8A-449A-98FB-69EC33E1586B}" type="datetime1">
              <a:rPr lang="en-US"/>
              <a:pPr/>
              <a:t>8/29/2014</a:t>
            </a:fld>
            <a:endParaRPr lang="en-US"/>
          </a:p>
        </p:txBody>
      </p:sp>
      <p:sp>
        <p:nvSpPr>
          <p:cNvPr id="6" name="Rectangle 12"/>
          <p:cNvSpPr>
            <a:spLocks noGrp="1" noChangeArrowheads="1"/>
          </p:cNvSpPr>
          <p:nvPr>
            <p:ph type="ftr" sz="quarter" idx="11"/>
          </p:nvPr>
        </p:nvSpPr>
        <p:spPr>
          <a:ln/>
        </p:spPr>
        <p:txBody>
          <a:bodyPr/>
          <a:lstStyle>
            <a:lvl1pPr>
              <a:defRPr/>
            </a:lvl1pPr>
          </a:lstStyle>
          <a:p>
            <a:endParaRPr lang="en-US"/>
          </a:p>
        </p:txBody>
      </p:sp>
      <p:sp>
        <p:nvSpPr>
          <p:cNvPr id="7" name="Rectangle 13"/>
          <p:cNvSpPr>
            <a:spLocks noGrp="1" noChangeArrowheads="1"/>
          </p:cNvSpPr>
          <p:nvPr>
            <p:ph type="sldNum" sz="quarter" idx="12"/>
          </p:nvPr>
        </p:nvSpPr>
        <p:spPr>
          <a:ln/>
        </p:spPr>
        <p:txBody>
          <a:bodyPr/>
          <a:lstStyle>
            <a:lvl1pPr>
              <a:defRPr/>
            </a:lvl1pPr>
          </a:lstStyle>
          <a:p>
            <a:pPr>
              <a:defRPr/>
            </a:pPr>
            <a:fld id="{01426BC6-9C44-4822-8B07-F963A8030F45}" type="slidenum">
              <a:rPr lang="en-US"/>
              <a:pPr>
                <a:defRPr/>
              </a:pPr>
              <a:t>‹#›</a:t>
            </a:fld>
            <a:endParaRPr lang="en-US"/>
          </a:p>
        </p:txBody>
      </p:sp>
    </p:spTree>
  </p:cSld>
  <p:clrMapOvr>
    <a:masterClrMapping/>
  </p:clrMapOvr>
  <p:transition spd="slow">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DBD18-52EC-4543-95A7-94002FFBA35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E7F7E-33AA-4283-8B9E-027FB821B55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7FCE1-6554-404F-86D6-A65B7CF1D19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F66C4B-4773-43DA-A1DB-4AFD6C3304D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03FDD6-FB54-4892-B09D-2EA4B747409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4F163F-9188-4589-9629-C6C2491F6D6D}"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pPr/>
              <a:t>‹#›</a:t>
            </a:fld>
            <a:endParaRPr lang="en-US"/>
          </a:p>
        </p:txBody>
      </p:sp>
    </p:spTree>
  </p:cSld>
  <p:clrMapOvr>
    <a:masterClrMapping/>
  </p:clrMapOvr>
  <p:transition spd="slow">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AE5B1C-0384-499A-9270-D850812709E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C6D93-0A32-41BA-AB7C-6F9269F4E8E9}"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64993C-7D65-48A2-93F3-36FEC830A3C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062A0-DF63-4C85-B593-9A872A4EBE55}"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2980A9-21B9-4C04-BCE9-635D935807EE}"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pPr/>
              <a:t>‹#›</a:t>
            </a:fld>
            <a:endParaRPr lang="en-US"/>
          </a:p>
        </p:txBody>
      </p:sp>
    </p:spTree>
  </p:cSld>
  <p:clrMapOvr>
    <a:masterClrMapping/>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pPr/>
              <a:t>‹#›</a:t>
            </a:fld>
            <a:endParaRPr lang="en-US"/>
          </a:p>
        </p:txBody>
      </p:sp>
    </p:spTree>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pPr/>
              <a:t>‹#›</a:t>
            </a:fld>
            <a:endParaRPr lang="en-US"/>
          </a:p>
        </p:txBody>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pPr/>
              <a:t>‹#›</a:t>
            </a:fld>
            <a:endParaRPr lang="en-US"/>
          </a:p>
        </p:txBody>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pPr/>
              <a:t>‹#›</a:t>
            </a:fld>
            <a:endParaRPr lang="en-US"/>
          </a:p>
        </p:txBody>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pPr/>
              <a:t>‹#›</a:t>
            </a:fld>
            <a:endParaRPr lang="en-US"/>
          </a:p>
        </p:txBody>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pPr/>
              <a:t>‹#›</a:t>
            </a:fld>
            <a:endParaRPr lang="en-US"/>
          </a:p>
        </p:txBody>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ChangeArrowheads="1"/>
          </p:cNvSpPr>
          <p:nvPr/>
        </p:nvSpPr>
        <p:spPr bwMode="ltGray">
          <a:xfrm>
            <a:off x="417514" y="1098551"/>
            <a:ext cx="438151" cy="474663"/>
          </a:xfrm>
          <a:prstGeom prst="rect">
            <a:avLst/>
          </a:prstGeom>
          <a:solidFill>
            <a:schemeClr val="accent2"/>
          </a:solidFill>
          <a:ln w="9525">
            <a:noFill/>
            <a:miter lim="800000"/>
            <a:headEnd/>
            <a:tailEnd/>
          </a:ln>
          <a:effectLst/>
        </p:spPr>
        <p:txBody>
          <a:bodyPr wrap="none" anchor="ctr"/>
          <a:lstStyle/>
          <a:p>
            <a:pPr algn="ctr"/>
            <a:endParaRPr kumimoji="1" lang="en-US" sz="2400"/>
          </a:p>
        </p:txBody>
      </p:sp>
      <p:sp>
        <p:nvSpPr>
          <p:cNvPr id="20483" name="Rectangle 3"/>
          <p:cNvSpPr>
            <a:spLocks noChangeArrowheads="1"/>
          </p:cNvSpPr>
          <p:nvPr/>
        </p:nvSpPr>
        <p:spPr bwMode="ltGray">
          <a:xfrm>
            <a:off x="800100" y="1098551"/>
            <a:ext cx="328613" cy="474663"/>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4" name="Rectangle 4"/>
          <p:cNvSpPr>
            <a:spLocks noChangeArrowheads="1"/>
          </p:cNvSpPr>
          <p:nvPr/>
        </p:nvSpPr>
        <p:spPr bwMode="ltGray">
          <a:xfrm>
            <a:off x="541339" y="1520825"/>
            <a:ext cx="422275" cy="474663"/>
          </a:xfrm>
          <a:prstGeom prst="rect">
            <a:avLst/>
          </a:prstGeom>
          <a:solidFill>
            <a:schemeClr val="folHlink"/>
          </a:solidFill>
          <a:ln w="9525">
            <a:noFill/>
            <a:miter lim="800000"/>
            <a:headEnd/>
            <a:tailEnd/>
          </a:ln>
          <a:effectLst/>
        </p:spPr>
        <p:txBody>
          <a:bodyPr wrap="none" anchor="ctr"/>
          <a:lstStyle/>
          <a:p>
            <a:pPr algn="ctr"/>
            <a:endParaRPr kumimoji="1" lang="en-US" sz="2400"/>
          </a:p>
        </p:txBody>
      </p:sp>
      <p:sp>
        <p:nvSpPr>
          <p:cNvPr id="20485" name="Rectangle 5"/>
          <p:cNvSpPr>
            <a:spLocks noChangeArrowheads="1"/>
          </p:cNvSpPr>
          <p:nvPr/>
        </p:nvSpPr>
        <p:spPr bwMode="ltGray">
          <a:xfrm>
            <a:off x="911226" y="1520825"/>
            <a:ext cx="368300" cy="474663"/>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6" name="Rectangle 6"/>
          <p:cNvSpPr>
            <a:spLocks noChangeArrowheads="1"/>
          </p:cNvSpPr>
          <p:nvPr/>
        </p:nvSpPr>
        <p:spPr bwMode="ltGray">
          <a:xfrm>
            <a:off x="127001" y="1447801"/>
            <a:ext cx="560388" cy="422275"/>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lgn="ctr"/>
            <a:endParaRPr kumimoji="1" lang="en-US" sz="2400"/>
          </a:p>
        </p:txBody>
      </p:sp>
      <p:sp>
        <p:nvSpPr>
          <p:cNvPr id="20487" name="Rectangle 7"/>
          <p:cNvSpPr>
            <a:spLocks noChangeArrowheads="1"/>
          </p:cNvSpPr>
          <p:nvPr/>
        </p:nvSpPr>
        <p:spPr bwMode="gray">
          <a:xfrm>
            <a:off x="762001" y="990601"/>
            <a:ext cx="31751" cy="1052513"/>
          </a:xfrm>
          <a:prstGeom prst="rect">
            <a:avLst/>
          </a:prstGeom>
          <a:solidFill>
            <a:schemeClr val="bg2"/>
          </a:solidFill>
          <a:ln w="9525">
            <a:noFill/>
            <a:miter lim="800000"/>
            <a:headEnd/>
            <a:tailEnd/>
          </a:ln>
          <a:effectLst/>
        </p:spPr>
        <p:txBody>
          <a:bodyPr wrap="none" anchor="ctr"/>
          <a:lstStyle/>
          <a:p>
            <a:pPr algn="ctr"/>
            <a:endParaRPr kumimoji="1" lang="en-US" sz="2400"/>
          </a:p>
        </p:txBody>
      </p:sp>
      <p:sp>
        <p:nvSpPr>
          <p:cNvPr id="20488" name="Rectangle 8"/>
          <p:cNvSpPr>
            <a:spLocks noChangeArrowheads="1"/>
          </p:cNvSpPr>
          <p:nvPr/>
        </p:nvSpPr>
        <p:spPr bwMode="gray">
          <a:xfrm>
            <a:off x="442914" y="1781175"/>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50"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87" r:id="rId12"/>
    <p:sldLayoutId id="2147483688" r:id="rId13"/>
  </p:sldLayoutIdLst>
  <p:transition spd="slow">
    <p:fade/>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F08F9C-FCE7-4A61-B8C1-DFAF70FC5AFE}"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ransition spd="slow">
    <p:fade/>
  </p:transition>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0.xml"/><Relationship Id="rId6" Type="http://schemas.openxmlformats.org/officeDocument/2006/relationships/image" Target="../media/image3.jpeg"/><Relationship Id="rId5" Type="http://schemas.openxmlformats.org/officeDocument/2006/relationships/image" Target="../media/image2.gif"/><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microsoft.com/office/2007/relationships/hdphoto" Target="../media/hdphoto5.wdp"/></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microsoft.com/office/2007/relationships/hdphoto" Target="../media/hdphoto2.wdp"/></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hemeOverride" Target="../theme/themeOverride1.xml"/><Relationship Id="rId5" Type="http://schemas.microsoft.com/office/2007/relationships/hdphoto" Target="../media/hdphoto6.wdp"/><Relationship Id="rId4" Type="http://schemas.openxmlformats.org/officeDocument/2006/relationships/image" Target="../media/image8.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www.dsmedia.org/resources/illustrations/sweet-publishing/" TargetMode="External"/><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hyperlink" Target="http://st-takla.org/Gallery/Bible/Illustrations/Bible-Slides/OT/Hosea.html"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1.xml"/><Relationship Id="rId1" Type="http://schemas.openxmlformats.org/officeDocument/2006/relationships/slideLayout" Target="../slideLayouts/slideLayout20.xml"/><Relationship Id="rId4" Type="http://schemas.microsoft.com/office/2007/relationships/hdphoto" Target="../media/hdphoto7.wdp"/></Relationships>
</file>

<file path=ppt/slides/_rels/slide3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microsoft.com/office/2007/relationships/hdphoto" Target="../media/hdphoto4.wdp"/></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BEBA8EAE-BF5A-486C-A8C5-ECC9F3942E4B}">
                <a14:imgProps xmln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 xmlns:a14="http://schemas.microsoft.com/office/drawing/2010/main" val="0"/>
              </a:ext>
            </a:extLst>
          </a:blip>
          <a:srcRect l="1526"/>
          <a:stretch/>
        </p:blipFill>
        <p:spPr>
          <a:xfrm>
            <a:off x="0" y="0"/>
            <a:ext cx="9150220" cy="6857471"/>
          </a:xfrm>
          <a:prstGeom prst="rect">
            <a:avLst/>
          </a:prstGeom>
        </p:spPr>
      </p:pic>
      <p:sp>
        <p:nvSpPr>
          <p:cNvPr id="5" name="Slide Number Placeholder 3"/>
          <p:cNvSpPr>
            <a:spLocks noGrp="1"/>
          </p:cNvSpPr>
          <p:nvPr>
            <p:ph type="sldNum" sz="quarter" idx="12"/>
          </p:nvPr>
        </p:nvSpPr>
        <p:spPr>
          <a:xfrm>
            <a:off x="7042151" y="6248400"/>
            <a:ext cx="1905000" cy="457200"/>
          </a:xfrm>
        </p:spPr>
        <p:txBody>
          <a:bodyPr/>
          <a:lstStyle/>
          <a:p>
            <a:fld id="{6168C845-AC6A-4CB1-AD25-7DB23307EAA9}" type="slidenum">
              <a:rPr lang="en-US"/>
              <a:pPr/>
              <a:t>1</a:t>
            </a:fld>
            <a:endParaRPr lang="en-US" dirty="0"/>
          </a:p>
        </p:txBody>
      </p:sp>
      <p:sp>
        <p:nvSpPr>
          <p:cNvPr id="8" name="Text Box 5"/>
          <p:cNvSpPr txBox="1">
            <a:spLocks noChangeArrowheads="1"/>
          </p:cNvSpPr>
          <p:nvPr/>
        </p:nvSpPr>
        <p:spPr bwMode="auto">
          <a:xfrm>
            <a:off x="0" y="6211669"/>
            <a:ext cx="3048000" cy="646331"/>
          </a:xfrm>
          <a:prstGeom prst="rect">
            <a:avLst/>
          </a:prstGeom>
          <a:noFill/>
          <a:ln w="9525">
            <a:noFill/>
            <a:miter lim="800000"/>
            <a:headEnd/>
            <a:tailEnd/>
          </a:ln>
          <a:effectLst/>
        </p:spPr>
        <p:txBody>
          <a:bodyPr wrap="square">
            <a:spAutoFit/>
          </a:bodyPr>
          <a:lstStyle/>
          <a:p>
            <a:pPr algn="ctr">
              <a:spcBef>
                <a:spcPct val="50000"/>
              </a:spcBef>
            </a:pPr>
            <a:r>
              <a:rPr lang="es-PR" dirty="0">
                <a:solidFill>
                  <a:schemeClr val="tx2"/>
                </a:solidFill>
                <a:latin typeface="Arial" charset="0"/>
              </a:rPr>
              <a:t>Iglesia Bíblica Bautista de </a:t>
            </a:r>
            <a:r>
              <a:rPr lang="es-PR" dirty="0" smtClean="0">
                <a:solidFill>
                  <a:schemeClr val="tx2"/>
                </a:solidFill>
                <a:latin typeface="Arial" charset="0"/>
              </a:rPr>
              <a:t>Aguadilla</a:t>
            </a:r>
            <a:endParaRPr lang="es-PR" dirty="0">
              <a:solidFill>
                <a:schemeClr val="tx2"/>
              </a:solidFill>
              <a:latin typeface="Arial" charset="0"/>
            </a:endParaRPr>
          </a:p>
        </p:txBody>
      </p:sp>
      <p:sp>
        <p:nvSpPr>
          <p:cNvPr id="9" name="Text Box 7"/>
          <p:cNvSpPr txBox="1">
            <a:spLocks noChangeArrowheads="1"/>
          </p:cNvSpPr>
          <p:nvPr/>
        </p:nvSpPr>
        <p:spPr bwMode="auto">
          <a:xfrm>
            <a:off x="5791200" y="6211669"/>
            <a:ext cx="3352800" cy="369332"/>
          </a:xfrm>
          <a:prstGeom prst="rect">
            <a:avLst/>
          </a:prstGeom>
          <a:noFill/>
          <a:ln w="9525">
            <a:noFill/>
            <a:miter lim="800000"/>
            <a:headEnd/>
            <a:tailEnd/>
          </a:ln>
        </p:spPr>
        <p:txBody>
          <a:bodyPr wrap="square">
            <a:spAutoFit/>
          </a:bodyPr>
          <a:lstStyle/>
          <a:p>
            <a:pPr>
              <a:spcBef>
                <a:spcPct val="50000"/>
              </a:spcBef>
              <a:defRPr/>
            </a:pPr>
            <a:r>
              <a:rPr lang="es-PR" i="1" dirty="0">
                <a:solidFill>
                  <a:schemeClr val="tx2"/>
                </a:solidFill>
                <a:latin typeface="Arial" charset="0"/>
              </a:rPr>
              <a:t>La Biblia Libro por Libro, CBP</a:t>
            </a:r>
            <a:r>
              <a:rPr lang="en-US" i="1" baseline="30000" dirty="0">
                <a:solidFill>
                  <a:schemeClr val="tx2"/>
                </a:solidFill>
                <a:latin typeface="Arial" charset="0"/>
              </a:rPr>
              <a:t>®</a:t>
            </a:r>
            <a:endParaRPr lang="en-US" dirty="0">
              <a:solidFill>
                <a:schemeClr val="tx2"/>
              </a:solidFill>
              <a:latin typeface="Arial" charset="0"/>
            </a:endParaRPr>
          </a:p>
        </p:txBody>
      </p:sp>
      <p:pic>
        <p:nvPicPr>
          <p:cNvPr id="17" name="Picture 7" descr="jesus_fish_lg_clr"/>
          <p:cNvPicPr>
            <a:picLocks noChangeAspect="1" noChangeArrowheads="1"/>
          </p:cNvPicPr>
          <p:nvPr/>
        </p:nvPicPr>
        <p:blipFill>
          <a:blip r:embed="rId5" cstate="screen"/>
          <a:srcRect/>
          <a:stretch>
            <a:fillRect/>
          </a:stretch>
        </p:blipFill>
        <p:spPr bwMode="auto">
          <a:xfrm>
            <a:off x="2057400" y="6515100"/>
            <a:ext cx="685800" cy="342900"/>
          </a:xfrm>
          <a:prstGeom prst="rect">
            <a:avLst/>
          </a:prstGeom>
          <a:noFill/>
          <a:ln w="9525">
            <a:noFill/>
            <a:miter lim="800000"/>
            <a:headEnd/>
            <a:tailEnd/>
          </a:ln>
        </p:spPr>
      </p:pic>
      <p:pic>
        <p:nvPicPr>
          <p:cNvPr id="16" name="Picture 4"/>
          <p:cNvPicPr>
            <a:picLocks noChangeAspect="1" noChangeArrowheads="1"/>
          </p:cNvPicPr>
          <p:nvPr/>
        </p:nvPicPr>
        <p:blipFill>
          <a:blip r:embed="rId6" cstate="screen"/>
          <a:srcRect/>
          <a:stretch>
            <a:fillRect/>
          </a:stretch>
        </p:blipFill>
        <p:spPr bwMode="auto">
          <a:xfrm>
            <a:off x="0" y="0"/>
            <a:ext cx="647700" cy="552450"/>
          </a:xfrm>
          <a:prstGeom prst="rect">
            <a:avLst/>
          </a:prstGeom>
          <a:solidFill>
            <a:srgbClr val="4F81BD">
              <a:alpha val="42000"/>
            </a:srgbClr>
          </a:solidFill>
          <a:ln w="9525">
            <a:noFill/>
            <a:miter lim="800000"/>
            <a:headEnd/>
            <a:tailEnd/>
          </a:ln>
        </p:spPr>
      </p:pic>
      <p:sp>
        <p:nvSpPr>
          <p:cNvPr id="12" name="Rectangle 4"/>
          <p:cNvSpPr txBox="1">
            <a:spLocks noChangeArrowheads="1"/>
          </p:cNvSpPr>
          <p:nvPr/>
        </p:nvSpPr>
        <p:spPr>
          <a:xfrm>
            <a:off x="342900" y="990600"/>
            <a:ext cx="8458200" cy="4572000"/>
          </a:xfrm>
          <a:prstGeom prst="rect">
            <a:avLst/>
          </a:prstGeom>
          <a:solidFill>
            <a:schemeClr val="bg1">
              <a:lumMod val="95000"/>
              <a:lumOff val="5000"/>
              <a:alpha val="70000"/>
            </a:schemeClr>
          </a:solidFill>
          <a:ln>
            <a:noFill/>
          </a:ln>
          <a:effectLst>
            <a:softEdge rad="127000"/>
          </a:effectLst>
        </p:spPr>
        <p:txBody>
          <a:bodyPr vert="horz" lIns="91440" tIns="45720" rIns="91440" bIns="45720" rtlCol="0" anchor="ctr">
            <a:normAutofit/>
          </a:bodyPr>
          <a:lstStyle/>
          <a:p>
            <a:pPr lvl="0" algn="ctr" fontAlgn="auto">
              <a:spcBef>
                <a:spcPct val="20000"/>
              </a:spcBef>
              <a:spcAft>
                <a:spcPts val="0"/>
              </a:spcAft>
              <a:defRPr/>
            </a:pPr>
            <a:r>
              <a:rPr kumimoji="0" lang="es-PR" sz="3600" b="0" i="0" u="none" strike="noStrike" kern="1200" cap="none" spc="0" normalizeH="0" baseline="0" dirty="0" err="1" smtClean="0">
                <a:ln>
                  <a:noFill/>
                </a:ln>
                <a:solidFill>
                  <a:schemeClr val="tx2"/>
                </a:solidFill>
                <a:effectLst/>
                <a:uLnTx/>
                <a:uFillTx/>
                <a:latin typeface="Candara" pitchFamily="34" charset="0"/>
                <a:ea typeface="+mn-ea"/>
                <a:cs typeface="+mn-cs"/>
              </a:rPr>
              <a:t>Unità</a:t>
            </a:r>
            <a:r>
              <a:rPr kumimoji="0" lang="es-PR" sz="3600" b="0" i="0" u="none" strike="noStrike" kern="1200" cap="none" spc="0" normalizeH="0" dirty="0" smtClean="0">
                <a:ln>
                  <a:noFill/>
                </a:ln>
                <a:solidFill>
                  <a:schemeClr val="tx2"/>
                </a:solidFill>
                <a:effectLst/>
                <a:uLnTx/>
                <a:uFillTx/>
                <a:latin typeface="Candara" pitchFamily="34" charset="0"/>
                <a:ea typeface="+mn-ea"/>
                <a:cs typeface="+mn-cs"/>
              </a:rPr>
              <a:t> </a:t>
            </a:r>
            <a:r>
              <a:rPr kumimoji="0" lang="es-PR" sz="3600" b="0" i="0" u="none" strike="noStrike" kern="1200" cap="none" spc="0" normalizeH="0" baseline="0" dirty="0" smtClean="0">
                <a:ln>
                  <a:noFill/>
                </a:ln>
                <a:solidFill>
                  <a:schemeClr val="tx2"/>
                </a:solidFill>
                <a:effectLst/>
                <a:uLnTx/>
                <a:uFillTx/>
                <a:latin typeface="Candara" pitchFamily="34" charset="0"/>
                <a:ea typeface="+mn-ea"/>
                <a:cs typeface="+mn-cs"/>
              </a:rPr>
              <a:t>7: </a:t>
            </a:r>
            <a:r>
              <a:rPr lang="es-PR" sz="3600" dirty="0" smtClean="0">
                <a:solidFill>
                  <a:schemeClr val="tx2"/>
                </a:solidFill>
                <a:latin typeface="Candara" pitchFamily="34" charset="0"/>
              </a:rPr>
              <a:t>Dopo </a:t>
            </a:r>
            <a:r>
              <a:rPr lang="es-PR" sz="3600" dirty="0" err="1" smtClean="0">
                <a:solidFill>
                  <a:schemeClr val="tx2"/>
                </a:solidFill>
                <a:latin typeface="Candara" pitchFamily="34" charset="0"/>
              </a:rPr>
              <a:t>Giudea</a:t>
            </a:r>
            <a:endParaRPr kumimoji="0" lang="es-PR" sz="3600" b="0" i="0" u="none" strike="noStrike" kern="1200" cap="none" spc="0" normalizeH="0" baseline="0" dirty="0" smtClean="0">
              <a:ln>
                <a:noFill/>
              </a:ln>
              <a:solidFill>
                <a:schemeClr val="tx2"/>
              </a:solidFill>
              <a:effectLst/>
              <a:uLnTx/>
              <a:uFillTx/>
              <a:latin typeface="Candara" pitchFamily="34" charset="0"/>
              <a:ea typeface="+mn-ea"/>
              <a:cs typeface="+mn-cs"/>
            </a:endParaRPr>
          </a:p>
          <a:p>
            <a:pPr lvl="0" algn="ctr" fontAlgn="auto">
              <a:spcBef>
                <a:spcPct val="20000"/>
              </a:spcBef>
              <a:spcAft>
                <a:spcPts val="0"/>
              </a:spcAft>
              <a:defRPr/>
            </a:pPr>
            <a:r>
              <a:rPr lang="es-PR" sz="3600" dirty="0" smtClean="0">
                <a:effectLst>
                  <a:outerShdw blurRad="38100" dist="38100" dir="2700000" algn="tl">
                    <a:srgbClr val="000000">
                      <a:alpha val="43137"/>
                    </a:srgbClr>
                  </a:outerShdw>
                </a:effectLst>
                <a:latin typeface="Candara" pitchFamily="34" charset="0"/>
              </a:rPr>
              <a:t> </a:t>
            </a:r>
            <a:r>
              <a:rPr lang="es-PR" sz="3600" dirty="0" smtClean="0">
                <a:solidFill>
                  <a:schemeClr val="tx2"/>
                </a:solidFill>
                <a:latin typeface="Candara" pitchFamily="34" charset="0"/>
                <a:cs typeface="+mn-cs"/>
              </a:rPr>
              <a:t>S</a:t>
            </a:r>
            <a:r>
              <a:rPr kumimoji="0" lang="es-PR" sz="3600" b="0" i="0" u="none" strike="noStrike" kern="1200" cap="none" spc="0" normalizeH="0" baseline="0" dirty="0" smtClean="0">
                <a:ln>
                  <a:noFill/>
                </a:ln>
                <a:solidFill>
                  <a:schemeClr val="tx2"/>
                </a:solidFill>
                <a:effectLst/>
                <a:uLnTx/>
                <a:uFillTx/>
                <a:latin typeface="Candara" pitchFamily="34" charset="0"/>
                <a:ea typeface="+mn-ea"/>
                <a:cs typeface="+mn-cs"/>
              </a:rPr>
              <a:t>tudio </a:t>
            </a:r>
            <a:r>
              <a:rPr lang="es-PR" sz="3600" dirty="0" smtClean="0">
                <a:solidFill>
                  <a:schemeClr val="tx2"/>
                </a:solidFill>
                <a:latin typeface="Candara" pitchFamily="34" charset="0"/>
                <a:cs typeface="+mn-cs"/>
              </a:rPr>
              <a:t>26</a:t>
            </a:r>
            <a:r>
              <a:rPr kumimoji="0" lang="es-PR" sz="3600" b="0" i="0" u="none" strike="noStrike" kern="1200" cap="none" spc="0" normalizeH="0" baseline="0" dirty="0" smtClean="0">
                <a:ln>
                  <a:noFill/>
                </a:ln>
                <a:solidFill>
                  <a:schemeClr val="tx2"/>
                </a:solidFill>
                <a:effectLst/>
                <a:uLnTx/>
                <a:uFillTx/>
                <a:latin typeface="Candara" pitchFamily="34" charset="0"/>
                <a:ea typeface="+mn-ea"/>
                <a:cs typeface="+mn-cs"/>
              </a:rPr>
              <a:t>:</a:t>
            </a:r>
          </a:p>
          <a:p>
            <a:pPr lvl="0" algn="ctr" fontAlgn="auto">
              <a:spcBef>
                <a:spcPct val="20000"/>
              </a:spcBef>
              <a:spcAft>
                <a:spcPts val="0"/>
              </a:spcAft>
              <a:defRPr/>
            </a:pPr>
            <a:r>
              <a:rPr kumimoji="0" lang="es-PR" sz="4400" b="0" i="0" u="none" strike="noStrike" kern="1200" cap="none" spc="0" normalizeH="0" baseline="0" dirty="0" smtClean="0">
                <a:ln>
                  <a:noFill/>
                </a:ln>
                <a:solidFill>
                  <a:schemeClr val="tx2"/>
                </a:solidFill>
                <a:effectLst/>
                <a:uLnTx/>
                <a:uFillTx/>
                <a:latin typeface="Candara" pitchFamily="34" charset="0"/>
                <a:ea typeface="+mn-ea"/>
                <a:cs typeface="+mn-cs"/>
              </a:rPr>
              <a:t>“</a:t>
            </a:r>
            <a:r>
              <a:rPr kumimoji="0" lang="es-PR" sz="4400" b="0" i="0" u="none" strike="noStrike" kern="1200" cap="none" spc="0" normalizeH="0" baseline="0" dirty="0" err="1" smtClean="0">
                <a:ln>
                  <a:noFill/>
                </a:ln>
                <a:solidFill>
                  <a:schemeClr val="tx2"/>
                </a:solidFill>
                <a:effectLst/>
                <a:uLnTx/>
                <a:uFillTx/>
                <a:latin typeface="Candara" pitchFamily="34" charset="0"/>
                <a:ea typeface="+mn-ea"/>
                <a:cs typeface="+mn-cs"/>
              </a:rPr>
              <a:t>Vittorioso</a:t>
            </a:r>
            <a:r>
              <a:rPr kumimoji="0" lang="es-PR" sz="4400" b="0" i="0" u="none" strike="noStrike" kern="1200" cap="none" spc="0" normalizeH="0" baseline="0" dirty="0" smtClean="0">
                <a:ln>
                  <a:noFill/>
                </a:ln>
                <a:solidFill>
                  <a:schemeClr val="tx2"/>
                </a:solidFill>
                <a:effectLst/>
                <a:uLnTx/>
                <a:uFillTx/>
                <a:latin typeface="Candara" pitchFamily="34" charset="0"/>
                <a:ea typeface="+mn-ea"/>
                <a:cs typeface="+mn-cs"/>
              </a:rPr>
              <a:t> </a:t>
            </a:r>
            <a:r>
              <a:rPr kumimoji="0" lang="es-PR" sz="4400" b="0" i="0" u="none" strike="noStrike" kern="1200" cap="none" spc="0" normalizeH="0" baseline="0" dirty="0" err="1" smtClean="0">
                <a:ln>
                  <a:noFill/>
                </a:ln>
                <a:solidFill>
                  <a:schemeClr val="tx2"/>
                </a:solidFill>
                <a:effectLst/>
                <a:uLnTx/>
                <a:uFillTx/>
                <a:latin typeface="Candara" pitchFamily="34" charset="0"/>
                <a:ea typeface="+mn-ea"/>
                <a:cs typeface="+mn-cs"/>
              </a:rPr>
              <a:t>sulla</a:t>
            </a:r>
            <a:r>
              <a:rPr kumimoji="0" lang="es-PR" sz="4400" b="0" i="0" u="none" strike="noStrike" kern="1200" cap="none" spc="0" normalizeH="0" baseline="0" dirty="0" smtClean="0">
                <a:ln>
                  <a:noFill/>
                </a:ln>
                <a:solidFill>
                  <a:schemeClr val="tx2"/>
                </a:solidFill>
                <a:effectLst/>
                <a:uLnTx/>
                <a:uFillTx/>
                <a:latin typeface="Candara" pitchFamily="34" charset="0"/>
                <a:ea typeface="+mn-ea"/>
                <a:cs typeface="+mn-cs"/>
              </a:rPr>
              <a:t> </a:t>
            </a:r>
            <a:r>
              <a:rPr kumimoji="0" lang="es-PR" sz="4400" b="0" i="0" u="none" strike="noStrike" kern="1200" cap="none" spc="0" normalizeH="0" baseline="0" dirty="0" err="1" smtClean="0">
                <a:ln>
                  <a:noFill/>
                </a:ln>
                <a:solidFill>
                  <a:schemeClr val="tx2"/>
                </a:solidFill>
                <a:effectLst/>
                <a:uLnTx/>
                <a:uFillTx/>
                <a:latin typeface="Candara" pitchFamily="34" charset="0"/>
                <a:ea typeface="+mn-ea"/>
                <a:cs typeface="+mn-cs"/>
              </a:rPr>
              <a:t>morte</a:t>
            </a:r>
            <a:r>
              <a:rPr kumimoji="0" lang="en-US" sz="4400" b="0" i="0" u="none" strike="noStrike" kern="1200" cap="none" spc="0" normalizeH="0" dirty="0" smtClean="0">
                <a:ln>
                  <a:noFill/>
                </a:ln>
                <a:solidFill>
                  <a:schemeClr val="tx2"/>
                </a:solidFill>
                <a:effectLst/>
                <a:uLnTx/>
                <a:uFillTx/>
                <a:latin typeface="Candara" pitchFamily="34" charset="0"/>
                <a:ea typeface="+mn-ea"/>
                <a:cs typeface="+mn-cs"/>
              </a:rPr>
              <a:t>”</a:t>
            </a:r>
            <a:r>
              <a:rPr kumimoji="0" lang="es-PR" sz="4400" b="0" i="0" u="none" strike="noStrike" kern="1200" cap="none" spc="0" normalizeH="0" dirty="0" smtClean="0">
                <a:ln>
                  <a:noFill/>
                </a:ln>
                <a:solidFill>
                  <a:schemeClr val="tx2"/>
                </a:solidFill>
                <a:effectLst/>
                <a:uLnTx/>
                <a:uFillTx/>
                <a:latin typeface="Candara" pitchFamily="34" charset="0"/>
                <a:ea typeface="+mn-ea"/>
                <a:cs typeface="+mn-cs"/>
              </a:rPr>
              <a:t>                       </a:t>
            </a:r>
            <a:r>
              <a:rPr kumimoji="0" lang="es-PR" sz="4400" b="0" i="0" u="none" strike="noStrike" kern="1200" cap="none" spc="0" normalizeH="0" baseline="0" dirty="0" smtClean="0">
                <a:ln>
                  <a:noFill/>
                </a:ln>
                <a:solidFill>
                  <a:schemeClr val="tx2"/>
                </a:solidFill>
                <a:effectLst/>
                <a:uLnTx/>
                <a:uFillTx/>
                <a:latin typeface="Candara" pitchFamily="34" charset="0"/>
                <a:ea typeface="+mn-ea"/>
                <a:cs typeface="+mn-cs"/>
              </a:rPr>
              <a:t>              (</a:t>
            </a:r>
            <a:r>
              <a:rPr kumimoji="0" lang="es-PR" sz="3600" b="0" i="0" u="none" strike="noStrike" kern="1200" cap="none" spc="0" normalizeH="0" baseline="0" dirty="0" smtClean="0">
                <a:ln>
                  <a:noFill/>
                </a:ln>
                <a:solidFill>
                  <a:schemeClr val="tx2"/>
                </a:solidFill>
                <a:effectLst/>
                <a:uLnTx/>
                <a:uFillTx/>
                <a:latin typeface="Candara" pitchFamily="34" charset="0"/>
                <a:ea typeface="+mn-ea"/>
                <a:cs typeface="+mn-cs"/>
              </a:rPr>
              <a:t>Giovanni</a:t>
            </a:r>
            <a:r>
              <a:rPr kumimoji="0" lang="es-PR" sz="3600" b="0" i="0" u="none" strike="noStrike" kern="1200" cap="none" spc="0" normalizeH="0" dirty="0" smtClean="0">
                <a:ln>
                  <a:noFill/>
                </a:ln>
                <a:solidFill>
                  <a:schemeClr val="tx2"/>
                </a:solidFill>
                <a:effectLst/>
                <a:uLnTx/>
                <a:uFillTx/>
                <a:latin typeface="Candara" pitchFamily="34" charset="0"/>
                <a:ea typeface="+mn-ea"/>
                <a:cs typeface="+mn-cs"/>
              </a:rPr>
              <a:t> </a:t>
            </a:r>
            <a:r>
              <a:rPr lang="es-PR" sz="3600" dirty="0" smtClean="0">
                <a:solidFill>
                  <a:schemeClr val="tx2"/>
                </a:solidFill>
                <a:latin typeface="Candara" pitchFamily="34" charset="0"/>
                <a:cs typeface="+mn-cs"/>
              </a:rPr>
              <a:t>11:1-44</a:t>
            </a:r>
            <a:r>
              <a:rPr kumimoji="0" lang="es-PR" sz="3600" b="0" i="0" u="none" strike="noStrike" kern="1200" cap="none" spc="0" normalizeH="0" baseline="0" dirty="0" smtClean="0">
                <a:ln>
                  <a:noFill/>
                </a:ln>
                <a:solidFill>
                  <a:schemeClr val="tx2"/>
                </a:solidFill>
                <a:effectLst/>
                <a:uLnTx/>
                <a:uFillTx/>
                <a:latin typeface="Candara" pitchFamily="34" charset="0"/>
                <a:ea typeface="+mn-ea"/>
                <a:cs typeface="+mn-cs"/>
              </a:rPr>
              <a:t>)</a:t>
            </a:r>
          </a:p>
          <a:p>
            <a:pPr marL="0" marR="0" lvl="0" indent="0" algn="ctr" defTabSz="914400" rtl="0" eaLnBrk="1" fontAlgn="auto" latinLnBrk="0" hangingPunct="1">
              <a:lnSpc>
                <a:spcPct val="100000"/>
              </a:lnSpc>
              <a:spcBef>
                <a:spcPct val="20000"/>
              </a:spcBef>
              <a:spcAft>
                <a:spcPts val="0"/>
              </a:spcAft>
              <a:buClrTx/>
              <a:buSzTx/>
              <a:buFontTx/>
              <a:buNone/>
              <a:tabLst/>
              <a:defRPr/>
            </a:pPr>
            <a:r>
              <a:rPr lang="es-PR" sz="3600" dirty="0" smtClean="0">
                <a:solidFill>
                  <a:schemeClr val="tx2"/>
                </a:solidFill>
                <a:latin typeface="Candara" pitchFamily="34" charset="0"/>
                <a:cs typeface="+mn-cs"/>
              </a:rPr>
              <a:t>8 </a:t>
            </a:r>
            <a:r>
              <a:rPr lang="es-PR" sz="3600" dirty="0" err="1" smtClean="0">
                <a:solidFill>
                  <a:schemeClr val="tx2"/>
                </a:solidFill>
                <a:latin typeface="Candara" pitchFamily="34" charset="0"/>
                <a:cs typeface="+mn-cs"/>
              </a:rPr>
              <a:t>aprile</a:t>
            </a:r>
            <a:r>
              <a:rPr lang="es-PR" sz="3600" dirty="0" smtClean="0">
                <a:solidFill>
                  <a:schemeClr val="tx2"/>
                </a:solidFill>
                <a:latin typeface="Candara" pitchFamily="34" charset="0"/>
                <a:cs typeface="+mn-cs"/>
              </a:rPr>
              <a:t> </a:t>
            </a:r>
            <a:r>
              <a:rPr kumimoji="0" lang="es-PR" sz="3600" b="0" i="0" u="none" strike="noStrike" kern="1200" cap="none" spc="0" normalizeH="0" baseline="0" dirty="0" smtClean="0">
                <a:ln>
                  <a:noFill/>
                </a:ln>
                <a:solidFill>
                  <a:schemeClr val="tx2"/>
                </a:solidFill>
                <a:effectLst/>
                <a:uLnTx/>
                <a:uFillTx/>
                <a:latin typeface="Candara" pitchFamily="34" charset="0"/>
                <a:ea typeface="+mn-ea"/>
                <a:cs typeface="+mn-cs"/>
              </a:rPr>
              <a:t>2014</a:t>
            </a:r>
            <a:endParaRPr kumimoji="0" lang="es-PR" sz="3600" b="0" i="0" u="none" strike="noStrike" kern="1200" cap="none" spc="0" normalizeH="0" baseline="0" dirty="0">
              <a:ln>
                <a:noFill/>
              </a:ln>
              <a:solidFill>
                <a:schemeClr val="tx2"/>
              </a:solidFill>
              <a:effectLst/>
              <a:uLnTx/>
              <a:uFillTx/>
              <a:latin typeface="Candara" pitchFamily="34" charset="0"/>
              <a:ea typeface="+mn-ea"/>
              <a:cs typeface="+mn-cs"/>
            </a:endParaRPr>
          </a:p>
        </p:txBody>
      </p:sp>
    </p:spTree>
  </p:cSld>
  <p:clrMapOvr>
    <a:overrideClrMapping bg1="dk1" tx1="lt1" bg2="dk2" tx2="lt2" accent1="accent1" accent2="accent2" accent3="accent3" accent4="accent4" accent5="accent5" accent6="accent6" hlink="hlink" folHlink="folHlink"/>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2000"/>
                                        <p:tgtEl>
                                          <p:spTgt spid="9"/>
                                        </p:tgtEl>
                                      </p:cBhvr>
                                    </p:animEffect>
                                  </p:childTnLst>
                                </p:cTn>
                              </p:par>
                              <p:par>
                                <p:cTn id="11" presetID="10" presetClass="entr" presetSubtype="0"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fade">
                                      <p:cBhvr>
                                        <p:cTn id="13" dur="2000"/>
                                        <p:tgtEl>
                                          <p:spTgt spid="17"/>
                                        </p:tgtEl>
                                      </p:cBhvr>
                                    </p:animEffect>
                                  </p:childTnLst>
                                </p:cTn>
                              </p:par>
                              <p:par>
                                <p:cTn id="14" presetID="10" presetClass="entr" presetSubtype="0" fill="hold"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2000"/>
                                        <p:tgtEl>
                                          <p:spTgt spid="16"/>
                                        </p:tgtEl>
                                      </p:cBhvr>
                                    </p:animEffect>
                                  </p:childTnLst>
                                </p:cTn>
                              </p:par>
                              <p:par>
                                <p:cTn id="17" presetID="10" presetClass="entr" presetSubtype="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FB910898-8591-42B5-B6DE-9EBABB23EF1C}" type="slidenum">
              <a:rPr lang="en-US"/>
              <a:pPr/>
              <a:t>10</a:t>
            </a:fld>
            <a:endParaRPr lang="en-US"/>
          </a:p>
        </p:txBody>
      </p:sp>
      <p:sp>
        <p:nvSpPr>
          <p:cNvPr id="329730" name="Rectangle 2"/>
          <p:cNvSpPr>
            <a:spLocks noGrp="1" noChangeArrowheads="1"/>
          </p:cNvSpPr>
          <p:nvPr>
            <p:ph type="body" idx="1"/>
          </p:nvPr>
        </p:nvSpPr>
        <p:spPr>
          <a:xfrm>
            <a:off x="152400" y="1905000"/>
            <a:ext cx="8458200" cy="4648200"/>
          </a:xfrm>
        </p:spPr>
        <p:txBody>
          <a:bodyPr/>
          <a:lstStyle/>
          <a:p>
            <a:r>
              <a:rPr lang="es-ES" dirty="0" err="1" smtClean="0"/>
              <a:t>Gesù</a:t>
            </a:r>
            <a:r>
              <a:rPr lang="es-ES" dirty="0" smtClean="0"/>
              <a:t> </a:t>
            </a:r>
            <a:r>
              <a:rPr lang="es-ES" dirty="0" err="1" smtClean="0"/>
              <a:t>ricevuto</a:t>
            </a:r>
            <a:r>
              <a:rPr lang="es-ES" dirty="0" smtClean="0"/>
              <a:t> da Marta e </a:t>
            </a:r>
            <a:r>
              <a:rPr lang="es-ES" dirty="0" err="1" smtClean="0"/>
              <a:t>Maria</a:t>
            </a:r>
            <a:endParaRPr lang="es-ES" dirty="0" smtClean="0"/>
          </a:p>
          <a:p>
            <a:pPr lvl="1"/>
            <a:r>
              <a:rPr lang="es-ES" dirty="0" smtClean="0"/>
              <a:t>Dopo di </a:t>
            </a:r>
            <a:r>
              <a:rPr lang="es-ES" dirty="0" err="1" smtClean="0"/>
              <a:t>ricevere</a:t>
            </a:r>
            <a:r>
              <a:rPr lang="es-ES" dirty="0" smtClean="0"/>
              <a:t> la </a:t>
            </a:r>
            <a:r>
              <a:rPr lang="es-ES" dirty="0" err="1" smtClean="0"/>
              <a:t>notizia</a:t>
            </a:r>
            <a:r>
              <a:rPr lang="es-ES" dirty="0" smtClean="0"/>
              <a:t> </a:t>
            </a:r>
            <a:r>
              <a:rPr lang="es-ES" dirty="0" err="1" smtClean="0"/>
              <a:t>della</a:t>
            </a:r>
            <a:r>
              <a:rPr lang="es-ES" dirty="0" smtClean="0"/>
              <a:t> </a:t>
            </a:r>
            <a:r>
              <a:rPr lang="es-ES" dirty="0" err="1" smtClean="0"/>
              <a:t>malattia</a:t>
            </a:r>
            <a:r>
              <a:rPr lang="es-ES" dirty="0" smtClean="0"/>
              <a:t>, </a:t>
            </a:r>
            <a:r>
              <a:rPr lang="es-ES" dirty="0" err="1" smtClean="0"/>
              <a:t>Gesù</a:t>
            </a:r>
            <a:r>
              <a:rPr lang="es-ES" dirty="0" smtClean="0"/>
              <a:t> è </a:t>
            </a:r>
            <a:r>
              <a:rPr lang="es-ES" dirty="0" err="1" smtClean="0"/>
              <a:t>ritardato</a:t>
            </a:r>
            <a:r>
              <a:rPr lang="es-ES" dirty="0" smtClean="0"/>
              <a:t> 2 </a:t>
            </a:r>
            <a:r>
              <a:rPr lang="es-ES" dirty="0" err="1" smtClean="0"/>
              <a:t>giorni</a:t>
            </a:r>
            <a:r>
              <a:rPr lang="es-ES" dirty="0" smtClean="0"/>
              <a:t>; se </a:t>
            </a:r>
            <a:r>
              <a:rPr lang="es-ES" dirty="0" err="1" smtClean="0"/>
              <a:t>fosse</a:t>
            </a:r>
            <a:r>
              <a:rPr lang="es-ES" dirty="0" smtClean="0"/>
              <a:t> </a:t>
            </a:r>
            <a:r>
              <a:rPr lang="es-ES" dirty="0" err="1" smtClean="0"/>
              <a:t>uscito</a:t>
            </a:r>
            <a:r>
              <a:rPr lang="es-ES" dirty="0" smtClean="0"/>
              <a:t> </a:t>
            </a:r>
            <a:r>
              <a:rPr lang="es-ES" dirty="0" err="1" smtClean="0"/>
              <a:t>subito</a:t>
            </a:r>
            <a:r>
              <a:rPr lang="es-ES" dirty="0" smtClean="0"/>
              <a:t>, </a:t>
            </a:r>
            <a:r>
              <a:rPr lang="es-ES" dirty="0" err="1" smtClean="0"/>
              <a:t>il</a:t>
            </a:r>
            <a:r>
              <a:rPr lang="es-ES" dirty="0" smtClean="0"/>
              <a:t> </a:t>
            </a:r>
            <a:r>
              <a:rPr lang="es-ES" dirty="0" err="1" smtClean="0"/>
              <a:t>viaggio</a:t>
            </a:r>
            <a:r>
              <a:rPr lang="es-ES" dirty="0" smtClean="0"/>
              <a:t> </a:t>
            </a:r>
            <a:r>
              <a:rPr lang="es-ES" dirty="0" err="1" smtClean="0"/>
              <a:t>avrebbe</a:t>
            </a:r>
            <a:r>
              <a:rPr lang="es-ES" dirty="0" smtClean="0"/>
              <a:t> </a:t>
            </a:r>
            <a:r>
              <a:rPr lang="es-ES" dirty="0" err="1" smtClean="0"/>
              <a:t>durato</a:t>
            </a:r>
            <a:r>
              <a:rPr lang="es-ES" dirty="0" smtClean="0"/>
              <a:t> 4 </a:t>
            </a:r>
            <a:r>
              <a:rPr lang="es-ES" dirty="0" err="1" smtClean="0"/>
              <a:t>giorni</a:t>
            </a:r>
            <a:r>
              <a:rPr lang="es-ES" dirty="0" smtClean="0"/>
              <a:t>. </a:t>
            </a:r>
          </a:p>
          <a:p>
            <a:pPr lvl="1"/>
            <a:r>
              <a:rPr lang="es-ES" dirty="0"/>
              <a:t>La </a:t>
            </a:r>
            <a:r>
              <a:rPr lang="es-ES" dirty="0" err="1" smtClean="0"/>
              <a:t>menzione</a:t>
            </a:r>
            <a:r>
              <a:rPr lang="es-ES" dirty="0" smtClean="0"/>
              <a:t> di 15 </a:t>
            </a:r>
            <a:r>
              <a:rPr lang="es-ES" dirty="0" err="1" smtClean="0"/>
              <a:t>stadi</a:t>
            </a:r>
            <a:r>
              <a:rPr lang="es-ES" dirty="0" smtClean="0"/>
              <a:t> di </a:t>
            </a:r>
            <a:r>
              <a:rPr lang="es-ES" dirty="0" err="1" smtClean="0"/>
              <a:t>distanza</a:t>
            </a:r>
            <a:r>
              <a:rPr lang="es-ES" dirty="0" smtClean="0"/>
              <a:t> da </a:t>
            </a:r>
            <a:r>
              <a:rPr lang="es-ES" dirty="0" err="1" smtClean="0"/>
              <a:t>Gerusalemme</a:t>
            </a:r>
            <a:r>
              <a:rPr lang="es-ES" dirty="0" smtClean="0"/>
              <a:t>, </a:t>
            </a:r>
            <a:r>
              <a:rPr lang="es-ES" dirty="0" err="1" smtClean="0"/>
              <a:t>ossia</a:t>
            </a:r>
            <a:r>
              <a:rPr lang="es-ES" dirty="0" smtClean="0"/>
              <a:t> come </a:t>
            </a:r>
            <a:r>
              <a:rPr lang="es-ES" dirty="0" err="1" smtClean="0"/>
              <a:t>tre</a:t>
            </a:r>
            <a:r>
              <a:rPr lang="es-ES" dirty="0" smtClean="0"/>
              <a:t> </a:t>
            </a:r>
            <a:r>
              <a:rPr lang="es-ES" dirty="0" err="1" smtClean="0"/>
              <a:t>chilometri</a:t>
            </a:r>
            <a:r>
              <a:rPr lang="es-ES" dirty="0" smtClean="0"/>
              <a:t>, </a:t>
            </a:r>
            <a:r>
              <a:rPr lang="es-ES" dirty="0" err="1" smtClean="0"/>
              <a:t>esprimerebbe</a:t>
            </a:r>
            <a:r>
              <a:rPr lang="es-ES" dirty="0" smtClean="0"/>
              <a:t> </a:t>
            </a:r>
            <a:r>
              <a:rPr lang="es-ES" dirty="0"/>
              <a:t>la </a:t>
            </a:r>
            <a:r>
              <a:rPr lang="es-ES" dirty="0" err="1" smtClean="0"/>
              <a:t>presenza</a:t>
            </a:r>
            <a:r>
              <a:rPr lang="es-ES" dirty="0" smtClean="0"/>
              <a:t> di </a:t>
            </a:r>
            <a:r>
              <a:rPr lang="es-ES" dirty="0" err="1" smtClean="0"/>
              <a:t>molte</a:t>
            </a:r>
            <a:r>
              <a:rPr lang="es-ES" dirty="0" smtClean="0"/>
              <a:t> persone che </a:t>
            </a:r>
            <a:r>
              <a:rPr lang="es-ES" dirty="0" err="1" smtClean="0"/>
              <a:t>erano</a:t>
            </a:r>
            <a:r>
              <a:rPr lang="es-ES" dirty="0" smtClean="0"/>
              <a:t> </a:t>
            </a:r>
            <a:r>
              <a:rPr lang="es-ES" dirty="0" err="1" smtClean="0"/>
              <a:t>arrivati</a:t>
            </a:r>
            <a:r>
              <a:rPr lang="es-ES" dirty="0" smtClean="0"/>
              <a:t> per </a:t>
            </a:r>
            <a:r>
              <a:rPr lang="es-ES" dirty="0" err="1" smtClean="0"/>
              <a:t>dare</a:t>
            </a:r>
            <a:r>
              <a:rPr lang="es-ES" dirty="0" smtClean="0"/>
              <a:t> </a:t>
            </a:r>
            <a:r>
              <a:rPr lang="es-ES" dirty="0" err="1" smtClean="0"/>
              <a:t>condoglianze</a:t>
            </a:r>
            <a:r>
              <a:rPr lang="es-ES" dirty="0" smtClean="0"/>
              <a:t>.</a:t>
            </a:r>
          </a:p>
          <a:p>
            <a:pPr lvl="1"/>
            <a:r>
              <a:rPr lang="es-ES" dirty="0" smtClean="0"/>
              <a:t>La </a:t>
            </a:r>
            <a:r>
              <a:rPr lang="es-ES" dirty="0" err="1" smtClean="0"/>
              <a:t>prossimità</a:t>
            </a:r>
            <a:r>
              <a:rPr lang="es-ES" dirty="0" smtClean="0"/>
              <a:t> </a:t>
            </a:r>
            <a:r>
              <a:rPr lang="es-ES" dirty="0" err="1" smtClean="0"/>
              <a:t>indicarebbe</a:t>
            </a:r>
            <a:r>
              <a:rPr lang="es-ES" dirty="0" smtClean="0"/>
              <a:t> </a:t>
            </a:r>
            <a:r>
              <a:rPr lang="es-ES" dirty="0" err="1" smtClean="0"/>
              <a:t>il</a:t>
            </a:r>
            <a:r>
              <a:rPr lang="es-ES" dirty="0" smtClean="0"/>
              <a:t> </a:t>
            </a:r>
            <a:r>
              <a:rPr lang="es-ES" dirty="0" err="1" smtClean="0"/>
              <a:t>pericolo</a:t>
            </a:r>
            <a:r>
              <a:rPr lang="es-ES" dirty="0" smtClean="0"/>
              <a:t> che era per </a:t>
            </a:r>
            <a:r>
              <a:rPr lang="es-ES" dirty="0" err="1" smtClean="0"/>
              <a:t>Gesù</a:t>
            </a:r>
            <a:r>
              <a:rPr lang="es-ES" dirty="0" smtClean="0"/>
              <a:t> e i </a:t>
            </a:r>
            <a:r>
              <a:rPr lang="es-ES" dirty="0" err="1" smtClean="0"/>
              <a:t>suoi</a:t>
            </a:r>
            <a:r>
              <a:rPr lang="es-ES" dirty="0" smtClean="0"/>
              <a:t> </a:t>
            </a:r>
            <a:r>
              <a:rPr lang="es-ES" dirty="0" err="1" smtClean="0"/>
              <a:t>discepoli</a:t>
            </a:r>
            <a:r>
              <a:rPr lang="es-ES" dirty="0" smtClean="0"/>
              <a:t>. (</a:t>
            </a:r>
            <a:r>
              <a:rPr lang="es-ES" dirty="0" err="1" smtClean="0"/>
              <a:t>Bartley</a:t>
            </a:r>
            <a:r>
              <a:rPr lang="es-ES" dirty="0" smtClean="0"/>
              <a:t>)</a:t>
            </a:r>
            <a:endParaRPr lang="es-ES" dirty="0"/>
          </a:p>
        </p:txBody>
      </p:sp>
      <p:sp>
        <p:nvSpPr>
          <p:cNvPr id="6" name="Rectangle 2"/>
          <p:cNvSpPr>
            <a:spLocks noGrp="1" noChangeArrowheads="1"/>
          </p:cNvSpPr>
          <p:nvPr>
            <p:ph type="title"/>
          </p:nvPr>
        </p:nvSpPr>
        <p:spPr>
          <a:xfrm>
            <a:off x="1371600" y="304800"/>
            <a:ext cx="7696200" cy="1462087"/>
          </a:xfrm>
        </p:spPr>
        <p:txBody>
          <a:bodyPr/>
          <a:lstStyle/>
          <a:p>
            <a:pPr marL="514350" indent="-514350">
              <a:spcBef>
                <a:spcPts val="600"/>
              </a:spcBef>
              <a:spcAft>
                <a:spcPts val="0"/>
              </a:spcAft>
              <a:buSzPct val="100000"/>
              <a:buFont typeface="+mj-lt"/>
              <a:buAutoNum type="arabicPeriod"/>
            </a:pPr>
            <a:r>
              <a:rPr lang="en-US" dirty="0" smtClean="0"/>
              <a:t>L</a:t>
            </a:r>
            <a:r>
              <a:rPr lang="es-PR" dirty="0" smtClean="0"/>
              <a:t>a</a:t>
            </a:r>
            <a:r>
              <a:rPr lang="en-US" dirty="0" smtClean="0"/>
              <a:t> </a:t>
            </a:r>
            <a:r>
              <a:rPr lang="en-US" dirty="0" err="1" smtClean="0"/>
              <a:t>promess</a:t>
            </a:r>
            <a:r>
              <a:rPr lang="es-PR" dirty="0" smtClean="0"/>
              <a:t>a</a:t>
            </a:r>
            <a:r>
              <a:rPr lang="en-US" dirty="0" smtClean="0"/>
              <a:t> </a:t>
            </a:r>
            <a:r>
              <a:rPr lang="en-US" dirty="0" err="1" smtClean="0"/>
              <a:t>di</a:t>
            </a:r>
            <a:r>
              <a:rPr lang="en-US" dirty="0" smtClean="0"/>
              <a:t> </a:t>
            </a:r>
            <a:r>
              <a:rPr lang="en-US" dirty="0" err="1" smtClean="0"/>
              <a:t>risurrezione</a:t>
            </a:r>
            <a:r>
              <a:rPr lang="es-PR" dirty="0" smtClean="0"/>
              <a:t> (Giovanni 11:17-27)</a:t>
            </a:r>
            <a:endParaRPr lang="es-PR" dirty="0"/>
          </a:p>
        </p:txBody>
      </p:sp>
    </p:spTree>
    <p:extLst>
      <p:ext uri="{BB962C8B-B14F-4D97-AF65-F5344CB8AC3E}">
        <p14:creationId xmlns="" xmlns:p14="http://schemas.microsoft.com/office/powerpoint/2010/main" val="3167638256"/>
      </p:ext>
    </p:extLst>
  </p:cSld>
  <p:clrMapOvr>
    <a:masterClrMapping/>
  </p:clrMapOvr>
  <p:transition spd="slow">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FB910898-8591-42B5-B6DE-9EBABB23EF1C}" type="slidenum">
              <a:rPr lang="en-US"/>
              <a:pPr/>
              <a:t>11</a:t>
            </a:fld>
            <a:endParaRPr lang="en-US"/>
          </a:p>
        </p:txBody>
      </p:sp>
      <p:sp>
        <p:nvSpPr>
          <p:cNvPr id="329730" name="Rectangle 2"/>
          <p:cNvSpPr>
            <a:spLocks noGrp="1" noChangeArrowheads="1"/>
          </p:cNvSpPr>
          <p:nvPr>
            <p:ph type="body" idx="1"/>
          </p:nvPr>
        </p:nvSpPr>
        <p:spPr>
          <a:xfrm>
            <a:off x="152400" y="1905000"/>
            <a:ext cx="8458200" cy="4648200"/>
          </a:xfrm>
        </p:spPr>
        <p:txBody>
          <a:bodyPr/>
          <a:lstStyle/>
          <a:p>
            <a:r>
              <a:rPr lang="es-ES" dirty="0" err="1" smtClean="0"/>
              <a:t>Gesù</a:t>
            </a:r>
            <a:r>
              <a:rPr lang="es-ES" dirty="0" smtClean="0"/>
              <a:t> </a:t>
            </a:r>
            <a:r>
              <a:rPr lang="es-ES" dirty="0" err="1" smtClean="0"/>
              <a:t>ricevuto</a:t>
            </a:r>
            <a:r>
              <a:rPr lang="es-ES" dirty="0" smtClean="0"/>
              <a:t> da Marta e </a:t>
            </a:r>
            <a:r>
              <a:rPr lang="es-ES" dirty="0" err="1" smtClean="0"/>
              <a:t>Maria</a:t>
            </a:r>
            <a:endParaRPr lang="es-ES" dirty="0" smtClean="0"/>
          </a:p>
          <a:p>
            <a:pPr lvl="1"/>
            <a:r>
              <a:rPr lang="es-ES" dirty="0" smtClean="0"/>
              <a:t>Si vede </a:t>
            </a:r>
            <a:r>
              <a:rPr lang="es-ES" dirty="0"/>
              <a:t>una </a:t>
            </a:r>
            <a:r>
              <a:rPr lang="es-ES" dirty="0" err="1" smtClean="0"/>
              <a:t>diferenza</a:t>
            </a:r>
            <a:r>
              <a:rPr lang="es-ES" dirty="0" smtClean="0"/>
              <a:t> </a:t>
            </a:r>
            <a:r>
              <a:rPr lang="es-ES" dirty="0" err="1" smtClean="0"/>
              <a:t>fra</a:t>
            </a:r>
            <a:r>
              <a:rPr lang="es-ES" dirty="0" smtClean="0"/>
              <a:t> </a:t>
            </a:r>
            <a:r>
              <a:rPr lang="es-ES" dirty="0" err="1" smtClean="0"/>
              <a:t>l’attitudine</a:t>
            </a:r>
            <a:r>
              <a:rPr lang="es-ES" dirty="0" smtClean="0"/>
              <a:t> di </a:t>
            </a:r>
            <a:r>
              <a:rPr lang="es-ES" dirty="0"/>
              <a:t>Marta </a:t>
            </a:r>
            <a:r>
              <a:rPr lang="es-ES" dirty="0" smtClean="0"/>
              <a:t>e </a:t>
            </a:r>
            <a:r>
              <a:rPr lang="es-ES" dirty="0" err="1" smtClean="0"/>
              <a:t>Maria</a:t>
            </a:r>
            <a:r>
              <a:rPr lang="es-ES" dirty="0" smtClean="0"/>
              <a:t> </a:t>
            </a:r>
            <a:r>
              <a:rPr lang="es-ES" dirty="0"/>
              <a:t>(</a:t>
            </a:r>
            <a:r>
              <a:rPr lang="es-ES" dirty="0">
                <a:solidFill>
                  <a:schemeClr val="tx2"/>
                </a:solidFill>
              </a:rPr>
              <a:t>v. 20</a:t>
            </a:r>
            <a:r>
              <a:rPr lang="es-ES" dirty="0"/>
              <a:t>) </a:t>
            </a:r>
            <a:r>
              <a:rPr lang="es-ES" dirty="0" smtClean="0"/>
              <a:t>in contrasto </a:t>
            </a:r>
            <a:r>
              <a:rPr lang="es-ES" dirty="0"/>
              <a:t>con </a:t>
            </a:r>
            <a:r>
              <a:rPr lang="es-ES" dirty="0" err="1" smtClean="0"/>
              <a:t>l’episodio</a:t>
            </a:r>
            <a:r>
              <a:rPr lang="es-ES" dirty="0" smtClean="0"/>
              <a:t> </a:t>
            </a:r>
            <a:r>
              <a:rPr lang="es-ES" dirty="0" err="1" smtClean="0"/>
              <a:t>raccontato</a:t>
            </a:r>
            <a:r>
              <a:rPr lang="es-ES" dirty="0" smtClean="0"/>
              <a:t> </a:t>
            </a:r>
            <a:r>
              <a:rPr lang="es-ES" dirty="0"/>
              <a:t>i</a:t>
            </a:r>
            <a:r>
              <a:rPr lang="es-ES" dirty="0" smtClean="0"/>
              <a:t>n </a:t>
            </a:r>
            <a:r>
              <a:rPr lang="es-ES" dirty="0" smtClean="0">
                <a:solidFill>
                  <a:schemeClr val="tx2"/>
                </a:solidFill>
              </a:rPr>
              <a:t>Lucca </a:t>
            </a:r>
            <a:r>
              <a:rPr lang="es-ES" dirty="0">
                <a:solidFill>
                  <a:schemeClr val="tx2"/>
                </a:solidFill>
              </a:rPr>
              <a:t>10:38–42</a:t>
            </a:r>
            <a:r>
              <a:rPr lang="es-ES" dirty="0"/>
              <a:t>. </a:t>
            </a:r>
            <a:endParaRPr lang="es-ES" dirty="0" smtClean="0"/>
          </a:p>
          <a:p>
            <a:pPr lvl="1"/>
            <a:r>
              <a:rPr lang="es-ES" dirty="0" err="1" smtClean="0"/>
              <a:t>Quì</a:t>
            </a:r>
            <a:r>
              <a:rPr lang="es-ES" dirty="0" smtClean="0"/>
              <a:t> è Marta </a:t>
            </a:r>
            <a:r>
              <a:rPr lang="es-ES" dirty="0" err="1" smtClean="0"/>
              <a:t>chi</a:t>
            </a:r>
            <a:r>
              <a:rPr lang="es-ES" dirty="0" smtClean="0"/>
              <a:t> è </a:t>
            </a:r>
            <a:r>
              <a:rPr lang="es-ES" dirty="0" err="1" smtClean="0"/>
              <a:t>uscita</a:t>
            </a:r>
            <a:r>
              <a:rPr lang="es-ES" dirty="0" smtClean="0"/>
              <a:t> per </a:t>
            </a:r>
            <a:r>
              <a:rPr lang="es-ES" dirty="0" err="1" smtClean="0"/>
              <a:t>ricevere</a:t>
            </a:r>
            <a:r>
              <a:rPr lang="es-ES" dirty="0" smtClean="0"/>
              <a:t> </a:t>
            </a:r>
            <a:r>
              <a:rPr lang="es-ES" dirty="0" err="1" smtClean="0"/>
              <a:t>Gesù</a:t>
            </a:r>
            <a:r>
              <a:rPr lang="es-ES" dirty="0" smtClean="0"/>
              <a:t>, </a:t>
            </a:r>
            <a:r>
              <a:rPr lang="es-ES" dirty="0" err="1" smtClean="0"/>
              <a:t>Maria</a:t>
            </a:r>
            <a:r>
              <a:rPr lang="es-ES" dirty="0" smtClean="0"/>
              <a:t> </a:t>
            </a:r>
            <a:r>
              <a:rPr lang="es-ES" dirty="0" err="1" smtClean="0"/>
              <a:t>stando</a:t>
            </a:r>
            <a:r>
              <a:rPr lang="es-ES" dirty="0" smtClean="0"/>
              <a:t> a casa, </a:t>
            </a:r>
            <a:r>
              <a:rPr lang="es-ES" dirty="0" err="1" smtClean="0"/>
              <a:t>ma</a:t>
            </a:r>
            <a:r>
              <a:rPr lang="es-ES" dirty="0" smtClean="0"/>
              <a:t> </a:t>
            </a:r>
            <a:r>
              <a:rPr lang="es-ES" dirty="0" err="1" smtClean="0"/>
              <a:t>là</a:t>
            </a:r>
            <a:r>
              <a:rPr lang="es-ES" dirty="0" smtClean="0"/>
              <a:t> è </a:t>
            </a:r>
            <a:r>
              <a:rPr lang="es-ES" dirty="0" err="1" smtClean="0"/>
              <a:t>Maria</a:t>
            </a:r>
            <a:r>
              <a:rPr lang="es-ES" dirty="0" smtClean="0"/>
              <a:t> che si </a:t>
            </a:r>
            <a:r>
              <a:rPr lang="es-ES" dirty="0" err="1" smtClean="0"/>
              <a:t>getta</a:t>
            </a:r>
            <a:r>
              <a:rPr lang="es-ES" dirty="0" smtClean="0"/>
              <a:t> </a:t>
            </a:r>
            <a:r>
              <a:rPr lang="es-ES" dirty="0" err="1" smtClean="0"/>
              <a:t>ai</a:t>
            </a:r>
            <a:r>
              <a:rPr lang="es-ES" dirty="0" smtClean="0"/>
              <a:t> pide</a:t>
            </a:r>
            <a:r>
              <a:rPr lang="es-ES" dirty="0" smtClean="0">
                <a:solidFill>
                  <a:srgbClr val="FF0000"/>
                </a:solidFill>
              </a:rPr>
              <a:t> </a:t>
            </a:r>
            <a:r>
              <a:rPr lang="es-ES" dirty="0" smtClean="0"/>
              <a:t>di </a:t>
            </a:r>
            <a:r>
              <a:rPr lang="es-ES" dirty="0" err="1" smtClean="0"/>
              <a:t>Gesù</a:t>
            </a:r>
            <a:r>
              <a:rPr lang="es-ES" dirty="0" smtClean="0"/>
              <a:t> per </a:t>
            </a:r>
            <a:r>
              <a:rPr lang="es-ES" dirty="0" err="1" smtClean="0"/>
              <a:t>ascoltarlo</a:t>
            </a:r>
            <a:r>
              <a:rPr lang="es-ES" dirty="0" smtClean="0"/>
              <a:t> </a:t>
            </a:r>
            <a:r>
              <a:rPr lang="es-ES" dirty="0" err="1" smtClean="0"/>
              <a:t>mentre</a:t>
            </a:r>
            <a:r>
              <a:rPr lang="es-ES" dirty="0" smtClean="0"/>
              <a:t> che Marta i </a:t>
            </a:r>
            <a:r>
              <a:rPr lang="es-ES" dirty="0" err="1" smtClean="0"/>
              <a:t>lavori</a:t>
            </a:r>
            <a:r>
              <a:rPr lang="es-ES" dirty="0" smtClean="0"/>
              <a:t> </a:t>
            </a:r>
            <a:r>
              <a:rPr lang="es-ES" dirty="0" err="1" smtClean="0"/>
              <a:t>della</a:t>
            </a:r>
            <a:r>
              <a:rPr lang="es-ES" dirty="0" smtClean="0"/>
              <a:t> casa. (</a:t>
            </a:r>
            <a:r>
              <a:rPr lang="es-ES" dirty="0" err="1" smtClean="0"/>
              <a:t>Bartley</a:t>
            </a:r>
            <a:r>
              <a:rPr lang="es-ES" dirty="0" smtClean="0"/>
              <a:t>)</a:t>
            </a:r>
            <a:endParaRPr lang="es-ES" dirty="0"/>
          </a:p>
        </p:txBody>
      </p:sp>
      <p:sp>
        <p:nvSpPr>
          <p:cNvPr id="6" name="Rectangle 2"/>
          <p:cNvSpPr>
            <a:spLocks noGrp="1" noChangeArrowheads="1"/>
          </p:cNvSpPr>
          <p:nvPr>
            <p:ph type="title"/>
          </p:nvPr>
        </p:nvSpPr>
        <p:spPr>
          <a:xfrm>
            <a:off x="1371600" y="304800"/>
            <a:ext cx="7696200" cy="1462087"/>
          </a:xfrm>
        </p:spPr>
        <p:txBody>
          <a:bodyPr/>
          <a:lstStyle/>
          <a:p>
            <a:pPr marL="514350" indent="-514350">
              <a:spcBef>
                <a:spcPts val="600"/>
              </a:spcBef>
              <a:spcAft>
                <a:spcPts val="0"/>
              </a:spcAft>
              <a:buSzPct val="100000"/>
              <a:buFont typeface="+mj-lt"/>
              <a:buAutoNum type="arabicPeriod"/>
            </a:pPr>
            <a:r>
              <a:rPr lang="en-US" dirty="0" smtClean="0"/>
              <a:t>L</a:t>
            </a:r>
            <a:r>
              <a:rPr lang="es-PR" dirty="0" smtClean="0"/>
              <a:t>a</a:t>
            </a:r>
            <a:r>
              <a:rPr lang="en-US" dirty="0" smtClean="0"/>
              <a:t> </a:t>
            </a:r>
            <a:r>
              <a:rPr lang="en-US" dirty="0" err="1" smtClean="0"/>
              <a:t>promess</a:t>
            </a:r>
            <a:r>
              <a:rPr lang="es-PR" dirty="0" smtClean="0"/>
              <a:t>a</a:t>
            </a:r>
            <a:r>
              <a:rPr lang="en-US" dirty="0" smtClean="0"/>
              <a:t> </a:t>
            </a:r>
            <a:r>
              <a:rPr lang="en-US" dirty="0" err="1" smtClean="0"/>
              <a:t>di</a:t>
            </a:r>
            <a:r>
              <a:rPr lang="en-US" dirty="0" smtClean="0"/>
              <a:t> </a:t>
            </a:r>
            <a:r>
              <a:rPr lang="en-US" dirty="0" err="1" smtClean="0"/>
              <a:t>risurrezione</a:t>
            </a:r>
            <a:r>
              <a:rPr lang="es-PR" dirty="0" smtClean="0"/>
              <a:t> (Giovanni 11:17-27)</a:t>
            </a:r>
            <a:endParaRPr lang="es-PR" dirty="0"/>
          </a:p>
        </p:txBody>
      </p:sp>
    </p:spTree>
    <p:extLst>
      <p:ext uri="{BB962C8B-B14F-4D97-AF65-F5344CB8AC3E}">
        <p14:creationId xmlns="" xmlns:p14="http://schemas.microsoft.com/office/powerpoint/2010/main" val="3008212002"/>
      </p:ext>
    </p:extLst>
  </p:cSld>
  <p:clrMapOvr>
    <a:masterClrMapping/>
  </p:clrMapOvr>
  <p:transition spd="slow">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FB910898-8591-42B5-B6DE-9EBABB23EF1C}" type="slidenum">
              <a:rPr lang="en-US"/>
              <a:pPr/>
              <a:t>12</a:t>
            </a:fld>
            <a:endParaRPr lang="en-US"/>
          </a:p>
        </p:txBody>
      </p:sp>
      <p:sp>
        <p:nvSpPr>
          <p:cNvPr id="329730" name="Rectangle 2"/>
          <p:cNvSpPr>
            <a:spLocks noGrp="1" noChangeArrowheads="1"/>
          </p:cNvSpPr>
          <p:nvPr>
            <p:ph type="body" idx="1"/>
          </p:nvPr>
        </p:nvSpPr>
        <p:spPr>
          <a:xfrm>
            <a:off x="152400" y="1905000"/>
            <a:ext cx="8458200" cy="4648200"/>
          </a:xfrm>
        </p:spPr>
        <p:txBody>
          <a:bodyPr/>
          <a:lstStyle/>
          <a:p>
            <a:r>
              <a:rPr lang="es-ES" dirty="0" err="1" smtClean="0"/>
              <a:t>Gesù</a:t>
            </a:r>
            <a:r>
              <a:rPr lang="es-ES" dirty="0" smtClean="0"/>
              <a:t> </a:t>
            </a:r>
            <a:r>
              <a:rPr lang="es-ES" dirty="0" err="1" smtClean="0"/>
              <a:t>ricevuto</a:t>
            </a:r>
            <a:r>
              <a:rPr lang="es-ES" dirty="0" smtClean="0"/>
              <a:t> da Marta e </a:t>
            </a:r>
            <a:r>
              <a:rPr lang="es-ES" dirty="0" err="1" smtClean="0"/>
              <a:t>Maria</a:t>
            </a:r>
            <a:endParaRPr lang="es-ES" dirty="0" smtClean="0"/>
          </a:p>
          <a:p>
            <a:pPr lvl="1"/>
            <a:r>
              <a:rPr lang="es-ES" dirty="0" err="1" smtClean="0"/>
              <a:t>Tuttavia</a:t>
            </a:r>
            <a:r>
              <a:rPr lang="es-ES" dirty="0" smtClean="0"/>
              <a:t>, si </a:t>
            </a:r>
            <a:r>
              <a:rPr lang="es-ES" dirty="0" err="1" smtClean="0"/>
              <a:t>può</a:t>
            </a:r>
            <a:r>
              <a:rPr lang="es-ES" dirty="0" smtClean="0"/>
              <a:t> “</a:t>
            </a:r>
            <a:r>
              <a:rPr lang="es-ES" dirty="0" err="1" smtClean="0"/>
              <a:t>dipingere</a:t>
            </a:r>
            <a:r>
              <a:rPr lang="es-ES" dirty="0" smtClean="0"/>
              <a:t>” un </a:t>
            </a:r>
            <a:r>
              <a:rPr lang="es-ES" dirty="0" err="1" smtClean="0"/>
              <a:t>altro</a:t>
            </a:r>
            <a:r>
              <a:rPr lang="es-ES" dirty="0" smtClean="0"/>
              <a:t> </a:t>
            </a:r>
            <a:r>
              <a:rPr lang="es-ES" dirty="0" err="1" smtClean="0"/>
              <a:t>scenario</a:t>
            </a:r>
            <a:r>
              <a:rPr lang="es-ES" dirty="0"/>
              <a:t>: </a:t>
            </a:r>
            <a:r>
              <a:rPr lang="es-ES" dirty="0" err="1" smtClean="0"/>
              <a:t>posto</a:t>
            </a:r>
            <a:r>
              <a:rPr lang="es-ES" dirty="0" smtClean="0"/>
              <a:t> che </a:t>
            </a:r>
            <a:r>
              <a:rPr lang="es-ES" dirty="0"/>
              <a:t>Marta </a:t>
            </a:r>
            <a:r>
              <a:rPr lang="es-ES" dirty="0" smtClean="0"/>
              <a:t>è </a:t>
            </a:r>
            <a:r>
              <a:rPr lang="es-ES" dirty="0" err="1" smtClean="0"/>
              <a:t>stata</a:t>
            </a:r>
            <a:r>
              <a:rPr lang="es-ES" dirty="0" smtClean="0"/>
              <a:t> la </a:t>
            </a:r>
            <a:r>
              <a:rPr lang="es-ES" dirty="0" err="1" smtClean="0"/>
              <a:t>maggiore</a:t>
            </a:r>
            <a:r>
              <a:rPr lang="es-ES" dirty="0" smtClean="0"/>
              <a:t> e </a:t>
            </a:r>
            <a:r>
              <a:rPr lang="es-ES" dirty="0" err="1" smtClean="0"/>
              <a:t>l’incaricata</a:t>
            </a:r>
            <a:r>
              <a:rPr lang="es-ES" dirty="0" smtClean="0"/>
              <a:t> </a:t>
            </a:r>
            <a:r>
              <a:rPr lang="es-ES" dirty="0" err="1" smtClean="0"/>
              <a:t>delle</a:t>
            </a:r>
            <a:r>
              <a:rPr lang="es-ES" dirty="0" smtClean="0"/>
              <a:t> </a:t>
            </a:r>
            <a:r>
              <a:rPr lang="es-ES" dirty="0" err="1" smtClean="0"/>
              <a:t>attività</a:t>
            </a:r>
            <a:r>
              <a:rPr lang="es-ES" dirty="0" smtClean="0"/>
              <a:t>, </a:t>
            </a:r>
            <a:r>
              <a:rPr lang="es-ES" dirty="0" err="1" smtClean="0"/>
              <a:t>lei</a:t>
            </a:r>
            <a:r>
              <a:rPr lang="es-ES" dirty="0" smtClean="0"/>
              <a:t> </a:t>
            </a:r>
            <a:r>
              <a:rPr lang="es-ES" dirty="0" err="1" smtClean="0"/>
              <a:t>sarebbe</a:t>
            </a:r>
            <a:r>
              <a:rPr lang="es-ES" dirty="0" smtClean="0"/>
              <a:t> </a:t>
            </a:r>
            <a:r>
              <a:rPr lang="es-ES" dirty="0" err="1" smtClean="0"/>
              <a:t>stata</a:t>
            </a:r>
            <a:r>
              <a:rPr lang="es-ES" dirty="0" smtClean="0"/>
              <a:t> </a:t>
            </a:r>
            <a:r>
              <a:rPr lang="es-ES" dirty="0" err="1" smtClean="0"/>
              <a:t>avisata</a:t>
            </a:r>
            <a:r>
              <a:rPr lang="es-ES" dirty="0" smtClean="0"/>
              <a:t> </a:t>
            </a:r>
            <a:r>
              <a:rPr lang="es-ES" dirty="0" err="1" smtClean="0"/>
              <a:t>dell’arrivo</a:t>
            </a:r>
            <a:r>
              <a:rPr lang="es-ES" dirty="0" smtClean="0"/>
              <a:t> di </a:t>
            </a:r>
            <a:r>
              <a:rPr lang="es-ES" dirty="0" err="1" smtClean="0"/>
              <a:t>Gesù</a:t>
            </a:r>
            <a:r>
              <a:rPr lang="es-ES" dirty="0" smtClean="0"/>
              <a:t> e, </a:t>
            </a:r>
            <a:r>
              <a:rPr lang="es-ES" dirty="0" err="1" smtClean="0"/>
              <a:t>senza</a:t>
            </a:r>
            <a:r>
              <a:rPr lang="es-ES" dirty="0" smtClean="0"/>
              <a:t> </a:t>
            </a:r>
            <a:r>
              <a:rPr lang="es-ES" dirty="0" err="1" smtClean="0"/>
              <a:t>menzionarglielo</a:t>
            </a:r>
            <a:r>
              <a:rPr lang="es-ES" dirty="0" smtClean="0"/>
              <a:t> </a:t>
            </a:r>
            <a:r>
              <a:rPr lang="es-ES" dirty="0"/>
              <a:t>a </a:t>
            </a:r>
            <a:r>
              <a:rPr lang="es-ES" dirty="0" err="1" smtClean="0"/>
              <a:t>Maria</a:t>
            </a:r>
            <a:r>
              <a:rPr lang="es-ES" dirty="0"/>
              <a:t>, </a:t>
            </a:r>
            <a:r>
              <a:rPr lang="es-ES" dirty="0" smtClean="0"/>
              <a:t>era </a:t>
            </a:r>
            <a:r>
              <a:rPr lang="es-ES" dirty="0" err="1" smtClean="0"/>
              <a:t>uscita</a:t>
            </a:r>
            <a:r>
              <a:rPr lang="es-ES" dirty="0" smtClean="0"/>
              <a:t> a </a:t>
            </a:r>
            <a:r>
              <a:rPr lang="es-ES" dirty="0" err="1" smtClean="0"/>
              <a:t>riceverlo</a:t>
            </a:r>
            <a:r>
              <a:rPr lang="es-ES" dirty="0" smtClean="0"/>
              <a:t>. </a:t>
            </a:r>
          </a:p>
          <a:p>
            <a:pPr lvl="1"/>
            <a:r>
              <a:rPr lang="es-ES" dirty="0" smtClean="0"/>
              <a:t>La </a:t>
            </a:r>
            <a:r>
              <a:rPr lang="es-ES" dirty="0" err="1" smtClean="0"/>
              <a:t>famiglia</a:t>
            </a:r>
            <a:r>
              <a:rPr lang="es-ES" dirty="0" smtClean="0"/>
              <a:t> </a:t>
            </a:r>
            <a:r>
              <a:rPr lang="es-ES" dirty="0"/>
              <a:t>del </a:t>
            </a:r>
            <a:r>
              <a:rPr lang="es-ES" dirty="0" err="1" smtClean="0"/>
              <a:t>defunto</a:t>
            </a:r>
            <a:r>
              <a:rPr lang="es-ES" dirty="0" smtClean="0"/>
              <a:t> si </a:t>
            </a:r>
            <a:r>
              <a:rPr lang="es-ES" dirty="0" err="1" smtClean="0"/>
              <a:t>sentava</a:t>
            </a:r>
            <a:r>
              <a:rPr lang="es-ES" dirty="0" smtClean="0"/>
              <a:t> </a:t>
            </a:r>
            <a:r>
              <a:rPr lang="es-ES" dirty="0" err="1" smtClean="0"/>
              <a:t>sul</a:t>
            </a:r>
            <a:r>
              <a:rPr lang="es-ES" dirty="0" smtClean="0"/>
              <a:t> suelo </a:t>
            </a:r>
            <a:r>
              <a:rPr lang="es-ES" dirty="0"/>
              <a:t>o </a:t>
            </a:r>
            <a:r>
              <a:rPr lang="es-ES" dirty="0" smtClean="0"/>
              <a:t>su </a:t>
            </a:r>
            <a:r>
              <a:rPr lang="es-ES" dirty="0" err="1" smtClean="0"/>
              <a:t>panchine</a:t>
            </a:r>
            <a:r>
              <a:rPr lang="es-ES" dirty="0" smtClean="0"/>
              <a:t> </a:t>
            </a:r>
            <a:r>
              <a:rPr lang="es-ES" dirty="0" err="1" smtClean="0"/>
              <a:t>bassi</a:t>
            </a:r>
            <a:r>
              <a:rPr lang="es-ES" dirty="0" smtClean="0"/>
              <a:t>, per </a:t>
            </a:r>
            <a:r>
              <a:rPr lang="es-ES" dirty="0" err="1" smtClean="0"/>
              <a:t>ricevere</a:t>
            </a:r>
            <a:r>
              <a:rPr lang="es-ES" dirty="0" smtClean="0"/>
              <a:t> coloro che </a:t>
            </a:r>
            <a:r>
              <a:rPr lang="es-ES" dirty="0" err="1" smtClean="0"/>
              <a:t>venivano</a:t>
            </a:r>
            <a:r>
              <a:rPr lang="es-ES" dirty="0" smtClean="0"/>
              <a:t> a </a:t>
            </a:r>
            <a:r>
              <a:rPr lang="es-ES" dirty="0" err="1" smtClean="0"/>
              <a:t>condividere</a:t>
            </a:r>
            <a:r>
              <a:rPr lang="es-ES" dirty="0" smtClean="0"/>
              <a:t> </a:t>
            </a:r>
            <a:r>
              <a:rPr lang="es-ES" dirty="0" err="1" smtClean="0"/>
              <a:t>il</a:t>
            </a:r>
            <a:r>
              <a:rPr lang="es-ES" dirty="0" smtClean="0"/>
              <a:t> </a:t>
            </a:r>
            <a:r>
              <a:rPr lang="es-ES" dirty="0" err="1" smtClean="0"/>
              <a:t>dolore</a:t>
            </a:r>
            <a:r>
              <a:rPr lang="es-ES" dirty="0" smtClean="0"/>
              <a:t> (</a:t>
            </a:r>
            <a:r>
              <a:rPr lang="es-ES" dirty="0" err="1" smtClean="0">
                <a:solidFill>
                  <a:schemeClr val="tx2"/>
                </a:solidFill>
              </a:rPr>
              <a:t>vedere</a:t>
            </a:r>
            <a:r>
              <a:rPr lang="es-ES" dirty="0" smtClean="0">
                <a:solidFill>
                  <a:schemeClr val="tx2"/>
                </a:solidFill>
              </a:rPr>
              <a:t> </a:t>
            </a:r>
            <a:r>
              <a:rPr lang="es-ES" dirty="0" err="1" smtClean="0">
                <a:solidFill>
                  <a:schemeClr val="tx2"/>
                </a:solidFill>
              </a:rPr>
              <a:t>Giobbe</a:t>
            </a:r>
            <a:r>
              <a:rPr lang="es-ES" dirty="0" smtClean="0">
                <a:solidFill>
                  <a:schemeClr val="tx2"/>
                </a:solidFill>
              </a:rPr>
              <a:t> </a:t>
            </a:r>
            <a:r>
              <a:rPr lang="es-ES" dirty="0">
                <a:solidFill>
                  <a:schemeClr val="tx2"/>
                </a:solidFill>
              </a:rPr>
              <a:t>2:13</a:t>
            </a:r>
            <a:r>
              <a:rPr lang="es-ES" dirty="0" smtClean="0"/>
              <a:t>). (</a:t>
            </a:r>
            <a:r>
              <a:rPr lang="es-ES" dirty="0" err="1" smtClean="0"/>
              <a:t>Bartley</a:t>
            </a:r>
            <a:r>
              <a:rPr lang="es-ES" dirty="0" smtClean="0"/>
              <a:t>)</a:t>
            </a:r>
            <a:endParaRPr lang="es-ES" dirty="0"/>
          </a:p>
        </p:txBody>
      </p:sp>
      <p:sp>
        <p:nvSpPr>
          <p:cNvPr id="6" name="Rectangle 2"/>
          <p:cNvSpPr>
            <a:spLocks noGrp="1" noChangeArrowheads="1"/>
          </p:cNvSpPr>
          <p:nvPr>
            <p:ph type="title"/>
          </p:nvPr>
        </p:nvSpPr>
        <p:spPr>
          <a:xfrm>
            <a:off x="1371600" y="304800"/>
            <a:ext cx="7696200" cy="1462087"/>
          </a:xfrm>
        </p:spPr>
        <p:txBody>
          <a:bodyPr/>
          <a:lstStyle/>
          <a:p>
            <a:pPr marL="514350" indent="-514350">
              <a:spcBef>
                <a:spcPts val="600"/>
              </a:spcBef>
              <a:spcAft>
                <a:spcPts val="0"/>
              </a:spcAft>
              <a:buSzPct val="100000"/>
              <a:buFont typeface="+mj-lt"/>
              <a:buAutoNum type="arabicPeriod"/>
            </a:pPr>
            <a:r>
              <a:rPr lang="en-US" dirty="0" smtClean="0"/>
              <a:t>L</a:t>
            </a:r>
            <a:r>
              <a:rPr lang="es-PR" dirty="0" smtClean="0"/>
              <a:t>a</a:t>
            </a:r>
            <a:r>
              <a:rPr lang="en-US" dirty="0" smtClean="0"/>
              <a:t> </a:t>
            </a:r>
            <a:r>
              <a:rPr lang="en-US" dirty="0" err="1" smtClean="0"/>
              <a:t>promess</a:t>
            </a:r>
            <a:r>
              <a:rPr lang="es-PR" dirty="0" smtClean="0"/>
              <a:t>a</a:t>
            </a:r>
            <a:r>
              <a:rPr lang="en-US" dirty="0" smtClean="0"/>
              <a:t> </a:t>
            </a:r>
            <a:r>
              <a:rPr lang="en-US" dirty="0" err="1" smtClean="0"/>
              <a:t>di</a:t>
            </a:r>
            <a:r>
              <a:rPr lang="en-US" dirty="0" smtClean="0"/>
              <a:t> </a:t>
            </a:r>
            <a:r>
              <a:rPr lang="en-US" dirty="0" err="1" smtClean="0"/>
              <a:t>risurrezione</a:t>
            </a:r>
            <a:r>
              <a:rPr lang="es-PR" dirty="0" smtClean="0"/>
              <a:t> (Giovanni 11:17-27)</a:t>
            </a:r>
            <a:endParaRPr lang="es-PR" dirty="0"/>
          </a:p>
        </p:txBody>
      </p:sp>
    </p:spTree>
    <p:extLst>
      <p:ext uri="{BB962C8B-B14F-4D97-AF65-F5344CB8AC3E}">
        <p14:creationId xmlns="" xmlns:p14="http://schemas.microsoft.com/office/powerpoint/2010/main" val="1435072728"/>
      </p:ext>
    </p:extLst>
  </p:cSld>
  <p:clrMapOvr>
    <a:masterClrMapping/>
  </p:clrMapOvr>
  <p:transition spd="slow">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FB910898-8591-42B5-B6DE-9EBABB23EF1C}" type="slidenum">
              <a:rPr lang="en-US"/>
              <a:pPr/>
              <a:t>13</a:t>
            </a:fld>
            <a:endParaRPr lang="en-US"/>
          </a:p>
        </p:txBody>
      </p:sp>
      <p:sp>
        <p:nvSpPr>
          <p:cNvPr id="329730" name="Rectangle 2"/>
          <p:cNvSpPr>
            <a:spLocks noGrp="1" noChangeArrowheads="1"/>
          </p:cNvSpPr>
          <p:nvPr>
            <p:ph type="body" idx="1"/>
          </p:nvPr>
        </p:nvSpPr>
        <p:spPr>
          <a:xfrm>
            <a:off x="152400" y="1905000"/>
            <a:ext cx="8458200" cy="4648200"/>
          </a:xfrm>
        </p:spPr>
        <p:txBody>
          <a:bodyPr/>
          <a:lstStyle/>
          <a:p>
            <a:r>
              <a:rPr lang="es-ES" dirty="0" err="1" smtClean="0"/>
              <a:t>Gesù</a:t>
            </a:r>
            <a:r>
              <a:rPr lang="es-ES" dirty="0" smtClean="0"/>
              <a:t> </a:t>
            </a:r>
            <a:r>
              <a:rPr lang="es-ES" dirty="0" err="1" smtClean="0"/>
              <a:t>ricevuto</a:t>
            </a:r>
            <a:r>
              <a:rPr lang="es-ES" dirty="0" smtClean="0"/>
              <a:t> da Marta e </a:t>
            </a:r>
            <a:r>
              <a:rPr lang="es-ES" dirty="0" err="1" smtClean="0"/>
              <a:t>Maria</a:t>
            </a:r>
            <a:endParaRPr lang="es-ES" dirty="0" smtClean="0"/>
          </a:p>
          <a:p>
            <a:pPr lvl="1"/>
            <a:r>
              <a:rPr lang="es-ES" dirty="0" smtClean="0"/>
              <a:t>Marta </a:t>
            </a:r>
            <a:r>
              <a:rPr lang="es-ES" dirty="0" err="1" smtClean="0"/>
              <a:t>riceve</a:t>
            </a:r>
            <a:r>
              <a:rPr lang="es-ES" dirty="0" smtClean="0"/>
              <a:t> </a:t>
            </a:r>
            <a:r>
              <a:rPr lang="es-ES" dirty="0" err="1" smtClean="0"/>
              <a:t>Gesù</a:t>
            </a:r>
            <a:r>
              <a:rPr lang="es-ES" dirty="0" smtClean="0"/>
              <a:t> con </a:t>
            </a:r>
            <a:r>
              <a:rPr lang="es-ES" dirty="0" err="1" smtClean="0"/>
              <a:t>il</a:t>
            </a:r>
            <a:r>
              <a:rPr lang="es-ES" dirty="0" smtClean="0"/>
              <a:t> </a:t>
            </a:r>
            <a:r>
              <a:rPr lang="es-ES" dirty="0" err="1" smtClean="0"/>
              <a:t>titolo</a:t>
            </a:r>
            <a:r>
              <a:rPr lang="es-ES" dirty="0" smtClean="0"/>
              <a:t> </a:t>
            </a:r>
            <a:r>
              <a:rPr lang="es-ES" i="1" dirty="0" err="1" smtClean="0"/>
              <a:t>Signore</a:t>
            </a:r>
            <a:r>
              <a:rPr lang="es-ES" i="1" dirty="0" smtClean="0"/>
              <a:t> </a:t>
            </a:r>
            <a:r>
              <a:rPr lang="es-ES" i="1" dirty="0"/>
              <a:t>e</a:t>
            </a:r>
            <a:r>
              <a:rPr lang="es-ES" dirty="0" smtClean="0"/>
              <a:t> […] </a:t>
            </a:r>
            <a:r>
              <a:rPr lang="es-ES" dirty="0" err="1" smtClean="0"/>
              <a:t>esprime</a:t>
            </a:r>
            <a:r>
              <a:rPr lang="es-ES" dirty="0" smtClean="0"/>
              <a:t> la </a:t>
            </a:r>
            <a:r>
              <a:rPr lang="es-ES" dirty="0" err="1" smtClean="0"/>
              <a:t>sua</a:t>
            </a:r>
            <a:r>
              <a:rPr lang="es-ES" dirty="0" smtClean="0"/>
              <a:t> </a:t>
            </a:r>
            <a:r>
              <a:rPr lang="es-ES" dirty="0" err="1" smtClean="0"/>
              <a:t>fede</a:t>
            </a:r>
            <a:r>
              <a:rPr lang="es-ES" dirty="0" smtClean="0"/>
              <a:t> </a:t>
            </a:r>
            <a:r>
              <a:rPr lang="es-ES" dirty="0" err="1" smtClean="0"/>
              <a:t>nel</a:t>
            </a:r>
            <a:r>
              <a:rPr lang="es-ES" dirty="0" smtClean="0"/>
              <a:t> </a:t>
            </a:r>
            <a:r>
              <a:rPr lang="es-ES" dirty="0" err="1" smtClean="0"/>
              <a:t>potere</a:t>
            </a:r>
            <a:r>
              <a:rPr lang="es-ES" dirty="0" smtClean="0"/>
              <a:t> di </a:t>
            </a:r>
            <a:r>
              <a:rPr lang="es-ES" dirty="0" err="1" smtClean="0"/>
              <a:t>Egli</a:t>
            </a:r>
            <a:r>
              <a:rPr lang="es-ES" dirty="0" smtClean="0"/>
              <a:t> per evitare la </a:t>
            </a:r>
            <a:r>
              <a:rPr lang="es-ES" dirty="0" err="1" smtClean="0"/>
              <a:t>morte</a:t>
            </a:r>
            <a:r>
              <a:rPr lang="es-ES" dirty="0" smtClean="0"/>
              <a:t>, </a:t>
            </a:r>
            <a:r>
              <a:rPr lang="es-ES" dirty="0" err="1" smtClean="0"/>
              <a:t>ma</a:t>
            </a:r>
            <a:r>
              <a:rPr lang="es-ES" dirty="0" smtClean="0"/>
              <a:t> non si </a:t>
            </a:r>
            <a:r>
              <a:rPr lang="es-ES" dirty="0" err="1" smtClean="0"/>
              <a:t>arrischia</a:t>
            </a:r>
            <a:r>
              <a:rPr lang="es-ES" dirty="0" smtClean="0"/>
              <a:t> a </a:t>
            </a:r>
            <a:r>
              <a:rPr lang="es-ES" dirty="0" err="1" smtClean="0"/>
              <a:t>mantenere</a:t>
            </a:r>
            <a:r>
              <a:rPr lang="es-ES" dirty="0" smtClean="0"/>
              <a:t> </a:t>
            </a:r>
            <a:r>
              <a:rPr lang="es-ES" dirty="0"/>
              <a:t>la </a:t>
            </a:r>
            <a:r>
              <a:rPr lang="es-ES" dirty="0" err="1" smtClean="0"/>
              <a:t>speranza</a:t>
            </a:r>
            <a:r>
              <a:rPr lang="es-ES" dirty="0" smtClean="0"/>
              <a:t> di </a:t>
            </a:r>
            <a:r>
              <a:rPr lang="es-ES" dirty="0"/>
              <a:t>una </a:t>
            </a:r>
            <a:r>
              <a:rPr lang="es-ES" dirty="0" err="1" smtClean="0"/>
              <a:t>resurrezione</a:t>
            </a:r>
            <a:r>
              <a:rPr lang="es-ES" dirty="0" smtClean="0"/>
              <a:t>, </a:t>
            </a:r>
            <a:r>
              <a:rPr lang="es-ES" dirty="0" err="1" smtClean="0"/>
              <a:t>specialmente</a:t>
            </a:r>
            <a:r>
              <a:rPr lang="es-ES" dirty="0" smtClean="0"/>
              <a:t> dopo di “</a:t>
            </a:r>
            <a:r>
              <a:rPr lang="es-ES" dirty="0" err="1" smtClean="0"/>
              <a:t>quattro</a:t>
            </a:r>
            <a:r>
              <a:rPr lang="es-ES" dirty="0" smtClean="0"/>
              <a:t> </a:t>
            </a:r>
            <a:r>
              <a:rPr lang="es-ES" dirty="0" err="1" smtClean="0"/>
              <a:t>giorni</a:t>
            </a:r>
            <a:r>
              <a:rPr lang="es-ES" dirty="0" smtClean="0"/>
              <a:t>”. </a:t>
            </a:r>
          </a:p>
          <a:p>
            <a:pPr lvl="1"/>
            <a:r>
              <a:rPr lang="es-ES" dirty="0" smtClean="0"/>
              <a:t>In </a:t>
            </a:r>
            <a:r>
              <a:rPr lang="es-ES" dirty="0" smtClean="0">
                <a:solidFill>
                  <a:schemeClr val="tx2"/>
                </a:solidFill>
              </a:rPr>
              <a:t>Lucca </a:t>
            </a:r>
            <a:r>
              <a:rPr lang="es-ES" dirty="0">
                <a:solidFill>
                  <a:schemeClr val="tx2"/>
                </a:solidFill>
              </a:rPr>
              <a:t>10:38–42 </a:t>
            </a:r>
            <a:r>
              <a:rPr lang="es-ES" dirty="0"/>
              <a:t>Marta </a:t>
            </a:r>
            <a:r>
              <a:rPr lang="es-ES" dirty="0" smtClean="0"/>
              <a:t>ha </a:t>
            </a:r>
            <a:r>
              <a:rPr lang="es-ES" dirty="0" err="1" smtClean="0"/>
              <a:t>rimproverato</a:t>
            </a:r>
            <a:r>
              <a:rPr lang="es-ES" dirty="0" smtClean="0"/>
              <a:t> </a:t>
            </a:r>
            <a:r>
              <a:rPr lang="es-ES" dirty="0" err="1" smtClean="0"/>
              <a:t>Gesù</a:t>
            </a:r>
            <a:r>
              <a:rPr lang="es-ES" dirty="0" smtClean="0"/>
              <a:t>  per non comandare </a:t>
            </a:r>
            <a:r>
              <a:rPr lang="es-ES" dirty="0" err="1" smtClean="0"/>
              <a:t>Maria</a:t>
            </a:r>
            <a:r>
              <a:rPr lang="es-ES" dirty="0" smtClean="0"/>
              <a:t> a </a:t>
            </a:r>
            <a:r>
              <a:rPr lang="es-ES" dirty="0" err="1" smtClean="0"/>
              <a:t>aiutarla</a:t>
            </a:r>
            <a:r>
              <a:rPr lang="es-ES" dirty="0" smtClean="0"/>
              <a:t> con i </a:t>
            </a:r>
            <a:r>
              <a:rPr lang="es-ES" dirty="0" err="1" smtClean="0"/>
              <a:t>lavoir</a:t>
            </a:r>
            <a:r>
              <a:rPr lang="es-ES" dirty="0" smtClean="0"/>
              <a:t> </a:t>
            </a:r>
            <a:r>
              <a:rPr lang="es-ES" dirty="0" err="1" smtClean="0"/>
              <a:t>della</a:t>
            </a:r>
            <a:r>
              <a:rPr lang="es-ES" dirty="0" smtClean="0"/>
              <a:t> casa, che [implica] </a:t>
            </a:r>
            <a:r>
              <a:rPr lang="es-ES" dirty="0"/>
              <a:t>un </a:t>
            </a:r>
            <a:r>
              <a:rPr lang="es-ES" dirty="0" err="1" smtClean="0"/>
              <a:t>lieve</a:t>
            </a:r>
            <a:r>
              <a:rPr lang="es-ES" dirty="0" smtClean="0"/>
              <a:t> </a:t>
            </a:r>
            <a:r>
              <a:rPr lang="es-ES" dirty="0" err="1" smtClean="0"/>
              <a:t>rimprovero</a:t>
            </a:r>
            <a:r>
              <a:rPr lang="es-ES" dirty="0" smtClean="0"/>
              <a:t> </a:t>
            </a:r>
            <a:r>
              <a:rPr lang="es-ES" dirty="0"/>
              <a:t>o </a:t>
            </a:r>
            <a:r>
              <a:rPr lang="es-ES" dirty="0" err="1" smtClean="0"/>
              <a:t>accusa</a:t>
            </a:r>
            <a:r>
              <a:rPr lang="es-ES" dirty="0" smtClean="0"/>
              <a:t> </a:t>
            </a:r>
            <a:r>
              <a:rPr lang="es-ES" dirty="0" err="1" smtClean="0"/>
              <a:t>indiretta</a:t>
            </a:r>
            <a:r>
              <a:rPr lang="es-ES" dirty="0" smtClean="0"/>
              <a:t>. (</a:t>
            </a:r>
            <a:r>
              <a:rPr lang="es-ES" dirty="0" err="1" smtClean="0"/>
              <a:t>Bartley</a:t>
            </a:r>
            <a:r>
              <a:rPr lang="es-ES" dirty="0" smtClean="0"/>
              <a:t>)</a:t>
            </a:r>
            <a:endParaRPr lang="es-ES" dirty="0"/>
          </a:p>
        </p:txBody>
      </p:sp>
      <p:sp>
        <p:nvSpPr>
          <p:cNvPr id="6" name="Rectangle 2"/>
          <p:cNvSpPr>
            <a:spLocks noGrp="1" noChangeArrowheads="1"/>
          </p:cNvSpPr>
          <p:nvPr>
            <p:ph type="title"/>
          </p:nvPr>
        </p:nvSpPr>
        <p:spPr>
          <a:xfrm>
            <a:off x="1371600" y="304800"/>
            <a:ext cx="7696200" cy="1462087"/>
          </a:xfrm>
        </p:spPr>
        <p:txBody>
          <a:bodyPr/>
          <a:lstStyle/>
          <a:p>
            <a:pPr marL="514350" indent="-514350">
              <a:spcBef>
                <a:spcPts val="600"/>
              </a:spcBef>
              <a:spcAft>
                <a:spcPts val="0"/>
              </a:spcAft>
              <a:buSzPct val="100000"/>
              <a:buFont typeface="+mj-lt"/>
              <a:buAutoNum type="arabicPeriod"/>
            </a:pPr>
            <a:r>
              <a:rPr lang="en-US" dirty="0" smtClean="0"/>
              <a:t>L</a:t>
            </a:r>
            <a:r>
              <a:rPr lang="es-PR" dirty="0" smtClean="0"/>
              <a:t>a</a:t>
            </a:r>
            <a:r>
              <a:rPr lang="en-US" dirty="0" smtClean="0"/>
              <a:t> </a:t>
            </a:r>
            <a:r>
              <a:rPr lang="en-US" dirty="0" err="1" smtClean="0"/>
              <a:t>promess</a:t>
            </a:r>
            <a:r>
              <a:rPr lang="es-PR" dirty="0" smtClean="0"/>
              <a:t>a</a:t>
            </a:r>
            <a:r>
              <a:rPr lang="en-US" dirty="0" smtClean="0"/>
              <a:t> </a:t>
            </a:r>
            <a:r>
              <a:rPr lang="en-US" dirty="0" err="1" smtClean="0"/>
              <a:t>di</a:t>
            </a:r>
            <a:r>
              <a:rPr lang="en-US" dirty="0" smtClean="0"/>
              <a:t> </a:t>
            </a:r>
            <a:r>
              <a:rPr lang="en-US" dirty="0" err="1" smtClean="0"/>
              <a:t>risurrezione</a:t>
            </a:r>
            <a:r>
              <a:rPr lang="es-PR" dirty="0" smtClean="0"/>
              <a:t> (Giovanni 11:17-27)</a:t>
            </a:r>
            <a:endParaRPr lang="es-PR" dirty="0"/>
          </a:p>
        </p:txBody>
      </p:sp>
    </p:spTree>
    <p:extLst>
      <p:ext uri="{BB962C8B-B14F-4D97-AF65-F5344CB8AC3E}">
        <p14:creationId xmlns="" xmlns:p14="http://schemas.microsoft.com/office/powerpoint/2010/main" val="1006722562"/>
      </p:ext>
    </p:extLst>
  </p:cSld>
  <p:clrMapOvr>
    <a:masterClrMapping/>
  </p:clrMapOvr>
  <p:transition spd="slow">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FB910898-8591-42B5-B6DE-9EBABB23EF1C}" type="slidenum">
              <a:rPr lang="en-US"/>
              <a:pPr/>
              <a:t>14</a:t>
            </a:fld>
            <a:endParaRPr lang="en-US"/>
          </a:p>
        </p:txBody>
      </p:sp>
      <p:sp>
        <p:nvSpPr>
          <p:cNvPr id="329730" name="Rectangle 2"/>
          <p:cNvSpPr>
            <a:spLocks noGrp="1" noChangeArrowheads="1"/>
          </p:cNvSpPr>
          <p:nvPr>
            <p:ph type="body" idx="1"/>
          </p:nvPr>
        </p:nvSpPr>
        <p:spPr>
          <a:xfrm>
            <a:off x="152400" y="1828800"/>
            <a:ext cx="8458200" cy="4724400"/>
          </a:xfrm>
        </p:spPr>
        <p:txBody>
          <a:bodyPr/>
          <a:lstStyle/>
          <a:p>
            <a:r>
              <a:rPr lang="es-ES" dirty="0" err="1" smtClean="0"/>
              <a:t>Gesù</a:t>
            </a:r>
            <a:r>
              <a:rPr lang="es-ES" dirty="0" smtClean="0"/>
              <a:t> </a:t>
            </a:r>
            <a:r>
              <a:rPr lang="es-ES" dirty="0" err="1" smtClean="0"/>
              <a:t>ricevuto</a:t>
            </a:r>
            <a:r>
              <a:rPr lang="es-ES" dirty="0" smtClean="0"/>
              <a:t> da Marta e </a:t>
            </a:r>
            <a:r>
              <a:rPr lang="es-ES" dirty="0" err="1" smtClean="0"/>
              <a:t>Maria</a:t>
            </a:r>
            <a:endParaRPr lang="es-ES" dirty="0" smtClean="0"/>
          </a:p>
          <a:p>
            <a:pPr lvl="1"/>
            <a:r>
              <a:rPr lang="es-ES" dirty="0" smtClean="0"/>
              <a:t>Non </a:t>
            </a:r>
            <a:r>
              <a:rPr lang="es-ES" dirty="0" err="1" smtClean="0"/>
              <a:t>sappiamo</a:t>
            </a:r>
            <a:r>
              <a:rPr lang="es-ES" dirty="0" smtClean="0"/>
              <a:t> se </a:t>
            </a:r>
            <a:r>
              <a:rPr lang="es-ES" dirty="0" err="1" smtClean="0"/>
              <a:t>lei</a:t>
            </a:r>
            <a:r>
              <a:rPr lang="es-ES" dirty="0" smtClean="0"/>
              <a:t> ha </a:t>
            </a:r>
            <a:r>
              <a:rPr lang="es-ES" dirty="0" err="1" smtClean="0"/>
              <a:t>ricevuto</a:t>
            </a:r>
            <a:r>
              <a:rPr lang="es-ES" dirty="0" smtClean="0"/>
              <a:t> la </a:t>
            </a:r>
            <a:r>
              <a:rPr lang="es-ES" dirty="0" err="1" smtClean="0"/>
              <a:t>notizia</a:t>
            </a:r>
            <a:r>
              <a:rPr lang="es-ES" dirty="0" smtClean="0"/>
              <a:t> del </a:t>
            </a:r>
            <a:r>
              <a:rPr lang="es-ES" dirty="0" err="1" smtClean="0"/>
              <a:t>ritardo</a:t>
            </a:r>
            <a:r>
              <a:rPr lang="es-ES" dirty="0" smtClean="0"/>
              <a:t> di </a:t>
            </a:r>
            <a:r>
              <a:rPr lang="es-ES" dirty="0" err="1" smtClean="0"/>
              <a:t>due</a:t>
            </a:r>
            <a:r>
              <a:rPr lang="es-ES" dirty="0" smtClean="0"/>
              <a:t> </a:t>
            </a:r>
            <a:r>
              <a:rPr lang="es-ES" dirty="0" err="1" smtClean="0"/>
              <a:t>giorni</a:t>
            </a:r>
            <a:r>
              <a:rPr lang="es-ES" dirty="0" smtClean="0"/>
              <a:t>, </a:t>
            </a:r>
            <a:r>
              <a:rPr lang="es-ES" dirty="0" err="1" smtClean="0"/>
              <a:t>ma</a:t>
            </a:r>
            <a:r>
              <a:rPr lang="es-ES" dirty="0" smtClean="0"/>
              <a:t> anche se </a:t>
            </a:r>
            <a:r>
              <a:rPr lang="es-ES" dirty="0" err="1" smtClean="0"/>
              <a:t>sarebee</a:t>
            </a:r>
            <a:r>
              <a:rPr lang="es-ES" dirty="0" smtClean="0"/>
              <a:t> </a:t>
            </a:r>
            <a:r>
              <a:rPr lang="es-ES" dirty="0" err="1" smtClean="0"/>
              <a:t>venuto</a:t>
            </a:r>
            <a:r>
              <a:rPr lang="es-ES" dirty="0" smtClean="0"/>
              <a:t> </a:t>
            </a:r>
            <a:r>
              <a:rPr lang="es-ES" dirty="0" err="1" smtClean="0"/>
              <a:t>senza</a:t>
            </a:r>
            <a:r>
              <a:rPr lang="es-ES" dirty="0" smtClean="0"/>
              <a:t> </a:t>
            </a:r>
            <a:r>
              <a:rPr lang="es-ES" dirty="0" err="1" smtClean="0"/>
              <a:t>ritardo</a:t>
            </a:r>
            <a:r>
              <a:rPr lang="es-ES" dirty="0" smtClean="0"/>
              <a:t>, </a:t>
            </a:r>
            <a:r>
              <a:rPr lang="es-ES" dirty="0" err="1" smtClean="0"/>
              <a:t>secondo</a:t>
            </a:r>
            <a:r>
              <a:rPr lang="es-ES" dirty="0" smtClean="0"/>
              <a:t> i </a:t>
            </a:r>
            <a:r>
              <a:rPr lang="es-ES" dirty="0" err="1" smtClean="0"/>
              <a:t>nosstri</a:t>
            </a:r>
            <a:r>
              <a:rPr lang="es-ES" dirty="0" smtClean="0"/>
              <a:t> </a:t>
            </a:r>
            <a:r>
              <a:rPr lang="es-ES" dirty="0" err="1" smtClean="0"/>
              <a:t>calcoli</a:t>
            </a:r>
            <a:r>
              <a:rPr lang="es-ES" dirty="0" smtClean="0"/>
              <a:t>, non </a:t>
            </a:r>
            <a:r>
              <a:rPr lang="es-ES" dirty="0" err="1" smtClean="0"/>
              <a:t>sarebbe</a:t>
            </a:r>
            <a:r>
              <a:rPr lang="es-ES" dirty="0" smtClean="0"/>
              <a:t> </a:t>
            </a:r>
            <a:r>
              <a:rPr lang="es-ES" dirty="0" err="1" smtClean="0"/>
              <a:t>arrivato</a:t>
            </a:r>
            <a:r>
              <a:rPr lang="es-ES" dirty="0" smtClean="0"/>
              <a:t> a tempo per evitare la </a:t>
            </a:r>
            <a:r>
              <a:rPr lang="es-ES" dirty="0" err="1" smtClean="0"/>
              <a:t>morte</a:t>
            </a:r>
            <a:r>
              <a:rPr lang="es-ES" dirty="0" smtClean="0"/>
              <a:t>.</a:t>
            </a:r>
          </a:p>
          <a:p>
            <a:pPr lvl="1"/>
            <a:r>
              <a:rPr lang="es-ES" dirty="0" err="1" smtClean="0"/>
              <a:t>Dobbiamo</a:t>
            </a:r>
            <a:r>
              <a:rPr lang="es-ES" dirty="0" smtClean="0"/>
              <a:t> </a:t>
            </a:r>
            <a:r>
              <a:rPr lang="es-ES" dirty="0" err="1" smtClean="0"/>
              <a:t>ricordare</a:t>
            </a:r>
            <a:r>
              <a:rPr lang="es-ES" dirty="0" smtClean="0"/>
              <a:t>, </a:t>
            </a:r>
            <a:r>
              <a:rPr lang="es-ES" dirty="0" err="1" smtClean="0"/>
              <a:t>tuttavia</a:t>
            </a:r>
            <a:r>
              <a:rPr lang="es-ES" dirty="0" smtClean="0"/>
              <a:t>, che </a:t>
            </a:r>
            <a:r>
              <a:rPr lang="es-ES" dirty="0" err="1" smtClean="0"/>
              <a:t>Egli</a:t>
            </a:r>
            <a:r>
              <a:rPr lang="es-ES" dirty="0" smtClean="0"/>
              <a:t> </a:t>
            </a:r>
            <a:r>
              <a:rPr lang="es-ES" dirty="0" err="1" smtClean="0"/>
              <a:t>poteva</a:t>
            </a:r>
            <a:r>
              <a:rPr lang="es-ES" dirty="0" smtClean="0"/>
              <a:t> </a:t>
            </a:r>
            <a:r>
              <a:rPr lang="es-ES" dirty="0" err="1" smtClean="0"/>
              <a:t>guarire</a:t>
            </a:r>
            <a:r>
              <a:rPr lang="es-ES" dirty="0" smtClean="0"/>
              <a:t> da </a:t>
            </a:r>
            <a:r>
              <a:rPr lang="es-ES" dirty="0" err="1" smtClean="0"/>
              <a:t>lontanio</a:t>
            </a:r>
            <a:r>
              <a:rPr lang="es-ES" dirty="0" smtClean="0"/>
              <a:t>, non </a:t>
            </a:r>
            <a:r>
              <a:rPr lang="es-ES" dirty="0" err="1" smtClean="0"/>
              <a:t>essendo</a:t>
            </a:r>
            <a:r>
              <a:rPr lang="es-ES" dirty="0" smtClean="0"/>
              <a:t> </a:t>
            </a:r>
            <a:r>
              <a:rPr lang="es-ES" dirty="0"/>
              <a:t>presente </a:t>
            </a:r>
            <a:r>
              <a:rPr lang="es-ES" dirty="0" err="1" smtClean="0"/>
              <a:t>fisicamente</a:t>
            </a:r>
            <a:r>
              <a:rPr lang="es-ES" dirty="0" smtClean="0"/>
              <a:t> </a:t>
            </a:r>
            <a:r>
              <a:rPr lang="es-ES" dirty="0"/>
              <a:t>(</a:t>
            </a:r>
            <a:r>
              <a:rPr lang="es-ES" dirty="0" err="1" smtClean="0"/>
              <a:t>vedere</a:t>
            </a:r>
            <a:r>
              <a:rPr lang="es-ES" dirty="0" smtClean="0"/>
              <a:t> </a:t>
            </a:r>
            <a:r>
              <a:rPr lang="es-ES" dirty="0" err="1">
                <a:solidFill>
                  <a:schemeClr val="tx2"/>
                </a:solidFill>
              </a:rPr>
              <a:t>Luc</a:t>
            </a:r>
            <a:r>
              <a:rPr lang="es-ES" dirty="0">
                <a:solidFill>
                  <a:schemeClr val="tx2"/>
                </a:solidFill>
              </a:rPr>
              <a:t>. 7:1–10</a:t>
            </a:r>
            <a:r>
              <a:rPr lang="es-ES" dirty="0"/>
              <a:t>). </a:t>
            </a:r>
            <a:endParaRPr lang="es-ES" dirty="0" smtClean="0"/>
          </a:p>
          <a:p>
            <a:pPr lvl="1"/>
            <a:r>
              <a:rPr lang="es-ES" dirty="0" smtClean="0"/>
              <a:t>Le </a:t>
            </a:r>
            <a:r>
              <a:rPr lang="es-ES" dirty="0" err="1" smtClean="0"/>
              <a:t>parole</a:t>
            </a:r>
            <a:r>
              <a:rPr lang="es-ES" dirty="0" smtClean="0"/>
              <a:t> di Marta </a:t>
            </a:r>
            <a:r>
              <a:rPr lang="es-ES" dirty="0" err="1" smtClean="0"/>
              <a:t>esprimono</a:t>
            </a:r>
            <a:r>
              <a:rPr lang="es-ES" dirty="0" smtClean="0"/>
              <a:t> </a:t>
            </a:r>
            <a:r>
              <a:rPr lang="es-ES" dirty="0" err="1" smtClean="0"/>
              <a:t>invece</a:t>
            </a:r>
            <a:r>
              <a:rPr lang="es-ES" dirty="0" smtClean="0"/>
              <a:t> </a:t>
            </a:r>
            <a:r>
              <a:rPr lang="es-ES" dirty="0" err="1" smtClean="0"/>
              <a:t>doglianza</a:t>
            </a:r>
            <a:r>
              <a:rPr lang="es-ES" dirty="0" smtClean="0"/>
              <a:t> che </a:t>
            </a:r>
            <a:r>
              <a:rPr lang="es-ES" dirty="0" err="1" smtClean="0"/>
              <a:t>riprovero</a:t>
            </a:r>
            <a:r>
              <a:rPr lang="es-ES" dirty="0" smtClean="0"/>
              <a:t>. (</a:t>
            </a:r>
            <a:r>
              <a:rPr lang="es-ES" dirty="0" err="1" smtClean="0"/>
              <a:t>Bartley</a:t>
            </a:r>
            <a:r>
              <a:rPr lang="es-ES" dirty="0" smtClean="0"/>
              <a:t>)</a:t>
            </a:r>
            <a:endParaRPr lang="es-ES" dirty="0"/>
          </a:p>
        </p:txBody>
      </p:sp>
      <p:sp>
        <p:nvSpPr>
          <p:cNvPr id="6" name="Rectangle 2"/>
          <p:cNvSpPr>
            <a:spLocks noGrp="1" noChangeArrowheads="1"/>
          </p:cNvSpPr>
          <p:nvPr>
            <p:ph type="title"/>
          </p:nvPr>
        </p:nvSpPr>
        <p:spPr>
          <a:xfrm>
            <a:off x="1371600" y="304800"/>
            <a:ext cx="7696200" cy="1462087"/>
          </a:xfrm>
        </p:spPr>
        <p:txBody>
          <a:bodyPr/>
          <a:lstStyle/>
          <a:p>
            <a:pPr marL="514350" indent="-514350">
              <a:spcBef>
                <a:spcPts val="600"/>
              </a:spcBef>
              <a:spcAft>
                <a:spcPts val="0"/>
              </a:spcAft>
              <a:buSzPct val="100000"/>
              <a:buFont typeface="+mj-lt"/>
              <a:buAutoNum type="arabicPeriod"/>
            </a:pPr>
            <a:r>
              <a:rPr lang="en-US" dirty="0" smtClean="0"/>
              <a:t>L</a:t>
            </a:r>
            <a:r>
              <a:rPr lang="es-PR" dirty="0" smtClean="0"/>
              <a:t>a</a:t>
            </a:r>
            <a:r>
              <a:rPr lang="en-US" dirty="0" smtClean="0"/>
              <a:t> </a:t>
            </a:r>
            <a:r>
              <a:rPr lang="en-US" dirty="0" err="1" smtClean="0"/>
              <a:t>promess</a:t>
            </a:r>
            <a:r>
              <a:rPr lang="es-PR" dirty="0" smtClean="0"/>
              <a:t>a</a:t>
            </a:r>
            <a:r>
              <a:rPr lang="en-US" dirty="0" smtClean="0"/>
              <a:t> </a:t>
            </a:r>
            <a:r>
              <a:rPr lang="en-US" dirty="0" err="1" smtClean="0"/>
              <a:t>di</a:t>
            </a:r>
            <a:r>
              <a:rPr lang="en-US" dirty="0" smtClean="0"/>
              <a:t> </a:t>
            </a:r>
            <a:r>
              <a:rPr lang="en-US" dirty="0" err="1" smtClean="0"/>
              <a:t>risurrezione</a:t>
            </a:r>
            <a:r>
              <a:rPr lang="es-PR" dirty="0" smtClean="0"/>
              <a:t> (Giovanni 11:17-27)</a:t>
            </a:r>
            <a:endParaRPr lang="es-PR" dirty="0"/>
          </a:p>
        </p:txBody>
      </p:sp>
    </p:spTree>
    <p:extLst>
      <p:ext uri="{BB962C8B-B14F-4D97-AF65-F5344CB8AC3E}">
        <p14:creationId xmlns="" xmlns:p14="http://schemas.microsoft.com/office/powerpoint/2010/main" val="2046824860"/>
      </p:ext>
    </p:extLst>
  </p:cSld>
  <p:clrMapOvr>
    <a:masterClrMapping/>
  </p:clrMapOvr>
  <p:transition spd="slow">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 </a:t>
            </a:r>
            <a:r>
              <a:rPr lang="en-US" dirty="0" err="1" smtClean="0"/>
              <a:t>Considerare</a:t>
            </a:r>
            <a:endParaRPr lang="en-US" dirty="0"/>
          </a:p>
        </p:txBody>
      </p:sp>
      <p:sp>
        <p:nvSpPr>
          <p:cNvPr id="3" name="Content Placeholder 2"/>
          <p:cNvSpPr>
            <a:spLocks noGrp="1"/>
          </p:cNvSpPr>
          <p:nvPr>
            <p:ph idx="1"/>
          </p:nvPr>
        </p:nvSpPr>
        <p:spPr>
          <a:xfrm>
            <a:off x="304800" y="2017712"/>
            <a:ext cx="8650288" cy="4459287"/>
          </a:xfrm>
        </p:spPr>
        <p:txBody>
          <a:bodyPr/>
          <a:lstStyle/>
          <a:p>
            <a:r>
              <a:rPr lang="es-ES" dirty="0" smtClean="0"/>
              <a:t>“</a:t>
            </a:r>
            <a:r>
              <a:rPr lang="it-IT" dirty="0" smtClean="0"/>
              <a:t>Gesù le disse: «Io sono la risurrezione e la vita; chi crede in me, anche se muore, vivrà; </a:t>
            </a:r>
            <a:r>
              <a:rPr lang="es-ES" dirty="0" smtClean="0"/>
              <a:t>” (</a:t>
            </a:r>
            <a:r>
              <a:rPr lang="es-ES" dirty="0" smtClean="0">
                <a:solidFill>
                  <a:schemeClr val="tx2"/>
                </a:solidFill>
              </a:rPr>
              <a:t>Giovanni </a:t>
            </a:r>
            <a:r>
              <a:rPr lang="es-ES" dirty="0">
                <a:solidFill>
                  <a:schemeClr val="tx2"/>
                </a:solidFill>
              </a:rPr>
              <a:t>11.25, </a:t>
            </a:r>
            <a:r>
              <a:rPr lang="es-ES" dirty="0" smtClean="0">
                <a:solidFill>
                  <a:schemeClr val="tx2"/>
                </a:solidFill>
              </a:rPr>
              <a:t>NVR</a:t>
            </a:r>
            <a:r>
              <a:rPr lang="es-ES" dirty="0" smtClean="0"/>
              <a:t>)</a:t>
            </a:r>
          </a:p>
          <a:p>
            <a:r>
              <a:rPr lang="es-ES" dirty="0" err="1" smtClean="0"/>
              <a:t>Com’è</a:t>
            </a:r>
            <a:r>
              <a:rPr lang="es-ES" dirty="0" smtClean="0"/>
              <a:t> </a:t>
            </a:r>
            <a:r>
              <a:rPr lang="es-ES" dirty="0" err="1" smtClean="0"/>
              <a:t>morta</a:t>
            </a:r>
            <a:r>
              <a:rPr lang="es-ES" dirty="0" smtClean="0"/>
              <a:t> </a:t>
            </a:r>
            <a:r>
              <a:rPr lang="es-ES" dirty="0" err="1" smtClean="0"/>
              <a:t>l’umanità</a:t>
            </a:r>
            <a:r>
              <a:rPr lang="es-ES" dirty="0" smtClean="0"/>
              <a:t> </a:t>
            </a:r>
            <a:r>
              <a:rPr lang="es-ES" dirty="0" err="1" smtClean="0"/>
              <a:t>senza</a:t>
            </a:r>
            <a:r>
              <a:rPr lang="es-ES" dirty="0" smtClean="0"/>
              <a:t> </a:t>
            </a:r>
            <a:r>
              <a:rPr lang="es-ES" dirty="0" err="1" smtClean="0"/>
              <a:t>Gesù</a:t>
            </a:r>
            <a:r>
              <a:rPr lang="es-ES" dirty="0" smtClean="0"/>
              <a:t>? </a:t>
            </a:r>
          </a:p>
          <a:p>
            <a:r>
              <a:rPr lang="es-ES" dirty="0" err="1" smtClean="0"/>
              <a:t>Inoltre</a:t>
            </a:r>
            <a:r>
              <a:rPr lang="es-ES" dirty="0" smtClean="0"/>
              <a:t> ha </a:t>
            </a:r>
            <a:r>
              <a:rPr lang="es-ES" dirty="0" err="1" smtClean="0"/>
              <a:t>detto</a:t>
            </a:r>
            <a:r>
              <a:rPr lang="es-ES" dirty="0" smtClean="0"/>
              <a:t>: “</a:t>
            </a:r>
            <a:r>
              <a:rPr lang="it-IT" dirty="0" smtClean="0"/>
              <a:t>e chiunque vive e crede in me, non morirà mai.</a:t>
            </a:r>
            <a:r>
              <a:rPr lang="es-ES" dirty="0" smtClean="0"/>
              <a:t>” (</a:t>
            </a:r>
            <a:r>
              <a:rPr lang="es-ES" dirty="0" smtClean="0">
                <a:solidFill>
                  <a:schemeClr val="tx2"/>
                </a:solidFill>
              </a:rPr>
              <a:t>11.26a</a:t>
            </a:r>
            <a:r>
              <a:rPr lang="es-ES" dirty="0" smtClean="0"/>
              <a:t>)</a:t>
            </a:r>
          </a:p>
          <a:p>
            <a:r>
              <a:rPr lang="en-US" dirty="0" err="1" smtClean="0"/>
              <a:t>Dunque</a:t>
            </a:r>
            <a:r>
              <a:rPr lang="en-US" dirty="0" smtClean="0"/>
              <a:t>, non </a:t>
            </a:r>
            <a:r>
              <a:rPr lang="en-US" dirty="0" err="1" smtClean="0"/>
              <a:t>moriremo</a:t>
            </a:r>
            <a:r>
              <a:rPr lang="en-US" dirty="0" smtClean="0"/>
              <a:t>?</a:t>
            </a:r>
            <a:endParaRPr lang="es-ES"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15</a:t>
            </a:fld>
            <a:endParaRPr lang="en-US"/>
          </a:p>
        </p:txBody>
      </p:sp>
    </p:spTree>
    <p:extLst>
      <p:ext uri="{BB962C8B-B14F-4D97-AF65-F5344CB8AC3E}">
        <p14:creationId xmlns="" xmlns:p14="http://schemas.microsoft.com/office/powerpoint/2010/main" val="105754105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mph" presetSubtype="0" nodeType="clickEffect">
                                  <p:stCondLst>
                                    <p:cond delay="0"/>
                                  </p:stCondLst>
                                  <p:childTnLst>
                                    <p:set>
                                      <p:cBhvr rctx="PPT">
                                        <p:cTn id="16" dur="indefinite"/>
                                        <p:tgtEl>
                                          <p:spTgt spid="3">
                                            <p:txEl>
                                              <p:pRg st="1" end="1"/>
                                            </p:txEl>
                                          </p:spTgt>
                                        </p:tgtEl>
                                        <p:attrNameLst>
                                          <p:attrName>style.opacity</p:attrName>
                                        </p:attrNameLst>
                                      </p:cBhvr>
                                      <p:to>
                                        <p:strVal val="0.5"/>
                                      </p:to>
                                    </p:set>
                                    <p:animEffect filter="image" prLst="opacity: 0.5">
                                      <p:cBhvr rctx="IE">
                                        <p:cTn id="17" dur="indefinite"/>
                                        <p:tgtEl>
                                          <p:spTgt spid="3">
                                            <p:txEl>
                                              <p:pRg st="1" end="1"/>
                                            </p:txEl>
                                          </p:spTgt>
                                        </p:tgtEl>
                                      </p:cBhvr>
                                    </p:animEffect>
                                  </p:childTnLst>
                                </p:cTn>
                              </p:par>
                              <p:par>
                                <p:cTn id="18" presetID="9" presetClass="emph" presetSubtype="0" nodeType="withEffect">
                                  <p:stCondLst>
                                    <p:cond delay="0"/>
                                  </p:stCondLst>
                                  <p:childTnLst>
                                    <p:set>
                                      <p:cBhvr rctx="PPT">
                                        <p:cTn id="19" dur="indefinite"/>
                                        <p:tgtEl>
                                          <p:spTgt spid="3">
                                            <p:txEl>
                                              <p:pRg st="0" end="0"/>
                                            </p:txEl>
                                          </p:spTgt>
                                        </p:tgtEl>
                                        <p:attrNameLst>
                                          <p:attrName>style.opacity</p:attrName>
                                        </p:attrNameLst>
                                      </p:cBhvr>
                                      <p:to>
                                        <p:strVal val="0.5"/>
                                      </p:to>
                                    </p:set>
                                    <p:animEffect filter="image" prLst="opacity: 0.5">
                                      <p:cBhvr rctx="IE">
                                        <p:cTn id="20" dur="indefinite"/>
                                        <p:tgtEl>
                                          <p:spTgt spid="3">
                                            <p:txEl>
                                              <p:pRg st="0" end="0"/>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16</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28674" name="AutoShape 2" descr="https://sites.google.com/site/arxonmixail/Lot20Sodom20pillar20salt.jpg"/>
          <p:cNvSpPr>
            <a:spLocks noChangeAspect="1" noChangeArrowheads="1"/>
          </p:cNvSpPr>
          <p:nvPr/>
        </p:nvSpPr>
        <p:spPr bwMode="auto">
          <a:xfrm>
            <a:off x="63500" y="-136525"/>
            <a:ext cx="7620000" cy="9801225"/>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8676" name="AutoShape 4" descr="https://sites.google.com/site/arxonmixail/Lot20Sodom20pillar20salt.jpg"/>
          <p:cNvSpPr>
            <a:spLocks noChangeAspect="1" noChangeArrowheads="1"/>
          </p:cNvSpPr>
          <p:nvPr/>
        </p:nvSpPr>
        <p:spPr bwMode="auto">
          <a:xfrm>
            <a:off x="63500" y="-136525"/>
            <a:ext cx="7620000" cy="9801225"/>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 name="Rectangle 2"/>
          <p:cNvSpPr>
            <a:spLocks noGrp="1" noChangeArrowheads="1"/>
          </p:cNvSpPr>
          <p:nvPr>
            <p:ph type="title"/>
          </p:nvPr>
        </p:nvSpPr>
        <p:spPr>
          <a:xfrm>
            <a:off x="1447800" y="304800"/>
            <a:ext cx="7696200" cy="1462087"/>
          </a:xfrm>
        </p:spPr>
        <p:txBody>
          <a:bodyPr/>
          <a:lstStyle/>
          <a:p>
            <a:pPr marL="742950" indent="-742950">
              <a:spcBef>
                <a:spcPts val="600"/>
              </a:spcBef>
              <a:spcAft>
                <a:spcPts val="0"/>
              </a:spcAft>
              <a:buSzPct val="100000"/>
              <a:buFont typeface="+mj-lt"/>
              <a:buAutoNum type="arabicPeriod" startAt="2"/>
            </a:pPr>
            <a:r>
              <a:rPr lang="en-US" dirty="0" smtClean="0"/>
              <a:t>Il </a:t>
            </a:r>
            <a:r>
              <a:rPr lang="en-US" dirty="0" err="1" smtClean="0"/>
              <a:t>gran</a:t>
            </a:r>
            <a:r>
              <a:rPr lang="en-US" dirty="0" smtClean="0"/>
              <a:t> amore </a:t>
            </a:r>
            <a:r>
              <a:rPr lang="en-US" dirty="0" err="1" smtClean="0"/>
              <a:t>di</a:t>
            </a:r>
            <a:r>
              <a:rPr lang="en-US" dirty="0" smtClean="0"/>
              <a:t> </a:t>
            </a:r>
            <a:r>
              <a:rPr lang="en-US" dirty="0" err="1" smtClean="0"/>
              <a:t>Gesù</a:t>
            </a:r>
            <a:r>
              <a:rPr lang="en-US" dirty="0" smtClean="0"/>
              <a:t> </a:t>
            </a:r>
            <a:r>
              <a:rPr lang="es-PR" dirty="0" smtClean="0"/>
              <a:t>               (Giovanni </a:t>
            </a:r>
            <a:r>
              <a:rPr lang="es-PR" dirty="0"/>
              <a:t>11:28-37</a:t>
            </a:r>
            <a:r>
              <a:rPr lang="es-PR" dirty="0" smtClean="0"/>
              <a:t>)</a:t>
            </a:r>
            <a:endParaRPr lang="es-PR" dirty="0"/>
          </a:p>
        </p:txBody>
      </p:sp>
      <p:pic>
        <p:nvPicPr>
          <p:cNvPr id="11" name="Picture 10"/>
          <p:cNvPicPr>
            <a:picLocks noChangeAspect="1"/>
          </p:cNvPicPr>
          <p:nvPr/>
        </p:nvPicPr>
        <p:blipFill rotWithShape="1">
          <a:blip r:embed="rId3" cstate="email">
            <a:extLst>
              <a:ext uri="{BEBA8EAE-BF5A-486C-A8C5-ECC9F3942E4B}">
                <a14:imgProps xmln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 xmlns:a14="http://schemas.microsoft.com/office/drawing/2010/main"/>
              </a:ext>
            </a:extLst>
          </a:blip>
          <a:srcRect b="21091"/>
          <a:stretch/>
        </p:blipFill>
        <p:spPr>
          <a:xfrm>
            <a:off x="0" y="1641259"/>
            <a:ext cx="9144000" cy="5216741"/>
          </a:xfrm>
          <a:prstGeom prst="rect">
            <a:avLst/>
          </a:prstGeom>
        </p:spPr>
      </p:pic>
    </p:spTree>
  </p:cSld>
  <p:clrMapOvr>
    <a:masterClrMapping/>
  </p:clrMapOvr>
  <p:transition spd="slow">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17</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Content Placeholder 2"/>
          <p:cNvSpPr>
            <a:spLocks noGrp="1"/>
          </p:cNvSpPr>
          <p:nvPr>
            <p:ph idx="1"/>
          </p:nvPr>
        </p:nvSpPr>
        <p:spPr>
          <a:xfrm>
            <a:off x="228600" y="2209800"/>
            <a:ext cx="8763000" cy="3200400"/>
          </a:xfrm>
        </p:spPr>
        <p:txBody>
          <a:bodyPr/>
          <a:lstStyle/>
          <a:p>
            <a:pPr marL="0" indent="0">
              <a:buNone/>
            </a:pPr>
            <a:r>
              <a:rPr lang="es-ES" dirty="0" smtClean="0"/>
              <a:t>“</a:t>
            </a:r>
            <a:r>
              <a:rPr lang="it-IT" dirty="0" smtClean="0"/>
              <a:t>Detto questo, se ne andò, e chiamò di nascosto Maria, sua sorella, dicendole: «Il Maestro è qui, e ti chiama». Ed ella, udito questo, si alzò in fretta e andò da lui. Or Gesù non era ancora entrato nel villaggio, ma era sempre nel luogo dove Marta lo aveva incontrato</a:t>
            </a:r>
            <a:r>
              <a:rPr lang="es-ES" dirty="0" smtClean="0"/>
              <a:t>...”</a:t>
            </a:r>
            <a:endParaRPr lang="es-ES" dirty="0"/>
          </a:p>
        </p:txBody>
      </p:sp>
      <p:sp>
        <p:nvSpPr>
          <p:cNvPr id="10" name="Rectangle 2"/>
          <p:cNvSpPr>
            <a:spLocks noGrp="1" noChangeArrowheads="1"/>
          </p:cNvSpPr>
          <p:nvPr>
            <p:ph type="title"/>
          </p:nvPr>
        </p:nvSpPr>
        <p:spPr>
          <a:xfrm>
            <a:off x="1447800" y="304800"/>
            <a:ext cx="7696200" cy="1462087"/>
          </a:xfrm>
        </p:spPr>
        <p:txBody>
          <a:bodyPr/>
          <a:lstStyle/>
          <a:p>
            <a:pPr marL="742950" indent="-742950">
              <a:spcBef>
                <a:spcPts val="600"/>
              </a:spcBef>
              <a:spcAft>
                <a:spcPts val="0"/>
              </a:spcAft>
              <a:buSzPct val="100000"/>
              <a:buFont typeface="+mj-lt"/>
              <a:buAutoNum type="arabicPeriod" startAt="2"/>
            </a:pPr>
            <a:r>
              <a:rPr lang="en-US" dirty="0" smtClean="0"/>
              <a:t>Il </a:t>
            </a:r>
            <a:r>
              <a:rPr lang="en-US" dirty="0" err="1" smtClean="0"/>
              <a:t>gran</a:t>
            </a:r>
            <a:r>
              <a:rPr lang="en-US" dirty="0" smtClean="0"/>
              <a:t> amore </a:t>
            </a:r>
            <a:r>
              <a:rPr lang="en-US" dirty="0" err="1" smtClean="0"/>
              <a:t>di</a:t>
            </a:r>
            <a:r>
              <a:rPr lang="en-US" dirty="0" smtClean="0"/>
              <a:t> </a:t>
            </a:r>
            <a:r>
              <a:rPr lang="en-US" dirty="0" err="1" smtClean="0"/>
              <a:t>Gesù</a:t>
            </a:r>
            <a:r>
              <a:rPr lang="en-US" dirty="0" smtClean="0"/>
              <a:t> </a:t>
            </a:r>
            <a:r>
              <a:rPr lang="es-PR" dirty="0" smtClean="0"/>
              <a:t>               (Giovanni 11:28-37)</a:t>
            </a:r>
            <a:endParaRPr lang="es-PR" dirty="0"/>
          </a:p>
        </p:txBody>
      </p:sp>
    </p:spTree>
  </p:cSld>
  <p:clrMapOvr>
    <a:masterClrMapping/>
  </p:clrMapOvr>
  <p:transition spd="slow">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18</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Content Placeholder 2"/>
          <p:cNvSpPr>
            <a:spLocks noGrp="1"/>
          </p:cNvSpPr>
          <p:nvPr>
            <p:ph idx="1"/>
          </p:nvPr>
        </p:nvSpPr>
        <p:spPr>
          <a:xfrm>
            <a:off x="228600" y="2209800"/>
            <a:ext cx="8763000" cy="4343400"/>
          </a:xfrm>
        </p:spPr>
        <p:txBody>
          <a:bodyPr/>
          <a:lstStyle/>
          <a:p>
            <a:r>
              <a:rPr lang="es-ES" dirty="0" smtClean="0"/>
              <a:t>“...</a:t>
            </a:r>
            <a:r>
              <a:rPr lang="it-IT" dirty="0" smtClean="0"/>
              <a:t>Quando dunque i Giudei, che erano in casa con lei e la consolavano, videro che Maria si era alzata in fretta ed era uscita, la seguirono, supponendo che si recasse al sepolcro a piangere. Appena Maria fu giunta dov'era Gesù e l'ebbe visto, gli si gettò ai piedi dicendogli: «Signore, se tu fossi stato qui, mio fratello non sarebbe morto»</a:t>
            </a:r>
            <a:r>
              <a:rPr lang="es-ES" dirty="0" smtClean="0"/>
              <a:t>...”</a:t>
            </a:r>
            <a:endParaRPr lang="es-ES" dirty="0"/>
          </a:p>
        </p:txBody>
      </p:sp>
      <p:sp>
        <p:nvSpPr>
          <p:cNvPr id="10" name="Rectangle 2"/>
          <p:cNvSpPr>
            <a:spLocks noGrp="1" noChangeArrowheads="1"/>
          </p:cNvSpPr>
          <p:nvPr>
            <p:ph type="title"/>
          </p:nvPr>
        </p:nvSpPr>
        <p:spPr>
          <a:xfrm>
            <a:off x="1447800" y="304800"/>
            <a:ext cx="7696200" cy="1462087"/>
          </a:xfrm>
        </p:spPr>
        <p:txBody>
          <a:bodyPr/>
          <a:lstStyle/>
          <a:p>
            <a:pPr marL="742950" indent="-742950">
              <a:spcBef>
                <a:spcPts val="600"/>
              </a:spcBef>
              <a:spcAft>
                <a:spcPts val="0"/>
              </a:spcAft>
              <a:buSzPct val="100000"/>
              <a:buFont typeface="+mj-lt"/>
              <a:buAutoNum type="arabicPeriod" startAt="2"/>
            </a:pPr>
            <a:r>
              <a:rPr lang="en-US" dirty="0" smtClean="0"/>
              <a:t>Il </a:t>
            </a:r>
            <a:r>
              <a:rPr lang="en-US" dirty="0" err="1" smtClean="0"/>
              <a:t>gran</a:t>
            </a:r>
            <a:r>
              <a:rPr lang="en-US" dirty="0" smtClean="0"/>
              <a:t> amore </a:t>
            </a:r>
            <a:r>
              <a:rPr lang="en-US" dirty="0" err="1" smtClean="0"/>
              <a:t>di</a:t>
            </a:r>
            <a:r>
              <a:rPr lang="en-US" dirty="0" smtClean="0"/>
              <a:t> </a:t>
            </a:r>
            <a:r>
              <a:rPr lang="en-US" dirty="0" err="1" smtClean="0"/>
              <a:t>Gesù</a:t>
            </a:r>
            <a:r>
              <a:rPr lang="en-US" dirty="0" smtClean="0"/>
              <a:t> </a:t>
            </a:r>
            <a:r>
              <a:rPr lang="es-PR" dirty="0" smtClean="0"/>
              <a:t>               (Giovanni 11:28-37)</a:t>
            </a:r>
            <a:endParaRPr lang="es-PR" dirty="0"/>
          </a:p>
        </p:txBody>
      </p:sp>
    </p:spTree>
    <p:extLst>
      <p:ext uri="{BB962C8B-B14F-4D97-AF65-F5344CB8AC3E}">
        <p14:creationId xmlns="" xmlns:p14="http://schemas.microsoft.com/office/powerpoint/2010/main" val="1529839161"/>
      </p:ext>
    </p:extLst>
  </p:cSld>
  <p:clrMapOvr>
    <a:masterClrMapping/>
  </p:clrMapOvr>
  <p:transition spd="slow">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19</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Content Placeholder 2"/>
          <p:cNvSpPr>
            <a:spLocks noGrp="1"/>
          </p:cNvSpPr>
          <p:nvPr>
            <p:ph idx="1"/>
          </p:nvPr>
        </p:nvSpPr>
        <p:spPr>
          <a:xfrm>
            <a:off x="228600" y="2209800"/>
            <a:ext cx="8763000" cy="4648200"/>
          </a:xfrm>
        </p:spPr>
        <p:txBody>
          <a:bodyPr/>
          <a:lstStyle/>
          <a:p>
            <a:r>
              <a:rPr lang="es-ES" dirty="0" smtClean="0"/>
              <a:t>“...</a:t>
            </a:r>
            <a:r>
              <a:rPr lang="it-IT" dirty="0" smtClean="0"/>
              <a:t> Quando Gesù la vide piangere, e vide piangere anche i Giudei che erano venuti con lei, fremette nello spirito, si turbò e disse: «Dove l'avete deposto?» Essi gli dissero: «Signore, vieni a vedere!»</a:t>
            </a:r>
            <a:r>
              <a:rPr lang="es-PR" dirty="0" smtClean="0"/>
              <a:t> </a:t>
            </a:r>
            <a:r>
              <a:rPr lang="es-PR" dirty="0" err="1" smtClean="0"/>
              <a:t>Gesù</a:t>
            </a:r>
            <a:r>
              <a:rPr lang="es-PR" dirty="0" smtClean="0"/>
              <a:t> </a:t>
            </a:r>
            <a:r>
              <a:rPr lang="es-PR" dirty="0" err="1" smtClean="0"/>
              <a:t>pianse</a:t>
            </a:r>
            <a:r>
              <a:rPr lang="es-PR" dirty="0" smtClean="0"/>
              <a:t>.</a:t>
            </a:r>
            <a:r>
              <a:rPr lang="it-IT" dirty="0" smtClean="0"/>
              <a:t> Perciò i Giudei dicevano: «Guarda come l'amava!» Ma alcuni di loro dicevano: «Non poteva, lui che ha aperto gli occhi al cieco, far sì che questi non morisse?»</a:t>
            </a:r>
            <a:r>
              <a:rPr lang="es-ES" dirty="0" smtClean="0"/>
              <a:t>”</a:t>
            </a:r>
            <a:endParaRPr lang="es-ES" dirty="0"/>
          </a:p>
        </p:txBody>
      </p:sp>
      <p:sp>
        <p:nvSpPr>
          <p:cNvPr id="10" name="Rectangle 2"/>
          <p:cNvSpPr>
            <a:spLocks noGrp="1" noChangeArrowheads="1"/>
          </p:cNvSpPr>
          <p:nvPr>
            <p:ph type="title"/>
          </p:nvPr>
        </p:nvSpPr>
        <p:spPr>
          <a:xfrm>
            <a:off x="1447800" y="304800"/>
            <a:ext cx="7696200" cy="1462087"/>
          </a:xfrm>
        </p:spPr>
        <p:txBody>
          <a:bodyPr/>
          <a:lstStyle/>
          <a:p>
            <a:pPr marL="742950" indent="-742950">
              <a:spcBef>
                <a:spcPts val="600"/>
              </a:spcBef>
              <a:spcAft>
                <a:spcPts val="0"/>
              </a:spcAft>
              <a:buSzPct val="100000"/>
              <a:buFont typeface="+mj-lt"/>
              <a:buAutoNum type="arabicPeriod" startAt="2"/>
            </a:pPr>
            <a:r>
              <a:rPr lang="en-US" dirty="0" smtClean="0"/>
              <a:t>Il </a:t>
            </a:r>
            <a:r>
              <a:rPr lang="en-US" dirty="0" err="1" smtClean="0"/>
              <a:t>gran</a:t>
            </a:r>
            <a:r>
              <a:rPr lang="en-US" dirty="0" smtClean="0"/>
              <a:t> amore </a:t>
            </a:r>
            <a:r>
              <a:rPr lang="en-US" dirty="0" err="1" smtClean="0"/>
              <a:t>di</a:t>
            </a:r>
            <a:r>
              <a:rPr lang="en-US" dirty="0" smtClean="0"/>
              <a:t> </a:t>
            </a:r>
            <a:r>
              <a:rPr lang="en-US" dirty="0" err="1" smtClean="0"/>
              <a:t>Gesù</a:t>
            </a:r>
            <a:r>
              <a:rPr lang="en-US" dirty="0" smtClean="0"/>
              <a:t> </a:t>
            </a:r>
            <a:r>
              <a:rPr lang="es-PR" dirty="0" smtClean="0"/>
              <a:t>               (Giovanni 11:28-37)</a:t>
            </a:r>
            <a:endParaRPr lang="es-PR" dirty="0"/>
          </a:p>
        </p:txBody>
      </p:sp>
    </p:spTree>
    <p:extLst>
      <p:ext uri="{BB962C8B-B14F-4D97-AF65-F5344CB8AC3E}">
        <p14:creationId xmlns="" xmlns:p14="http://schemas.microsoft.com/office/powerpoint/2010/main" val="2716141830"/>
      </p:ext>
    </p:extLst>
  </p:cSld>
  <p:clrMapOvr>
    <a:masterClrMapping/>
  </p:clrMapOvr>
  <p:transition spd="slow">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email">
            <a:extLst>
              <a:ext uri="{BEBA8EAE-BF5A-486C-A8C5-ECC9F3942E4B}">
                <a14:imgProps xmln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 xmlns:a14="http://schemas.microsoft.com/office/drawing/2010/main"/>
              </a:ext>
            </a:extLst>
          </a:blip>
          <a:stretch>
            <a:fillRect/>
          </a:stretch>
        </p:blipFill>
        <p:spPr>
          <a:xfrm>
            <a:off x="3505200" y="2511226"/>
            <a:ext cx="5144320" cy="3719343"/>
          </a:xfrm>
          <a:prstGeom prst="rect">
            <a:avLst/>
          </a:prstGeom>
        </p:spPr>
      </p:pic>
      <p:sp>
        <p:nvSpPr>
          <p:cNvPr id="6" name="Rectangle 13"/>
          <p:cNvSpPr>
            <a:spLocks noGrp="1" noChangeArrowheads="1"/>
          </p:cNvSpPr>
          <p:nvPr>
            <p:ph type="sldNum" sz="quarter" idx="12"/>
          </p:nvPr>
        </p:nvSpPr>
        <p:spPr>
          <a:ln/>
        </p:spPr>
        <p:txBody>
          <a:bodyPr/>
          <a:lstStyle/>
          <a:p>
            <a:pPr>
              <a:defRPr/>
            </a:pPr>
            <a:fld id="{B40BEE61-78A7-4B3C-8981-FE4F09B794B2}" type="slidenum">
              <a:rPr lang="en-US">
                <a:solidFill>
                  <a:srgbClr val="000000"/>
                </a:solidFill>
              </a:rPr>
              <a:pPr>
                <a:defRPr/>
              </a:pPr>
              <a:t>2</a:t>
            </a:fld>
            <a:endParaRPr lang="en-US" dirty="0">
              <a:solidFill>
                <a:srgbClr val="000000"/>
              </a:solidFill>
            </a:endParaRPr>
          </a:p>
        </p:txBody>
      </p:sp>
      <p:sp>
        <p:nvSpPr>
          <p:cNvPr id="4098" name="Rectangle 2"/>
          <p:cNvSpPr>
            <a:spLocks noGrp="1" noChangeArrowheads="1"/>
          </p:cNvSpPr>
          <p:nvPr>
            <p:ph type="title"/>
          </p:nvPr>
        </p:nvSpPr>
        <p:spPr>
          <a:xfrm>
            <a:off x="1143000" y="838200"/>
            <a:ext cx="3649663" cy="838200"/>
          </a:xfrm>
        </p:spPr>
        <p:txBody>
          <a:bodyPr/>
          <a:lstStyle/>
          <a:p>
            <a:pPr eaLnBrk="1" hangingPunct="1"/>
            <a:r>
              <a:rPr lang="es-PR" dirty="0" smtClean="0"/>
              <a:t>Contesto</a:t>
            </a:r>
            <a:endParaRPr lang="es-PR" dirty="0" smtClean="0"/>
          </a:p>
        </p:txBody>
      </p:sp>
      <p:sp>
        <p:nvSpPr>
          <p:cNvPr id="4099" name="Rectangle 3"/>
          <p:cNvSpPr>
            <a:spLocks noGrp="1" noChangeArrowheads="1"/>
          </p:cNvSpPr>
          <p:nvPr>
            <p:ph type="body" sz="half" idx="1"/>
          </p:nvPr>
        </p:nvSpPr>
        <p:spPr>
          <a:xfrm>
            <a:off x="0" y="2133600"/>
            <a:ext cx="3810000" cy="3810000"/>
          </a:xfrm>
        </p:spPr>
        <p:txBody>
          <a:bodyPr/>
          <a:lstStyle/>
          <a:p>
            <a:pPr eaLnBrk="1" hangingPunct="1"/>
            <a:r>
              <a:rPr lang="es-PR" dirty="0" smtClean="0"/>
              <a:t>Giovanni</a:t>
            </a:r>
          </a:p>
          <a:p>
            <a:pPr lvl="1" eaLnBrk="1" hangingPunct="1"/>
            <a:r>
              <a:rPr lang="es-PR" dirty="0" smtClean="0"/>
              <a:t>11:1-44</a:t>
            </a:r>
          </a:p>
          <a:p>
            <a:r>
              <a:rPr lang="es-PR" dirty="0" smtClean="0"/>
              <a:t>Testo </a:t>
            </a:r>
            <a:r>
              <a:rPr lang="es-PR" dirty="0" err="1" smtClean="0"/>
              <a:t>fondamental</a:t>
            </a:r>
            <a:r>
              <a:rPr lang="es-PR" dirty="0" smtClean="0"/>
              <a:t>:</a:t>
            </a:r>
          </a:p>
          <a:p>
            <a:pPr lvl="1"/>
            <a:r>
              <a:rPr lang="es-PR" dirty="0" smtClean="0"/>
              <a:t>11:17-44</a:t>
            </a:r>
          </a:p>
        </p:txBody>
      </p:sp>
    </p:spTree>
  </p:cSld>
  <p:clrMapOvr>
    <a:masterClrMapping/>
  </p:clrMapOvr>
  <p:transition spd="slow">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20</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Content Placeholder 2"/>
          <p:cNvSpPr>
            <a:spLocks noGrp="1"/>
          </p:cNvSpPr>
          <p:nvPr>
            <p:ph idx="1"/>
          </p:nvPr>
        </p:nvSpPr>
        <p:spPr>
          <a:xfrm>
            <a:off x="228600" y="1828800"/>
            <a:ext cx="8610600" cy="5029200"/>
          </a:xfrm>
        </p:spPr>
        <p:txBody>
          <a:bodyPr/>
          <a:lstStyle/>
          <a:p>
            <a:r>
              <a:rPr lang="es-ES" dirty="0" err="1" smtClean="0"/>
              <a:t>Maria</a:t>
            </a:r>
            <a:r>
              <a:rPr lang="es-ES" i="1" dirty="0"/>
              <a:t>,</a:t>
            </a:r>
            <a:r>
              <a:rPr lang="es-ES" i="1" dirty="0" smtClean="0"/>
              <a:t> </a:t>
            </a:r>
            <a:r>
              <a:rPr lang="es-ES" dirty="0" smtClean="0"/>
              <a:t>al </a:t>
            </a:r>
            <a:r>
              <a:rPr lang="es-ES" dirty="0" err="1" smtClean="0"/>
              <a:t>essere</a:t>
            </a:r>
            <a:r>
              <a:rPr lang="es-ES" dirty="0" smtClean="0"/>
              <a:t> </a:t>
            </a:r>
            <a:r>
              <a:rPr lang="es-ES" dirty="0" err="1" smtClean="0"/>
              <a:t>avvisata</a:t>
            </a:r>
            <a:r>
              <a:rPr lang="es-ES" dirty="0" smtClean="0"/>
              <a:t> da </a:t>
            </a:r>
            <a:r>
              <a:rPr lang="es-ES" dirty="0"/>
              <a:t>Marta, </a:t>
            </a:r>
            <a:r>
              <a:rPr lang="es-ES" dirty="0" smtClean="0"/>
              <a:t>è </a:t>
            </a:r>
            <a:r>
              <a:rPr lang="es-ES" dirty="0" err="1" smtClean="0"/>
              <a:t>uscita</a:t>
            </a:r>
            <a:r>
              <a:rPr lang="es-ES" dirty="0" smtClean="0"/>
              <a:t> </a:t>
            </a:r>
            <a:r>
              <a:rPr lang="es-ES" dirty="0" err="1" smtClean="0"/>
              <a:t>dal</a:t>
            </a:r>
            <a:r>
              <a:rPr lang="es-ES" dirty="0" smtClean="0"/>
              <a:t> </a:t>
            </a:r>
            <a:r>
              <a:rPr lang="es-ES" dirty="0" err="1" smtClean="0"/>
              <a:t>popolo</a:t>
            </a:r>
            <a:r>
              <a:rPr lang="es-ES" dirty="0" smtClean="0"/>
              <a:t> per trovare </a:t>
            </a:r>
            <a:r>
              <a:rPr lang="es-ES" dirty="0" err="1" smtClean="0"/>
              <a:t>il</a:t>
            </a:r>
            <a:r>
              <a:rPr lang="es-ES" dirty="0" smtClean="0"/>
              <a:t> </a:t>
            </a:r>
            <a:r>
              <a:rPr lang="es-ES" dirty="0" err="1" smtClean="0"/>
              <a:t>Signore</a:t>
            </a:r>
            <a:r>
              <a:rPr lang="es-ES" dirty="0" smtClean="0"/>
              <a:t>. </a:t>
            </a:r>
          </a:p>
          <a:p>
            <a:pPr lvl="1"/>
            <a:r>
              <a:rPr lang="es-ES" dirty="0" err="1" smtClean="0"/>
              <a:t>Credendo</a:t>
            </a:r>
            <a:r>
              <a:rPr lang="es-ES" dirty="0" smtClean="0"/>
              <a:t> che </a:t>
            </a:r>
            <a:r>
              <a:rPr lang="es-ES" dirty="0" err="1" smtClean="0"/>
              <a:t>andava</a:t>
            </a:r>
            <a:r>
              <a:rPr lang="es-ES" dirty="0" smtClean="0"/>
              <a:t> </a:t>
            </a:r>
            <a:r>
              <a:rPr lang="es-ES" dirty="0" err="1" smtClean="0"/>
              <a:t>alla</a:t>
            </a:r>
            <a:r>
              <a:rPr lang="es-ES" dirty="0" smtClean="0"/>
              <a:t> </a:t>
            </a:r>
            <a:r>
              <a:rPr lang="es-ES" dirty="0" err="1" smtClean="0"/>
              <a:t>tomba</a:t>
            </a:r>
            <a:r>
              <a:rPr lang="es-ES" dirty="0" smtClean="0"/>
              <a:t>, i </a:t>
            </a:r>
            <a:r>
              <a:rPr lang="es-ES" dirty="0" err="1" smtClean="0"/>
              <a:t>suoi</a:t>
            </a:r>
            <a:r>
              <a:rPr lang="es-ES" dirty="0" smtClean="0"/>
              <a:t> </a:t>
            </a:r>
            <a:r>
              <a:rPr lang="es-ES" dirty="0" err="1" smtClean="0"/>
              <a:t>amici</a:t>
            </a:r>
            <a:r>
              <a:rPr lang="es-ES" dirty="0" smtClean="0"/>
              <a:t> </a:t>
            </a:r>
            <a:r>
              <a:rPr lang="es-ES" dirty="0" err="1" smtClean="0"/>
              <a:t>l’hanno</a:t>
            </a:r>
            <a:r>
              <a:rPr lang="es-ES" dirty="0" smtClean="0"/>
              <a:t> seguita. </a:t>
            </a:r>
            <a:r>
              <a:rPr lang="es-ES" dirty="0" err="1"/>
              <a:t>Q</a:t>
            </a:r>
            <a:r>
              <a:rPr lang="es-ES" dirty="0" err="1" smtClean="0"/>
              <a:t>uando</a:t>
            </a:r>
            <a:r>
              <a:rPr lang="es-ES" dirty="0" smtClean="0"/>
              <a:t> </a:t>
            </a:r>
            <a:r>
              <a:rPr lang="es-ES" dirty="0"/>
              <a:t>Cristo </a:t>
            </a:r>
            <a:r>
              <a:rPr lang="es-ES" dirty="0" smtClean="0"/>
              <a:t>la </a:t>
            </a:r>
            <a:r>
              <a:rPr lang="es-ES" dirty="0" err="1" smtClean="0"/>
              <a:t>vide</a:t>
            </a:r>
            <a:r>
              <a:rPr lang="es-ES" dirty="0" smtClean="0"/>
              <a:t> </a:t>
            </a:r>
            <a:r>
              <a:rPr lang="es-ES" dirty="0" err="1" smtClean="0"/>
              <a:t>piangendo</a:t>
            </a:r>
            <a:r>
              <a:rPr lang="es-ES" dirty="0" smtClean="0"/>
              <a:t> </a:t>
            </a:r>
            <a:r>
              <a:rPr lang="es-ES" dirty="0" err="1" smtClean="0"/>
              <a:t>insieme</a:t>
            </a:r>
            <a:r>
              <a:rPr lang="es-ES" dirty="0" smtClean="0"/>
              <a:t> con coloro che </a:t>
            </a:r>
            <a:r>
              <a:rPr lang="es-ES" dirty="0" err="1" smtClean="0"/>
              <a:t>l’accompagnavano</a:t>
            </a:r>
            <a:r>
              <a:rPr lang="es-ES" dirty="0" smtClean="0"/>
              <a:t>: </a:t>
            </a:r>
            <a:r>
              <a:rPr lang="es-ES" i="1" dirty="0" smtClean="0"/>
              <a:t>“</a:t>
            </a:r>
            <a:r>
              <a:rPr lang="it-IT" dirty="0" smtClean="0"/>
              <a:t>fremette nello spirito, si turbò...</a:t>
            </a:r>
            <a:r>
              <a:rPr lang="es-ES" i="1" dirty="0" smtClean="0"/>
              <a:t>” </a:t>
            </a:r>
            <a:r>
              <a:rPr lang="es-ES" dirty="0"/>
              <a:t>(</a:t>
            </a:r>
            <a:r>
              <a:rPr lang="es-ES" dirty="0">
                <a:solidFill>
                  <a:schemeClr val="tx2"/>
                </a:solidFill>
              </a:rPr>
              <a:t>v.33</a:t>
            </a:r>
            <a:r>
              <a:rPr lang="es-ES" dirty="0" smtClean="0"/>
              <a:t>).</a:t>
            </a:r>
          </a:p>
          <a:p>
            <a:pPr lvl="1"/>
            <a:r>
              <a:rPr lang="es-ES" i="1" dirty="0" smtClean="0"/>
              <a:t>“</a:t>
            </a:r>
            <a:r>
              <a:rPr lang="es-ES" i="1" dirty="0" err="1" smtClean="0"/>
              <a:t>Gesù</a:t>
            </a:r>
            <a:r>
              <a:rPr lang="es-ES" i="1" dirty="0" smtClean="0"/>
              <a:t> </a:t>
            </a:r>
            <a:r>
              <a:rPr lang="es-ES" i="1" dirty="0" err="1" smtClean="0"/>
              <a:t>pianse</a:t>
            </a:r>
            <a:r>
              <a:rPr lang="es-ES" i="1" dirty="0" smtClean="0"/>
              <a:t>” </a:t>
            </a:r>
            <a:r>
              <a:rPr lang="es-ES" dirty="0" smtClean="0"/>
              <a:t>(</a:t>
            </a:r>
            <a:r>
              <a:rPr lang="es-ES" dirty="0" smtClean="0">
                <a:solidFill>
                  <a:schemeClr val="tx2"/>
                </a:solidFill>
              </a:rPr>
              <a:t>v.35</a:t>
            </a:r>
            <a:r>
              <a:rPr lang="es-ES" dirty="0"/>
              <a:t>). Era </a:t>
            </a:r>
            <a:r>
              <a:rPr lang="es-ES" dirty="0" err="1" smtClean="0"/>
              <a:t>innegabile</a:t>
            </a:r>
            <a:r>
              <a:rPr lang="es-ES" dirty="0" smtClean="0"/>
              <a:t> </a:t>
            </a:r>
            <a:r>
              <a:rPr lang="es-ES" dirty="0"/>
              <a:t>la </a:t>
            </a:r>
            <a:r>
              <a:rPr lang="es-ES" dirty="0" err="1" smtClean="0"/>
              <a:t>profonda</a:t>
            </a:r>
            <a:r>
              <a:rPr lang="es-ES" dirty="0" smtClean="0"/>
              <a:t> </a:t>
            </a:r>
            <a:r>
              <a:rPr lang="es-ES" dirty="0" err="1" smtClean="0"/>
              <a:t>simpatia</a:t>
            </a:r>
            <a:r>
              <a:rPr lang="es-ES" dirty="0" smtClean="0"/>
              <a:t> che </a:t>
            </a:r>
            <a:r>
              <a:rPr lang="es-ES" dirty="0"/>
              <a:t>Cristo </a:t>
            </a:r>
            <a:r>
              <a:rPr lang="es-ES" dirty="0" err="1" smtClean="0"/>
              <a:t>aveva</a:t>
            </a:r>
            <a:r>
              <a:rPr lang="es-ES" dirty="0" smtClean="0"/>
              <a:t> per i </a:t>
            </a:r>
            <a:r>
              <a:rPr lang="es-ES" dirty="0" err="1" smtClean="0"/>
              <a:t>suoi</a:t>
            </a:r>
            <a:r>
              <a:rPr lang="es-ES" dirty="0" smtClean="0"/>
              <a:t> </a:t>
            </a:r>
            <a:r>
              <a:rPr lang="es-ES" dirty="0" err="1" smtClean="0"/>
              <a:t>amici</a:t>
            </a:r>
            <a:r>
              <a:rPr lang="es-ES" dirty="0" smtClean="0"/>
              <a:t>, </a:t>
            </a:r>
            <a:r>
              <a:rPr lang="es-ES" dirty="0" err="1" smtClean="0"/>
              <a:t>ma</a:t>
            </a:r>
            <a:r>
              <a:rPr lang="es-ES" dirty="0" smtClean="0"/>
              <a:t> la </a:t>
            </a:r>
            <a:r>
              <a:rPr lang="es-ES" dirty="0" err="1" smtClean="0"/>
              <a:t>sua</a:t>
            </a:r>
            <a:r>
              <a:rPr lang="es-ES" dirty="0" smtClean="0"/>
              <a:t> </a:t>
            </a:r>
            <a:r>
              <a:rPr lang="es-ES" dirty="0" err="1" smtClean="0"/>
              <a:t>reazione</a:t>
            </a:r>
            <a:r>
              <a:rPr lang="es-ES" dirty="0" smtClean="0"/>
              <a:t> ha </a:t>
            </a:r>
            <a:r>
              <a:rPr lang="es-ES" dirty="0" err="1" smtClean="0"/>
              <a:t>avuto</a:t>
            </a:r>
            <a:r>
              <a:rPr lang="es-ES" dirty="0" smtClean="0"/>
              <a:t> anche </a:t>
            </a:r>
            <a:r>
              <a:rPr lang="es-ES" dirty="0" err="1" smtClean="0"/>
              <a:t>un’altra</a:t>
            </a:r>
            <a:r>
              <a:rPr lang="es-ES" dirty="0" smtClean="0"/>
              <a:t> causa. (</a:t>
            </a:r>
            <a:r>
              <a:rPr lang="es-ES" dirty="0" err="1" smtClean="0"/>
              <a:t>Platt</a:t>
            </a:r>
            <a:r>
              <a:rPr lang="es-ES" dirty="0" smtClean="0"/>
              <a:t>)</a:t>
            </a:r>
            <a:endParaRPr lang="es-ES" dirty="0"/>
          </a:p>
        </p:txBody>
      </p:sp>
      <p:sp>
        <p:nvSpPr>
          <p:cNvPr id="10" name="Rectangle 2"/>
          <p:cNvSpPr>
            <a:spLocks noGrp="1" noChangeArrowheads="1"/>
          </p:cNvSpPr>
          <p:nvPr>
            <p:ph type="title"/>
          </p:nvPr>
        </p:nvSpPr>
        <p:spPr>
          <a:xfrm>
            <a:off x="1447800" y="304800"/>
            <a:ext cx="7696200" cy="1462087"/>
          </a:xfrm>
        </p:spPr>
        <p:txBody>
          <a:bodyPr/>
          <a:lstStyle/>
          <a:p>
            <a:pPr marL="742950" indent="-742950">
              <a:spcBef>
                <a:spcPts val="600"/>
              </a:spcBef>
              <a:spcAft>
                <a:spcPts val="0"/>
              </a:spcAft>
              <a:buSzPct val="100000"/>
              <a:buFont typeface="+mj-lt"/>
              <a:buAutoNum type="arabicPeriod" startAt="2"/>
            </a:pPr>
            <a:r>
              <a:rPr lang="en-US" dirty="0" smtClean="0"/>
              <a:t>Il </a:t>
            </a:r>
            <a:r>
              <a:rPr lang="en-US" dirty="0" err="1" smtClean="0"/>
              <a:t>gran</a:t>
            </a:r>
            <a:r>
              <a:rPr lang="en-US" dirty="0" smtClean="0"/>
              <a:t> amore </a:t>
            </a:r>
            <a:r>
              <a:rPr lang="en-US" dirty="0" err="1" smtClean="0"/>
              <a:t>di</a:t>
            </a:r>
            <a:r>
              <a:rPr lang="en-US" dirty="0" smtClean="0"/>
              <a:t> </a:t>
            </a:r>
            <a:r>
              <a:rPr lang="en-US" dirty="0" err="1" smtClean="0"/>
              <a:t>Gesù</a:t>
            </a:r>
            <a:r>
              <a:rPr lang="en-US" dirty="0" smtClean="0"/>
              <a:t> </a:t>
            </a:r>
            <a:r>
              <a:rPr lang="es-PR" dirty="0" smtClean="0"/>
              <a:t>               (Giovanni 11:28-37)</a:t>
            </a:r>
            <a:endParaRPr lang="es-PR" dirty="0"/>
          </a:p>
        </p:txBody>
      </p:sp>
    </p:spTree>
    <p:extLst>
      <p:ext uri="{BB962C8B-B14F-4D97-AF65-F5344CB8AC3E}">
        <p14:creationId xmlns="" xmlns:p14="http://schemas.microsoft.com/office/powerpoint/2010/main" val="999697659"/>
      </p:ext>
    </p:extLst>
  </p:cSld>
  <p:clrMapOvr>
    <a:masterClrMapping/>
  </p:clrMapOvr>
  <p:transition spd="slow">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21</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Content Placeholder 2"/>
          <p:cNvSpPr>
            <a:spLocks noGrp="1"/>
          </p:cNvSpPr>
          <p:nvPr>
            <p:ph idx="1"/>
          </p:nvPr>
        </p:nvSpPr>
        <p:spPr>
          <a:xfrm>
            <a:off x="228600" y="1981200"/>
            <a:ext cx="8610600" cy="4724400"/>
          </a:xfrm>
        </p:spPr>
        <p:txBody>
          <a:bodyPr/>
          <a:lstStyle/>
          <a:p>
            <a:r>
              <a:rPr lang="es-ES" dirty="0" err="1" smtClean="0"/>
              <a:t>Maria</a:t>
            </a:r>
            <a:r>
              <a:rPr lang="es-ES" i="1" dirty="0" smtClean="0"/>
              <a:t>, </a:t>
            </a:r>
            <a:r>
              <a:rPr lang="es-ES" dirty="0" smtClean="0"/>
              <a:t>al </a:t>
            </a:r>
            <a:r>
              <a:rPr lang="es-ES" dirty="0" err="1" smtClean="0"/>
              <a:t>essere</a:t>
            </a:r>
            <a:r>
              <a:rPr lang="es-ES" dirty="0" smtClean="0"/>
              <a:t> </a:t>
            </a:r>
            <a:r>
              <a:rPr lang="es-ES" dirty="0" err="1" smtClean="0"/>
              <a:t>avvisata</a:t>
            </a:r>
            <a:r>
              <a:rPr lang="es-ES" dirty="0" smtClean="0"/>
              <a:t> da Marta, è </a:t>
            </a:r>
            <a:r>
              <a:rPr lang="es-ES" dirty="0" err="1" smtClean="0"/>
              <a:t>uscita</a:t>
            </a:r>
            <a:r>
              <a:rPr lang="es-ES" dirty="0" smtClean="0"/>
              <a:t> </a:t>
            </a:r>
            <a:r>
              <a:rPr lang="es-ES" dirty="0" err="1" smtClean="0"/>
              <a:t>dal</a:t>
            </a:r>
            <a:r>
              <a:rPr lang="es-ES" dirty="0" smtClean="0"/>
              <a:t> </a:t>
            </a:r>
            <a:r>
              <a:rPr lang="es-ES" dirty="0" err="1" smtClean="0"/>
              <a:t>popolo</a:t>
            </a:r>
            <a:r>
              <a:rPr lang="es-ES" dirty="0" smtClean="0"/>
              <a:t> per trovare </a:t>
            </a:r>
            <a:r>
              <a:rPr lang="es-ES" dirty="0" err="1" smtClean="0"/>
              <a:t>il</a:t>
            </a:r>
            <a:r>
              <a:rPr lang="es-ES" dirty="0" smtClean="0"/>
              <a:t> </a:t>
            </a:r>
            <a:r>
              <a:rPr lang="es-ES" dirty="0" err="1" smtClean="0"/>
              <a:t>Signore</a:t>
            </a:r>
            <a:r>
              <a:rPr lang="es-ES" dirty="0" smtClean="0"/>
              <a:t>. </a:t>
            </a:r>
          </a:p>
          <a:p>
            <a:pPr lvl="1"/>
            <a:r>
              <a:rPr lang="es-ES" dirty="0" err="1" smtClean="0"/>
              <a:t>Egli</a:t>
            </a:r>
            <a:r>
              <a:rPr lang="es-ES" dirty="0" smtClean="0"/>
              <a:t> era </a:t>
            </a:r>
            <a:r>
              <a:rPr lang="es-ES" dirty="0" err="1" smtClean="0"/>
              <a:t>indignato</a:t>
            </a:r>
            <a:r>
              <a:rPr lang="es-ES" dirty="0" smtClean="0"/>
              <a:t> con la </a:t>
            </a:r>
            <a:r>
              <a:rPr lang="es-ES" dirty="0" err="1" smtClean="0"/>
              <a:t>morte</a:t>
            </a:r>
            <a:r>
              <a:rPr lang="es-ES" dirty="0" smtClean="0"/>
              <a:t>, e con </a:t>
            </a:r>
            <a:r>
              <a:rPr lang="es-ES" dirty="0" err="1" smtClean="0"/>
              <a:t>il</a:t>
            </a:r>
            <a:r>
              <a:rPr lang="es-ES" dirty="0" smtClean="0"/>
              <a:t> </a:t>
            </a:r>
            <a:r>
              <a:rPr lang="es-ES" dirty="0" err="1" smtClean="0"/>
              <a:t>peccato</a:t>
            </a:r>
            <a:r>
              <a:rPr lang="es-ES" dirty="0" smtClean="0"/>
              <a:t> che </a:t>
            </a:r>
            <a:r>
              <a:rPr lang="es-ES" dirty="0" err="1" smtClean="0"/>
              <a:t>l’aveva</a:t>
            </a:r>
            <a:r>
              <a:rPr lang="es-ES" dirty="0" smtClean="0"/>
              <a:t> </a:t>
            </a:r>
            <a:r>
              <a:rPr lang="es-ES" dirty="0" err="1" smtClean="0"/>
              <a:t>portata</a:t>
            </a:r>
            <a:r>
              <a:rPr lang="es-ES" dirty="0" smtClean="0"/>
              <a:t> al mondo. </a:t>
            </a:r>
          </a:p>
          <a:p>
            <a:pPr lvl="1"/>
            <a:r>
              <a:rPr lang="es-ES" dirty="0" smtClean="0"/>
              <a:t>La </a:t>
            </a:r>
            <a:r>
              <a:rPr lang="es-ES" dirty="0" err="1" smtClean="0"/>
              <a:t>Risurrezione</a:t>
            </a:r>
            <a:r>
              <a:rPr lang="es-ES" dirty="0" smtClean="0"/>
              <a:t> e la Vita, si </a:t>
            </a:r>
            <a:r>
              <a:rPr lang="es-ES" dirty="0" err="1" smtClean="0"/>
              <a:t>fronteggiava</a:t>
            </a:r>
            <a:r>
              <a:rPr lang="es-ES" dirty="0" smtClean="0"/>
              <a:t> con </a:t>
            </a:r>
            <a:r>
              <a:rPr lang="es-ES" dirty="0"/>
              <a:t>la </a:t>
            </a:r>
            <a:r>
              <a:rPr lang="es-ES" dirty="0" err="1" smtClean="0"/>
              <a:t>ripugnante</a:t>
            </a:r>
            <a:r>
              <a:rPr lang="es-ES" dirty="0" smtClean="0"/>
              <a:t> </a:t>
            </a:r>
            <a:r>
              <a:rPr lang="es-ES" dirty="0" err="1" smtClean="0"/>
              <a:t>morte</a:t>
            </a:r>
            <a:r>
              <a:rPr lang="es-ES" dirty="0"/>
              <a:t>, una </a:t>
            </a:r>
            <a:r>
              <a:rPr lang="es-ES" dirty="0" err="1" smtClean="0"/>
              <a:t>emozione</a:t>
            </a:r>
            <a:r>
              <a:rPr lang="es-ES" dirty="0" smtClean="0"/>
              <a:t> che è in una </a:t>
            </a:r>
            <a:r>
              <a:rPr lang="es-ES" dirty="0" err="1" smtClean="0"/>
              <a:t>scala</a:t>
            </a:r>
            <a:r>
              <a:rPr lang="es-ES" dirty="0" smtClean="0"/>
              <a:t> </a:t>
            </a:r>
            <a:r>
              <a:rPr lang="es-ES" dirty="0" err="1" smtClean="0"/>
              <a:t>più</a:t>
            </a:r>
            <a:r>
              <a:rPr lang="es-ES" dirty="0" smtClean="0"/>
              <a:t> </a:t>
            </a:r>
            <a:r>
              <a:rPr lang="es-ES" dirty="0" err="1" smtClean="0"/>
              <a:t>elevata</a:t>
            </a:r>
            <a:r>
              <a:rPr lang="es-ES" dirty="0" smtClean="0"/>
              <a:t> dalla </a:t>
            </a:r>
            <a:r>
              <a:rPr lang="es-ES" dirty="0" err="1" smtClean="0"/>
              <a:t>simpatia</a:t>
            </a:r>
            <a:r>
              <a:rPr lang="es-ES" dirty="0" smtClean="0"/>
              <a:t> che </a:t>
            </a:r>
            <a:r>
              <a:rPr lang="es-ES" dirty="0" err="1" smtClean="0"/>
              <a:t>sentiva</a:t>
            </a:r>
            <a:r>
              <a:rPr lang="es-ES" dirty="0" smtClean="0"/>
              <a:t> per coloro che </a:t>
            </a:r>
            <a:r>
              <a:rPr lang="es-ES" dirty="0" err="1" smtClean="0"/>
              <a:t>erano</a:t>
            </a:r>
            <a:r>
              <a:rPr lang="es-ES" dirty="0" smtClean="0"/>
              <a:t> di </a:t>
            </a:r>
            <a:r>
              <a:rPr lang="es-ES" dirty="0" err="1" smtClean="0"/>
              <a:t>lutto</a:t>
            </a:r>
            <a:r>
              <a:rPr lang="es-ES" dirty="0" smtClean="0"/>
              <a:t>. </a:t>
            </a:r>
          </a:p>
          <a:p>
            <a:pPr lvl="1"/>
            <a:r>
              <a:rPr lang="es-ES" dirty="0" smtClean="0"/>
              <a:t>Era </a:t>
            </a:r>
            <a:r>
              <a:rPr lang="es-ES" dirty="0" err="1" smtClean="0"/>
              <a:t>arrivato</a:t>
            </a:r>
            <a:r>
              <a:rPr lang="es-ES" dirty="0" smtClean="0"/>
              <a:t> </a:t>
            </a:r>
            <a:r>
              <a:rPr lang="es-ES" dirty="0" err="1" smtClean="0"/>
              <a:t>all’ora</a:t>
            </a:r>
            <a:r>
              <a:rPr lang="es-ES" dirty="0" smtClean="0"/>
              <a:t> per </a:t>
            </a:r>
            <a:r>
              <a:rPr lang="es-ES" dirty="0" err="1" smtClean="0"/>
              <a:t>dimostrare</a:t>
            </a:r>
            <a:r>
              <a:rPr lang="es-ES" dirty="0" smtClean="0"/>
              <a:t> </a:t>
            </a:r>
            <a:r>
              <a:rPr lang="es-ES" dirty="0" err="1" smtClean="0"/>
              <a:t>il</a:t>
            </a:r>
            <a:r>
              <a:rPr lang="es-ES" dirty="0" smtClean="0"/>
              <a:t> </a:t>
            </a:r>
            <a:r>
              <a:rPr lang="es-ES" dirty="0" err="1" smtClean="0"/>
              <a:t>potere</a:t>
            </a:r>
            <a:r>
              <a:rPr lang="es-ES" dirty="0" smtClean="0"/>
              <a:t> </a:t>
            </a:r>
            <a:r>
              <a:rPr lang="es-ES" dirty="0" err="1" smtClean="0"/>
              <a:t>della</a:t>
            </a:r>
            <a:r>
              <a:rPr lang="es-ES" dirty="0" smtClean="0"/>
              <a:t> </a:t>
            </a:r>
            <a:r>
              <a:rPr lang="es-ES" dirty="0" err="1" smtClean="0"/>
              <a:t>risurrezione</a:t>
            </a:r>
            <a:r>
              <a:rPr lang="es-ES" dirty="0" smtClean="0"/>
              <a:t>. (</a:t>
            </a:r>
            <a:r>
              <a:rPr lang="es-ES" dirty="0" err="1" smtClean="0"/>
              <a:t>Platt</a:t>
            </a:r>
            <a:r>
              <a:rPr lang="es-ES" dirty="0" smtClean="0"/>
              <a:t>)</a:t>
            </a:r>
            <a:endParaRPr lang="es-ES" dirty="0"/>
          </a:p>
        </p:txBody>
      </p:sp>
      <p:sp>
        <p:nvSpPr>
          <p:cNvPr id="10" name="Rectangle 2"/>
          <p:cNvSpPr>
            <a:spLocks noGrp="1" noChangeArrowheads="1"/>
          </p:cNvSpPr>
          <p:nvPr>
            <p:ph type="title"/>
          </p:nvPr>
        </p:nvSpPr>
        <p:spPr>
          <a:xfrm>
            <a:off x="1447800" y="304800"/>
            <a:ext cx="7696200" cy="1462087"/>
          </a:xfrm>
        </p:spPr>
        <p:txBody>
          <a:bodyPr/>
          <a:lstStyle/>
          <a:p>
            <a:pPr marL="742950" indent="-742950">
              <a:spcBef>
                <a:spcPts val="600"/>
              </a:spcBef>
              <a:spcAft>
                <a:spcPts val="0"/>
              </a:spcAft>
              <a:buSzPct val="100000"/>
              <a:buFont typeface="+mj-lt"/>
              <a:buAutoNum type="arabicPeriod" startAt="2"/>
            </a:pPr>
            <a:r>
              <a:rPr lang="en-US" dirty="0" smtClean="0"/>
              <a:t>Il </a:t>
            </a:r>
            <a:r>
              <a:rPr lang="en-US" dirty="0" err="1" smtClean="0"/>
              <a:t>gran</a:t>
            </a:r>
            <a:r>
              <a:rPr lang="en-US" dirty="0" smtClean="0"/>
              <a:t> amore </a:t>
            </a:r>
            <a:r>
              <a:rPr lang="en-US" dirty="0" err="1" smtClean="0"/>
              <a:t>di</a:t>
            </a:r>
            <a:r>
              <a:rPr lang="en-US" dirty="0" smtClean="0"/>
              <a:t> </a:t>
            </a:r>
            <a:r>
              <a:rPr lang="en-US" dirty="0" err="1" smtClean="0"/>
              <a:t>Gesù</a:t>
            </a:r>
            <a:r>
              <a:rPr lang="en-US" dirty="0" smtClean="0"/>
              <a:t> </a:t>
            </a:r>
            <a:r>
              <a:rPr lang="es-PR" dirty="0" smtClean="0"/>
              <a:t>               (Giovanni 11:28-37)</a:t>
            </a:r>
            <a:endParaRPr lang="es-PR" dirty="0"/>
          </a:p>
        </p:txBody>
      </p:sp>
    </p:spTree>
    <p:extLst>
      <p:ext uri="{BB962C8B-B14F-4D97-AF65-F5344CB8AC3E}">
        <p14:creationId xmlns="" xmlns:p14="http://schemas.microsoft.com/office/powerpoint/2010/main" val="2629011631"/>
      </p:ext>
    </p:extLst>
  </p:cSld>
  <p:clrMapOvr>
    <a:masterClrMapping/>
  </p:clrMapOvr>
  <p:transition spd="slow">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 </a:t>
            </a:r>
            <a:r>
              <a:rPr lang="en-US" dirty="0" err="1" smtClean="0"/>
              <a:t>considerare</a:t>
            </a:r>
            <a:endParaRPr lang="en-US" dirty="0"/>
          </a:p>
        </p:txBody>
      </p:sp>
      <p:sp>
        <p:nvSpPr>
          <p:cNvPr id="3" name="Content Placeholder 2"/>
          <p:cNvSpPr>
            <a:spLocks noGrp="1"/>
          </p:cNvSpPr>
          <p:nvPr>
            <p:ph idx="1"/>
          </p:nvPr>
        </p:nvSpPr>
        <p:spPr>
          <a:xfrm>
            <a:off x="304800" y="2017712"/>
            <a:ext cx="8650288" cy="4459287"/>
          </a:xfrm>
        </p:spPr>
        <p:txBody>
          <a:bodyPr/>
          <a:lstStyle/>
          <a:p>
            <a:r>
              <a:rPr lang="es-ES" dirty="0" err="1" smtClean="0"/>
              <a:t>Sarà</a:t>
            </a:r>
            <a:r>
              <a:rPr lang="es-ES" dirty="0" smtClean="0"/>
              <a:t> </a:t>
            </a:r>
            <a:r>
              <a:rPr lang="es-ES" dirty="0" err="1" smtClean="0"/>
              <a:t>possibile</a:t>
            </a:r>
            <a:r>
              <a:rPr lang="es-ES" dirty="0" smtClean="0"/>
              <a:t> </a:t>
            </a:r>
            <a:r>
              <a:rPr lang="es-ES" dirty="0" err="1" smtClean="0"/>
              <a:t>avere</a:t>
            </a:r>
            <a:r>
              <a:rPr lang="es-ES" dirty="0" smtClean="0"/>
              <a:t> una </a:t>
            </a:r>
            <a:r>
              <a:rPr lang="es-ES" dirty="0" err="1" smtClean="0"/>
              <a:t>fede</a:t>
            </a:r>
            <a:r>
              <a:rPr lang="es-ES" dirty="0" smtClean="0"/>
              <a:t> sincera in </a:t>
            </a:r>
            <a:r>
              <a:rPr lang="es-ES" dirty="0" err="1" smtClean="0"/>
              <a:t>Gesù</a:t>
            </a:r>
            <a:r>
              <a:rPr lang="es-ES" dirty="0" smtClean="0"/>
              <a:t>, </a:t>
            </a:r>
            <a:r>
              <a:rPr lang="es-ES" dirty="0" err="1" smtClean="0"/>
              <a:t>ma</a:t>
            </a:r>
            <a:r>
              <a:rPr lang="es-ES" dirty="0" smtClean="0"/>
              <a:t> </a:t>
            </a:r>
            <a:r>
              <a:rPr lang="es-ES" dirty="0" err="1" smtClean="0"/>
              <a:t>limitata</a:t>
            </a:r>
            <a:r>
              <a:rPr lang="es-ES" dirty="0" smtClean="0"/>
              <a:t>? </a:t>
            </a:r>
            <a:r>
              <a:rPr lang="es-ES" dirty="0" err="1" smtClean="0"/>
              <a:t>Spiegate</a:t>
            </a:r>
            <a:r>
              <a:rPr lang="es-ES" dirty="0" smtClean="0"/>
              <a:t>.</a:t>
            </a:r>
          </a:p>
          <a:p>
            <a:r>
              <a:rPr lang="en-US" dirty="0" err="1" smtClean="0"/>
              <a:t>Cosa</a:t>
            </a:r>
            <a:r>
              <a:rPr lang="en-US" dirty="0" smtClean="0"/>
              <a:t> </a:t>
            </a:r>
            <a:r>
              <a:rPr lang="en-US" dirty="0" err="1" smtClean="0"/>
              <a:t>ci</a:t>
            </a:r>
            <a:r>
              <a:rPr lang="en-US" dirty="0" smtClean="0"/>
              <a:t> </a:t>
            </a:r>
            <a:r>
              <a:rPr lang="en-US" dirty="0" err="1" smtClean="0"/>
              <a:t>comunica</a:t>
            </a:r>
            <a:r>
              <a:rPr lang="en-US" dirty="0" smtClean="0"/>
              <a:t> </a:t>
            </a:r>
            <a:r>
              <a:rPr lang="en-US" dirty="0" err="1" smtClean="0"/>
              <a:t>il</a:t>
            </a:r>
            <a:r>
              <a:rPr lang="en-US" dirty="0" smtClean="0"/>
              <a:t> </a:t>
            </a:r>
            <a:r>
              <a:rPr lang="en-US" dirty="0" err="1" smtClean="0"/>
              <a:t>pianto</a:t>
            </a:r>
            <a:r>
              <a:rPr lang="en-US" dirty="0" smtClean="0"/>
              <a:t> </a:t>
            </a:r>
            <a:r>
              <a:rPr lang="en-US" dirty="0" err="1" smtClean="0"/>
              <a:t>di</a:t>
            </a:r>
            <a:r>
              <a:rPr lang="en-US" dirty="0" smtClean="0"/>
              <a:t> </a:t>
            </a:r>
            <a:r>
              <a:rPr lang="en-US" dirty="0" err="1" smtClean="0"/>
              <a:t>Gesù</a:t>
            </a:r>
            <a:r>
              <a:rPr lang="en-US" dirty="0" smtClean="0"/>
              <a:t>?</a:t>
            </a:r>
            <a:endParaRPr lang="es-ES"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22</a:t>
            </a:fld>
            <a:endParaRPr lang="en-US"/>
          </a:p>
        </p:txBody>
      </p:sp>
    </p:spTree>
    <p:extLst>
      <p:ext uri="{BB962C8B-B14F-4D97-AF65-F5344CB8AC3E}">
        <p14:creationId xmlns="" xmlns:p14="http://schemas.microsoft.com/office/powerpoint/2010/main" val="487479981"/>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mph" presetSubtype="0" nodeType="clickEffect">
                                  <p:stCondLst>
                                    <p:cond delay="0"/>
                                  </p:stCondLst>
                                  <p:childTnLst>
                                    <p:set>
                                      <p:cBhvr rctx="PPT">
                                        <p:cTn id="11" dur="indefinite"/>
                                        <p:tgtEl>
                                          <p:spTgt spid="3">
                                            <p:txEl>
                                              <p:pRg st="0" end="0"/>
                                            </p:txEl>
                                          </p:spTgt>
                                        </p:tgtEl>
                                        <p:attrNameLst>
                                          <p:attrName>style.opacity</p:attrName>
                                        </p:attrNameLst>
                                      </p:cBhvr>
                                      <p:to>
                                        <p:strVal val="0.5"/>
                                      </p:to>
                                    </p:set>
                                    <p:animEffect filter="image" prLst="opacity: 0.5">
                                      <p:cBhvr rctx="IE">
                                        <p:cTn id="12" dur="indefinite"/>
                                        <p:tgtEl>
                                          <p:spTgt spid="3">
                                            <p:txEl>
                                              <p:pRg st="0" end="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Content Placeholder 2"/>
          <p:cNvSpPr>
            <a:spLocks noGrp="1"/>
          </p:cNvSpPr>
          <p:nvPr>
            <p:ph idx="1"/>
          </p:nvPr>
        </p:nvSpPr>
        <p:spPr>
          <a:xfrm>
            <a:off x="76200" y="1981200"/>
            <a:ext cx="8686800" cy="4114800"/>
          </a:xfrm>
        </p:spPr>
        <p:txBody>
          <a:bodyPr/>
          <a:lstStyle/>
          <a:p>
            <a:pPr>
              <a:buNone/>
            </a:pPr>
            <a:r>
              <a:rPr lang="es-ES" sz="4000" dirty="0" smtClean="0"/>
              <a:t>	</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23</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10" name="Rectangle 2"/>
          <p:cNvSpPr>
            <a:spLocks noGrp="1" noChangeArrowheads="1"/>
          </p:cNvSpPr>
          <p:nvPr>
            <p:ph type="title"/>
          </p:nvPr>
        </p:nvSpPr>
        <p:spPr>
          <a:xfrm>
            <a:off x="1447799" y="304800"/>
            <a:ext cx="7696201" cy="1462087"/>
          </a:xfrm>
        </p:spPr>
        <p:txBody>
          <a:bodyPr/>
          <a:lstStyle/>
          <a:p>
            <a:pPr marL="742950" indent="-742950">
              <a:spcAft>
                <a:spcPts val="600"/>
              </a:spcAft>
              <a:buFont typeface="+mj-lt"/>
              <a:buAutoNum type="arabicPeriod" startAt="3"/>
            </a:pPr>
            <a:r>
              <a:rPr lang="en-US" dirty="0" err="1" smtClean="0"/>
              <a:t>Gesù</a:t>
            </a:r>
            <a:r>
              <a:rPr lang="en-US" dirty="0" smtClean="0"/>
              <a:t> </a:t>
            </a:r>
            <a:r>
              <a:rPr lang="en-US" dirty="0" err="1" smtClean="0"/>
              <a:t>vittorioso</a:t>
            </a:r>
            <a:r>
              <a:rPr lang="en-US" dirty="0" smtClean="0"/>
              <a:t> </a:t>
            </a:r>
            <a:r>
              <a:rPr lang="en-US" dirty="0" err="1" smtClean="0"/>
              <a:t>sulla</a:t>
            </a:r>
            <a:r>
              <a:rPr lang="en-US" dirty="0" smtClean="0"/>
              <a:t> </a:t>
            </a:r>
            <a:r>
              <a:rPr lang="en-US" dirty="0" err="1" smtClean="0"/>
              <a:t>morte</a:t>
            </a:r>
            <a:r>
              <a:rPr lang="en-US" dirty="0" smtClean="0"/>
              <a:t> </a:t>
            </a:r>
            <a:r>
              <a:rPr lang="es-PR" dirty="0" smtClean="0"/>
              <a:t>(Giovanni </a:t>
            </a:r>
            <a:r>
              <a:rPr lang="es-PR" dirty="0"/>
              <a:t>11:38-44)</a:t>
            </a:r>
            <a:endParaRPr lang="es-PR" dirty="0" smtClean="0"/>
          </a:p>
        </p:txBody>
      </p:sp>
      <p:pic>
        <p:nvPicPr>
          <p:cNvPr id="8" name="Picture 7"/>
          <p:cNvPicPr>
            <a:picLocks noChangeAspect="1"/>
          </p:cNvPicPr>
          <p:nvPr/>
        </p:nvPicPr>
        <p:blipFill rotWithShape="1">
          <a:blip r:embed="rId4" cstate="email">
            <a:extLst>
              <a:ext uri="{BEBA8EAE-BF5A-486C-A8C5-ECC9F3942E4B}">
                <a14:imgProps xmlns="" xmlns:a14="http://schemas.microsoft.com/office/drawing/2010/main">
                  <a14:imgLayer r:embed="rId5">
                    <a14:imgEffect>
                      <a14:sharpenSoften amount="25000"/>
                    </a14:imgEffect>
                    <a14:imgEffect>
                      <a14:brightnessContrast contrast="20000"/>
                    </a14:imgEffect>
                  </a14:imgLayer>
                </a14:imgProps>
              </a:ext>
              <a:ext uri="{28A0092B-C50C-407E-A947-70E740481C1C}">
                <a14:useLocalDpi xmlns="" xmlns:a14="http://schemas.microsoft.com/office/drawing/2010/main"/>
              </a:ext>
            </a:extLst>
          </a:blip>
          <a:srcRect b="22219"/>
          <a:stretch/>
        </p:blipFill>
        <p:spPr>
          <a:xfrm>
            <a:off x="0" y="1715789"/>
            <a:ext cx="9144000" cy="5142211"/>
          </a:xfrm>
          <a:prstGeom prst="rect">
            <a:avLst/>
          </a:prstGeom>
        </p:spPr>
      </p:pic>
    </p:spTree>
  </p:cSld>
  <p:clrMapOvr>
    <a:overrideClrMapping bg1="lt1" tx1="dk1" bg2="lt2" tx2="dk2" accent1="accent1" accent2="accent2" accent3="accent3" accent4="accent4" accent5="accent5" accent6="accent6" hlink="hlink" folHlink="folHlink"/>
  </p:clrMapOvr>
  <p:transition spd="slow">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a:spLocks noGrp="1"/>
          </p:cNvSpPr>
          <p:nvPr>
            <p:ph idx="1"/>
          </p:nvPr>
        </p:nvSpPr>
        <p:spPr>
          <a:xfrm>
            <a:off x="228599" y="2057400"/>
            <a:ext cx="8718551" cy="4114800"/>
          </a:xfrm>
        </p:spPr>
        <p:txBody>
          <a:bodyPr/>
          <a:lstStyle/>
          <a:p>
            <a:pPr marL="0" indent="0">
              <a:buNone/>
            </a:pPr>
            <a:r>
              <a:rPr lang="es-ES" dirty="0" smtClean="0"/>
              <a:t>“</a:t>
            </a:r>
            <a:r>
              <a:rPr lang="it-IT" dirty="0" smtClean="0"/>
              <a:t>Gesù dunque, fremendo di nuovo in se stesso, andò al sepolcro. Era una grotta, e una pietra era posta all'apertura. Gesù disse: «Togliete la pietra!» Marta, la sorella del morto, gli disse: «Signore, egli puzza già, perché siamo al quarto giorno». Gesù le disse: «Non ti ho detto che se credi, vedrai la gloria di Dio?»</a:t>
            </a:r>
            <a:r>
              <a:rPr lang="es-ES" dirty="0" smtClean="0"/>
              <a:t>...”</a:t>
            </a:r>
            <a:endParaRPr lang="es-ES" dirty="0"/>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24</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Rectangle 2"/>
          <p:cNvSpPr>
            <a:spLocks noGrp="1" noChangeArrowheads="1"/>
          </p:cNvSpPr>
          <p:nvPr>
            <p:ph type="title"/>
          </p:nvPr>
        </p:nvSpPr>
        <p:spPr>
          <a:xfrm>
            <a:off x="1447799" y="304800"/>
            <a:ext cx="7696201" cy="1462087"/>
          </a:xfrm>
        </p:spPr>
        <p:txBody>
          <a:bodyPr/>
          <a:lstStyle/>
          <a:p>
            <a:pPr marL="742950" indent="-742950">
              <a:spcAft>
                <a:spcPts val="600"/>
              </a:spcAft>
              <a:buFont typeface="+mj-lt"/>
              <a:buAutoNum type="arabicPeriod" startAt="3"/>
            </a:pPr>
            <a:r>
              <a:rPr lang="en-US" dirty="0" err="1" smtClean="0"/>
              <a:t>Gesù</a:t>
            </a:r>
            <a:r>
              <a:rPr lang="en-US" dirty="0" smtClean="0"/>
              <a:t> </a:t>
            </a:r>
            <a:r>
              <a:rPr lang="en-US" dirty="0" err="1" smtClean="0"/>
              <a:t>vittorioso</a:t>
            </a:r>
            <a:r>
              <a:rPr lang="en-US" dirty="0" smtClean="0"/>
              <a:t> </a:t>
            </a:r>
            <a:r>
              <a:rPr lang="en-US" dirty="0" err="1" smtClean="0"/>
              <a:t>sulla</a:t>
            </a:r>
            <a:r>
              <a:rPr lang="en-US" dirty="0" smtClean="0"/>
              <a:t> </a:t>
            </a:r>
            <a:r>
              <a:rPr lang="en-US" dirty="0" err="1" smtClean="0"/>
              <a:t>morte</a:t>
            </a:r>
            <a:r>
              <a:rPr lang="en-US" dirty="0" smtClean="0"/>
              <a:t> </a:t>
            </a:r>
            <a:r>
              <a:rPr lang="es-PR" dirty="0" smtClean="0"/>
              <a:t>(Giovanni 11:38-44)</a:t>
            </a:r>
          </a:p>
        </p:txBody>
      </p:sp>
    </p:spTree>
  </p:cSld>
  <p:clrMapOvr>
    <a:masterClrMapping/>
  </p:clrMapOvr>
  <p:transition spd="slow">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a:spLocks noGrp="1"/>
          </p:cNvSpPr>
          <p:nvPr>
            <p:ph idx="1"/>
          </p:nvPr>
        </p:nvSpPr>
        <p:spPr>
          <a:xfrm>
            <a:off x="228599" y="2057400"/>
            <a:ext cx="8718551" cy="4114800"/>
          </a:xfrm>
        </p:spPr>
        <p:txBody>
          <a:bodyPr/>
          <a:lstStyle/>
          <a:p>
            <a:pPr marL="0" indent="0">
              <a:buNone/>
            </a:pPr>
            <a:r>
              <a:rPr lang="es-ES" dirty="0" smtClean="0"/>
              <a:t>“...</a:t>
            </a:r>
            <a:r>
              <a:rPr lang="it-IT" dirty="0" smtClean="0"/>
              <a:t> Tolsero dunque la pietra. Gesù, alzati gli occhi al cielo, disse: «Padre, ti ringrazio perché mi hai esaudito. Io sapevo bene che tu mi esaudisci sempre; ma ho detto questo a motivo della folla che mi circonda, affinché credano che tu mi hai mandato». Detto questo, gridò ad alta voce: «Lazzaro, vieni fuori!» </a:t>
            </a:r>
            <a:r>
              <a:rPr lang="es-ES" dirty="0" smtClean="0"/>
              <a:t>...”</a:t>
            </a:r>
            <a:endParaRPr lang="es-ES" dirty="0"/>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25</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Rectangle 2"/>
          <p:cNvSpPr>
            <a:spLocks noGrp="1" noChangeArrowheads="1"/>
          </p:cNvSpPr>
          <p:nvPr>
            <p:ph type="title"/>
          </p:nvPr>
        </p:nvSpPr>
        <p:spPr>
          <a:xfrm>
            <a:off x="1447799" y="304800"/>
            <a:ext cx="7696201" cy="1462087"/>
          </a:xfrm>
        </p:spPr>
        <p:txBody>
          <a:bodyPr/>
          <a:lstStyle/>
          <a:p>
            <a:pPr marL="742950" indent="-742950">
              <a:spcAft>
                <a:spcPts val="600"/>
              </a:spcAft>
              <a:buFont typeface="+mj-lt"/>
              <a:buAutoNum type="arabicPeriod" startAt="3"/>
            </a:pPr>
            <a:r>
              <a:rPr lang="en-US" dirty="0" err="1" smtClean="0"/>
              <a:t>Gesù</a:t>
            </a:r>
            <a:r>
              <a:rPr lang="en-US" dirty="0" smtClean="0"/>
              <a:t> </a:t>
            </a:r>
            <a:r>
              <a:rPr lang="en-US" dirty="0" err="1" smtClean="0"/>
              <a:t>vittorioso</a:t>
            </a:r>
            <a:r>
              <a:rPr lang="en-US" dirty="0" smtClean="0"/>
              <a:t> </a:t>
            </a:r>
            <a:r>
              <a:rPr lang="en-US" dirty="0" err="1" smtClean="0"/>
              <a:t>sulla</a:t>
            </a:r>
            <a:r>
              <a:rPr lang="en-US" dirty="0" smtClean="0"/>
              <a:t> </a:t>
            </a:r>
            <a:r>
              <a:rPr lang="en-US" dirty="0" err="1" smtClean="0"/>
              <a:t>morte</a:t>
            </a:r>
            <a:r>
              <a:rPr lang="en-US" dirty="0" smtClean="0"/>
              <a:t> </a:t>
            </a:r>
            <a:r>
              <a:rPr lang="es-PR" dirty="0" smtClean="0"/>
              <a:t>(Giovanni 11:38-44)</a:t>
            </a:r>
          </a:p>
        </p:txBody>
      </p:sp>
    </p:spTree>
    <p:extLst>
      <p:ext uri="{BB962C8B-B14F-4D97-AF65-F5344CB8AC3E}">
        <p14:creationId xmlns="" xmlns:p14="http://schemas.microsoft.com/office/powerpoint/2010/main" val="1985353538"/>
      </p:ext>
    </p:extLst>
  </p:cSld>
  <p:clrMapOvr>
    <a:masterClrMapping/>
  </p:clrMapOvr>
  <p:transition spd="slow">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a:spLocks noGrp="1"/>
          </p:cNvSpPr>
          <p:nvPr>
            <p:ph idx="1"/>
          </p:nvPr>
        </p:nvSpPr>
        <p:spPr>
          <a:xfrm>
            <a:off x="228599" y="2057400"/>
            <a:ext cx="8718551" cy="4114800"/>
          </a:xfrm>
        </p:spPr>
        <p:txBody>
          <a:bodyPr/>
          <a:lstStyle/>
          <a:p>
            <a:pPr marL="0" indent="0">
              <a:buNone/>
            </a:pPr>
            <a:r>
              <a:rPr lang="es-ES" dirty="0" smtClean="0"/>
              <a:t>“...</a:t>
            </a:r>
            <a:r>
              <a:rPr lang="it-IT" dirty="0" smtClean="0"/>
              <a:t> Il morto uscì, con i piedi e le mani avvolti da fasce, e il viso coperto da un sudario. Gesù disse loro: «Scioglietelo e lasciatelo andare».</a:t>
            </a:r>
            <a:r>
              <a:rPr lang="es-ES" dirty="0" smtClean="0"/>
              <a:t>”</a:t>
            </a:r>
            <a:endParaRPr lang="es-ES" dirty="0"/>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26</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Rectangle 2"/>
          <p:cNvSpPr>
            <a:spLocks noGrp="1" noChangeArrowheads="1"/>
          </p:cNvSpPr>
          <p:nvPr>
            <p:ph type="title"/>
          </p:nvPr>
        </p:nvSpPr>
        <p:spPr>
          <a:xfrm>
            <a:off x="1447799" y="304800"/>
            <a:ext cx="7696201" cy="1462087"/>
          </a:xfrm>
        </p:spPr>
        <p:txBody>
          <a:bodyPr/>
          <a:lstStyle/>
          <a:p>
            <a:pPr marL="742950" indent="-742950">
              <a:spcAft>
                <a:spcPts val="600"/>
              </a:spcAft>
              <a:buFont typeface="+mj-lt"/>
              <a:buAutoNum type="arabicPeriod" startAt="3"/>
            </a:pPr>
            <a:r>
              <a:rPr lang="en-US" dirty="0" err="1" smtClean="0"/>
              <a:t>Gesù</a:t>
            </a:r>
            <a:r>
              <a:rPr lang="en-US" dirty="0" smtClean="0"/>
              <a:t> </a:t>
            </a:r>
            <a:r>
              <a:rPr lang="en-US" dirty="0" err="1" smtClean="0"/>
              <a:t>vittorioso</a:t>
            </a:r>
            <a:r>
              <a:rPr lang="en-US" dirty="0" smtClean="0"/>
              <a:t> </a:t>
            </a:r>
            <a:r>
              <a:rPr lang="en-US" dirty="0" err="1" smtClean="0"/>
              <a:t>sulla</a:t>
            </a:r>
            <a:r>
              <a:rPr lang="en-US" dirty="0" smtClean="0"/>
              <a:t> </a:t>
            </a:r>
            <a:r>
              <a:rPr lang="en-US" dirty="0" err="1" smtClean="0"/>
              <a:t>morte</a:t>
            </a:r>
            <a:r>
              <a:rPr lang="en-US" dirty="0" smtClean="0"/>
              <a:t> </a:t>
            </a:r>
            <a:r>
              <a:rPr lang="es-PR" dirty="0" smtClean="0"/>
              <a:t>(Giovanni 11:38-44)</a:t>
            </a:r>
          </a:p>
        </p:txBody>
      </p:sp>
    </p:spTree>
    <p:extLst>
      <p:ext uri="{BB962C8B-B14F-4D97-AF65-F5344CB8AC3E}">
        <p14:creationId xmlns="" xmlns:p14="http://schemas.microsoft.com/office/powerpoint/2010/main" val="2744342347"/>
      </p:ext>
    </p:extLst>
  </p:cSld>
  <p:clrMapOvr>
    <a:masterClrMapping/>
  </p:clrMapOvr>
  <p:transition spd="slow">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a:spLocks noGrp="1"/>
          </p:cNvSpPr>
          <p:nvPr>
            <p:ph idx="1"/>
          </p:nvPr>
        </p:nvSpPr>
        <p:spPr>
          <a:xfrm>
            <a:off x="76199" y="1905000"/>
            <a:ext cx="8870951" cy="4114800"/>
          </a:xfrm>
        </p:spPr>
        <p:txBody>
          <a:bodyPr/>
          <a:lstStyle/>
          <a:p>
            <a:r>
              <a:rPr lang="es-ES" dirty="0" err="1" smtClean="0"/>
              <a:t>Lazzaro</a:t>
            </a:r>
            <a:r>
              <a:rPr lang="es-ES" dirty="0"/>
              <a:t>.</a:t>
            </a:r>
            <a:r>
              <a:rPr lang="es-ES" i="1" dirty="0"/>
              <a:t> </a:t>
            </a:r>
            <a:r>
              <a:rPr lang="es-ES" dirty="0" err="1" smtClean="0"/>
              <a:t>Suo</a:t>
            </a:r>
            <a:r>
              <a:rPr lang="es-ES" dirty="0" smtClean="0"/>
              <a:t> </a:t>
            </a:r>
            <a:r>
              <a:rPr lang="es-ES" dirty="0" err="1" smtClean="0"/>
              <a:t>amico</a:t>
            </a:r>
            <a:r>
              <a:rPr lang="es-ES" dirty="0" smtClean="0"/>
              <a:t> </a:t>
            </a:r>
            <a:r>
              <a:rPr lang="es-ES" dirty="0" err="1" smtClean="0"/>
              <a:t>nella</a:t>
            </a:r>
            <a:r>
              <a:rPr lang="es-ES" dirty="0" smtClean="0"/>
              <a:t> </a:t>
            </a:r>
            <a:r>
              <a:rPr lang="es-ES" dirty="0" err="1" smtClean="0"/>
              <a:t>tomba</a:t>
            </a:r>
            <a:r>
              <a:rPr lang="es-ES" dirty="0" smtClean="0"/>
              <a:t> </a:t>
            </a:r>
            <a:r>
              <a:rPr lang="es-ES" dirty="0" err="1" smtClean="0"/>
              <a:t>già</a:t>
            </a:r>
            <a:r>
              <a:rPr lang="es-ES" dirty="0" smtClean="0"/>
              <a:t> 4 </a:t>
            </a:r>
            <a:r>
              <a:rPr lang="es-ES" dirty="0" err="1" smtClean="0"/>
              <a:t>giorni</a:t>
            </a:r>
            <a:r>
              <a:rPr lang="es-ES" dirty="0" smtClean="0"/>
              <a:t>, tempo </a:t>
            </a:r>
            <a:r>
              <a:rPr lang="es-ES" dirty="0" err="1" smtClean="0"/>
              <a:t>sufficiente</a:t>
            </a:r>
            <a:r>
              <a:rPr lang="es-ES" dirty="0" smtClean="0"/>
              <a:t> </a:t>
            </a:r>
            <a:r>
              <a:rPr lang="es-ES" dirty="0"/>
              <a:t>para </a:t>
            </a:r>
            <a:r>
              <a:rPr lang="es-ES" dirty="0" err="1" smtClean="0"/>
              <a:t>comprovare</a:t>
            </a:r>
            <a:r>
              <a:rPr lang="es-ES" dirty="0" smtClean="0"/>
              <a:t> che, </a:t>
            </a:r>
            <a:r>
              <a:rPr lang="es-ES" dirty="0" err="1" smtClean="0"/>
              <a:t>veramente</a:t>
            </a:r>
            <a:r>
              <a:rPr lang="es-ES" dirty="0" smtClean="0"/>
              <a:t> era </a:t>
            </a:r>
            <a:r>
              <a:rPr lang="es-ES" dirty="0" err="1" smtClean="0"/>
              <a:t>morto</a:t>
            </a:r>
            <a:r>
              <a:rPr lang="es-ES" dirty="0" smtClean="0"/>
              <a:t>. </a:t>
            </a:r>
          </a:p>
          <a:p>
            <a:pPr lvl="1"/>
            <a:r>
              <a:rPr lang="es-ES" dirty="0" err="1" smtClean="0"/>
              <a:t>Adesso</a:t>
            </a:r>
            <a:r>
              <a:rPr lang="es-ES" dirty="0" smtClean="0"/>
              <a:t>, </a:t>
            </a:r>
            <a:r>
              <a:rPr lang="es-ES" dirty="0" err="1" smtClean="0"/>
              <a:t>davanti</a:t>
            </a:r>
            <a:r>
              <a:rPr lang="es-ES" dirty="0" smtClean="0"/>
              <a:t> al </a:t>
            </a:r>
            <a:r>
              <a:rPr lang="es-ES" dirty="0" err="1" smtClean="0"/>
              <a:t>sepolcro</a:t>
            </a:r>
            <a:r>
              <a:rPr lang="es-ES" dirty="0" smtClean="0"/>
              <a:t> e </a:t>
            </a:r>
            <a:r>
              <a:rPr lang="es-ES" i="1" dirty="0" smtClean="0"/>
              <a:t>“</a:t>
            </a:r>
            <a:r>
              <a:rPr lang="es-ES" i="1" dirty="0" err="1" smtClean="0"/>
              <a:t>fremendo</a:t>
            </a:r>
            <a:r>
              <a:rPr lang="es-ES" i="1" dirty="0" smtClean="0"/>
              <a:t> di nuevo in se </a:t>
            </a:r>
            <a:r>
              <a:rPr lang="es-ES" i="1" dirty="0" err="1" smtClean="0"/>
              <a:t>stesso</a:t>
            </a:r>
            <a:r>
              <a:rPr lang="es-ES" i="1" dirty="0" smtClean="0"/>
              <a:t>”</a:t>
            </a:r>
            <a:r>
              <a:rPr lang="es-ES" dirty="0" smtClean="0"/>
              <a:t>(</a:t>
            </a:r>
            <a:r>
              <a:rPr lang="es-ES" dirty="0" smtClean="0">
                <a:solidFill>
                  <a:schemeClr val="tx2"/>
                </a:solidFill>
              </a:rPr>
              <a:t>v.38</a:t>
            </a:r>
            <a:r>
              <a:rPr lang="es-ES" dirty="0"/>
              <a:t>), </a:t>
            </a:r>
            <a:r>
              <a:rPr lang="es-ES" dirty="0" err="1" smtClean="0"/>
              <a:t>Gesù</a:t>
            </a:r>
            <a:r>
              <a:rPr lang="es-ES" dirty="0" smtClean="0"/>
              <a:t> ha </a:t>
            </a:r>
            <a:r>
              <a:rPr lang="es-ES" dirty="0" err="1" smtClean="0"/>
              <a:t>pianto</a:t>
            </a:r>
            <a:r>
              <a:rPr lang="es-ES" dirty="0" smtClean="0"/>
              <a:t>. </a:t>
            </a:r>
          </a:p>
          <a:p>
            <a:pPr lvl="1"/>
            <a:r>
              <a:rPr lang="es-ES" dirty="0" err="1" smtClean="0"/>
              <a:t>Malgrado</a:t>
            </a:r>
            <a:r>
              <a:rPr lang="es-ES" dirty="0" smtClean="0"/>
              <a:t> i </a:t>
            </a:r>
            <a:r>
              <a:rPr lang="es-ES" dirty="0" err="1" smtClean="0"/>
              <a:t>sentimenti</a:t>
            </a:r>
            <a:r>
              <a:rPr lang="es-ES" dirty="0" smtClean="0"/>
              <a:t> </a:t>
            </a:r>
            <a:r>
              <a:rPr lang="es-ES" dirty="0" err="1" smtClean="0"/>
              <a:t>personali</a:t>
            </a:r>
            <a:r>
              <a:rPr lang="es-ES" dirty="0" smtClean="0"/>
              <a:t>, </a:t>
            </a:r>
            <a:r>
              <a:rPr lang="es-ES" dirty="0" err="1" smtClean="0"/>
              <a:t>insondabili</a:t>
            </a:r>
            <a:r>
              <a:rPr lang="es-ES" dirty="0" smtClean="0"/>
              <a:t>, non ha </a:t>
            </a:r>
            <a:r>
              <a:rPr lang="es-ES" dirty="0" err="1" smtClean="0"/>
              <a:t>cominciato</a:t>
            </a:r>
            <a:r>
              <a:rPr lang="es-ES" dirty="0" smtClean="0"/>
              <a:t> </a:t>
            </a:r>
            <a:r>
              <a:rPr lang="es-ES" dirty="0" err="1" smtClean="0"/>
              <a:t>questa</a:t>
            </a:r>
            <a:r>
              <a:rPr lang="es-ES" dirty="0" smtClean="0"/>
              <a:t> opera </a:t>
            </a:r>
            <a:r>
              <a:rPr lang="es-ES" dirty="0" err="1" smtClean="0"/>
              <a:t>così</a:t>
            </a:r>
            <a:r>
              <a:rPr lang="es-ES" dirty="0" smtClean="0"/>
              <a:t> importante </a:t>
            </a:r>
            <a:r>
              <a:rPr lang="es-ES" dirty="0" err="1" smtClean="0"/>
              <a:t>senza</a:t>
            </a:r>
            <a:r>
              <a:rPr lang="es-ES" dirty="0" smtClean="0"/>
              <a:t> prima </a:t>
            </a:r>
            <a:r>
              <a:rPr lang="es-ES" dirty="0" err="1" smtClean="0"/>
              <a:t>indirizzarsi</a:t>
            </a:r>
            <a:r>
              <a:rPr lang="es-ES" dirty="0" smtClean="0"/>
              <a:t> </a:t>
            </a:r>
            <a:r>
              <a:rPr lang="es-ES" dirty="0"/>
              <a:t>al Padre, </a:t>
            </a:r>
            <a:r>
              <a:rPr lang="es-ES" dirty="0" smtClean="0"/>
              <a:t>perché non </a:t>
            </a:r>
            <a:r>
              <a:rPr lang="es-ES" dirty="0" err="1" smtClean="0"/>
              <a:t>attuava</a:t>
            </a:r>
            <a:r>
              <a:rPr lang="es-ES" dirty="0" smtClean="0"/>
              <a:t> di forma </a:t>
            </a:r>
            <a:r>
              <a:rPr lang="es-ES" dirty="0" err="1" smtClean="0"/>
              <a:t>independente</a:t>
            </a:r>
            <a:r>
              <a:rPr lang="es-ES" dirty="0" smtClean="0"/>
              <a:t>. (</a:t>
            </a:r>
            <a:r>
              <a:rPr lang="es-ES" dirty="0" err="1" smtClean="0"/>
              <a:t>Platt</a:t>
            </a:r>
            <a:r>
              <a:rPr lang="es-ES" dirty="0" smtClean="0"/>
              <a:t>)</a:t>
            </a:r>
            <a:endParaRPr lang="en-US" i="1" dirty="0" smtClean="0"/>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27</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9" name="Rectangle 2"/>
          <p:cNvSpPr>
            <a:spLocks noGrp="1" noChangeArrowheads="1"/>
          </p:cNvSpPr>
          <p:nvPr>
            <p:ph type="title"/>
          </p:nvPr>
        </p:nvSpPr>
        <p:spPr>
          <a:xfrm>
            <a:off x="1447799" y="304800"/>
            <a:ext cx="7696201" cy="1462087"/>
          </a:xfrm>
        </p:spPr>
        <p:txBody>
          <a:bodyPr/>
          <a:lstStyle/>
          <a:p>
            <a:pPr marL="742950" indent="-742950">
              <a:spcAft>
                <a:spcPts val="600"/>
              </a:spcAft>
              <a:buFont typeface="+mj-lt"/>
              <a:buAutoNum type="arabicPeriod" startAt="3"/>
            </a:pPr>
            <a:r>
              <a:rPr lang="en-US" dirty="0" err="1" smtClean="0"/>
              <a:t>Gesù</a:t>
            </a:r>
            <a:r>
              <a:rPr lang="en-US" dirty="0" smtClean="0"/>
              <a:t> </a:t>
            </a:r>
            <a:r>
              <a:rPr lang="en-US" dirty="0" err="1" smtClean="0"/>
              <a:t>vittorioso</a:t>
            </a:r>
            <a:r>
              <a:rPr lang="en-US" dirty="0" smtClean="0"/>
              <a:t> </a:t>
            </a:r>
            <a:r>
              <a:rPr lang="en-US" dirty="0" err="1" smtClean="0"/>
              <a:t>sulla</a:t>
            </a:r>
            <a:r>
              <a:rPr lang="en-US" dirty="0" smtClean="0"/>
              <a:t> </a:t>
            </a:r>
            <a:r>
              <a:rPr lang="en-US" dirty="0" err="1" smtClean="0"/>
              <a:t>morte</a:t>
            </a:r>
            <a:r>
              <a:rPr lang="en-US" dirty="0" smtClean="0"/>
              <a:t> </a:t>
            </a:r>
            <a:r>
              <a:rPr lang="es-PR" dirty="0" smtClean="0"/>
              <a:t>(Giovanni 11:38-44)</a:t>
            </a:r>
          </a:p>
        </p:txBody>
      </p:sp>
    </p:spTree>
    <p:extLst>
      <p:ext uri="{BB962C8B-B14F-4D97-AF65-F5344CB8AC3E}">
        <p14:creationId xmlns="" xmlns:p14="http://schemas.microsoft.com/office/powerpoint/2010/main" val="2662902719"/>
      </p:ext>
    </p:extLst>
  </p:cSld>
  <p:clrMapOvr>
    <a:masterClrMapping/>
  </p:clrMapOvr>
  <p:transition spd="slow">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p:cNvSpPr>
            <a:spLocks noGrp="1"/>
          </p:cNvSpPr>
          <p:nvPr>
            <p:ph idx="1"/>
          </p:nvPr>
        </p:nvSpPr>
        <p:spPr>
          <a:xfrm>
            <a:off x="76199" y="1905000"/>
            <a:ext cx="8870951" cy="4800600"/>
          </a:xfrm>
        </p:spPr>
        <p:txBody>
          <a:bodyPr/>
          <a:lstStyle/>
          <a:p>
            <a:r>
              <a:rPr lang="es-ES" dirty="0" err="1" smtClean="0"/>
              <a:t>Lazzaro</a:t>
            </a:r>
            <a:r>
              <a:rPr lang="es-ES" dirty="0" smtClean="0"/>
              <a:t>.</a:t>
            </a:r>
            <a:r>
              <a:rPr lang="es-ES" i="1" dirty="0" smtClean="0"/>
              <a:t> </a:t>
            </a:r>
            <a:r>
              <a:rPr lang="es-ES" dirty="0" err="1" smtClean="0"/>
              <a:t>Suo</a:t>
            </a:r>
            <a:r>
              <a:rPr lang="es-ES" dirty="0" smtClean="0"/>
              <a:t> </a:t>
            </a:r>
            <a:r>
              <a:rPr lang="es-ES" dirty="0" err="1" smtClean="0"/>
              <a:t>amico</a:t>
            </a:r>
            <a:r>
              <a:rPr lang="es-ES" dirty="0" smtClean="0"/>
              <a:t> </a:t>
            </a:r>
            <a:r>
              <a:rPr lang="es-ES" dirty="0" err="1" smtClean="0"/>
              <a:t>nella</a:t>
            </a:r>
            <a:r>
              <a:rPr lang="es-ES" dirty="0" smtClean="0"/>
              <a:t> </a:t>
            </a:r>
            <a:r>
              <a:rPr lang="es-ES" dirty="0" err="1" smtClean="0"/>
              <a:t>tomba</a:t>
            </a:r>
            <a:r>
              <a:rPr lang="es-ES" dirty="0" smtClean="0"/>
              <a:t> </a:t>
            </a:r>
            <a:r>
              <a:rPr lang="es-ES" dirty="0" err="1" smtClean="0"/>
              <a:t>già</a:t>
            </a:r>
            <a:r>
              <a:rPr lang="es-ES" dirty="0" smtClean="0"/>
              <a:t> 4 </a:t>
            </a:r>
            <a:r>
              <a:rPr lang="es-ES" dirty="0" err="1" smtClean="0"/>
              <a:t>giorni</a:t>
            </a:r>
            <a:r>
              <a:rPr lang="es-ES" dirty="0" smtClean="0"/>
              <a:t>, tempo </a:t>
            </a:r>
            <a:r>
              <a:rPr lang="es-ES" dirty="0" err="1" smtClean="0"/>
              <a:t>sufficiente</a:t>
            </a:r>
            <a:r>
              <a:rPr lang="es-ES" dirty="0" smtClean="0"/>
              <a:t> para </a:t>
            </a:r>
            <a:r>
              <a:rPr lang="es-ES" dirty="0" err="1" smtClean="0"/>
              <a:t>comprovare</a:t>
            </a:r>
            <a:r>
              <a:rPr lang="es-ES" dirty="0" smtClean="0"/>
              <a:t> che, </a:t>
            </a:r>
            <a:r>
              <a:rPr lang="es-ES" dirty="0" err="1" smtClean="0"/>
              <a:t>veramente</a:t>
            </a:r>
            <a:r>
              <a:rPr lang="es-ES" dirty="0" smtClean="0"/>
              <a:t> era </a:t>
            </a:r>
            <a:r>
              <a:rPr lang="es-ES" dirty="0" err="1" smtClean="0"/>
              <a:t>morto</a:t>
            </a:r>
            <a:r>
              <a:rPr lang="es-ES" dirty="0" smtClean="0"/>
              <a:t>. </a:t>
            </a:r>
          </a:p>
          <a:p>
            <a:pPr lvl="1"/>
            <a:r>
              <a:rPr lang="es-ES" dirty="0" err="1" smtClean="0"/>
              <a:t>Inoltre</a:t>
            </a:r>
            <a:r>
              <a:rPr lang="es-ES" dirty="0" smtClean="0"/>
              <a:t>, </a:t>
            </a:r>
            <a:r>
              <a:rPr lang="es-ES" dirty="0" err="1" smtClean="0"/>
              <a:t>voleva</a:t>
            </a:r>
            <a:r>
              <a:rPr lang="es-ES" dirty="0" smtClean="0"/>
              <a:t> che </a:t>
            </a:r>
            <a:r>
              <a:rPr lang="es-ES" dirty="0" err="1" smtClean="0"/>
              <a:t>tutti</a:t>
            </a:r>
            <a:r>
              <a:rPr lang="es-ES" dirty="0" smtClean="0"/>
              <a:t> </a:t>
            </a:r>
            <a:r>
              <a:rPr lang="es-ES" dirty="0" err="1" smtClean="0"/>
              <a:t>il</a:t>
            </a:r>
            <a:r>
              <a:rPr lang="es-ES" dirty="0" smtClean="0"/>
              <a:t> mondo si </a:t>
            </a:r>
            <a:r>
              <a:rPr lang="es-ES" dirty="0" err="1" smtClean="0"/>
              <a:t>accorgesse</a:t>
            </a:r>
            <a:r>
              <a:rPr lang="es-ES" dirty="0" smtClean="0"/>
              <a:t> </a:t>
            </a:r>
            <a:r>
              <a:rPr lang="es-ES" dirty="0" err="1" smtClean="0"/>
              <a:t>della</a:t>
            </a:r>
            <a:r>
              <a:rPr lang="es-ES" dirty="0" smtClean="0"/>
              <a:t> </a:t>
            </a:r>
            <a:r>
              <a:rPr lang="es-ES" dirty="0" err="1" smtClean="0"/>
              <a:t>relazione</a:t>
            </a:r>
            <a:r>
              <a:rPr lang="es-ES" dirty="0" smtClean="0"/>
              <a:t> che </a:t>
            </a:r>
            <a:r>
              <a:rPr lang="es-ES" dirty="0" err="1" smtClean="0"/>
              <a:t>aveva</a:t>
            </a:r>
            <a:r>
              <a:rPr lang="es-ES" dirty="0" smtClean="0"/>
              <a:t> con </a:t>
            </a:r>
            <a:r>
              <a:rPr lang="es-ES" dirty="0" err="1" smtClean="0"/>
              <a:t>lui</a:t>
            </a:r>
            <a:r>
              <a:rPr lang="es-ES" dirty="0" smtClean="0"/>
              <a:t>. </a:t>
            </a:r>
            <a:r>
              <a:rPr lang="es-ES" dirty="0" err="1" smtClean="0"/>
              <a:t>Quindi</a:t>
            </a:r>
            <a:r>
              <a:rPr lang="es-ES" dirty="0" smtClean="0"/>
              <a:t> dice con </a:t>
            </a:r>
            <a:r>
              <a:rPr lang="es-ES" dirty="0" err="1" smtClean="0"/>
              <a:t>voce</a:t>
            </a:r>
            <a:r>
              <a:rPr lang="es-ES" dirty="0" smtClean="0"/>
              <a:t> di comando: </a:t>
            </a:r>
            <a:r>
              <a:rPr lang="es-ES" i="1" dirty="0">
                <a:solidFill>
                  <a:srgbClr val="FF0000"/>
                </a:solidFill>
              </a:rPr>
              <a:t>“¡</a:t>
            </a:r>
            <a:r>
              <a:rPr lang="es-ES" i="1" dirty="0" err="1" smtClean="0">
                <a:solidFill>
                  <a:srgbClr val="FF0000"/>
                </a:solidFill>
              </a:rPr>
              <a:t>Lazzaro</a:t>
            </a:r>
            <a:r>
              <a:rPr lang="es-ES" i="1" dirty="0">
                <a:solidFill>
                  <a:srgbClr val="FF0000"/>
                </a:solidFill>
              </a:rPr>
              <a:t>, </a:t>
            </a:r>
            <a:r>
              <a:rPr lang="es-ES" i="1" dirty="0" err="1" smtClean="0">
                <a:solidFill>
                  <a:srgbClr val="FF0000"/>
                </a:solidFill>
              </a:rPr>
              <a:t>vieni</a:t>
            </a:r>
            <a:r>
              <a:rPr lang="es-ES" i="1" dirty="0" smtClean="0">
                <a:solidFill>
                  <a:srgbClr val="FF0000"/>
                </a:solidFill>
              </a:rPr>
              <a:t> </a:t>
            </a:r>
            <a:r>
              <a:rPr lang="es-ES" i="1" dirty="0" err="1" smtClean="0">
                <a:solidFill>
                  <a:srgbClr val="FF0000"/>
                </a:solidFill>
              </a:rPr>
              <a:t>fuori</a:t>
            </a:r>
            <a:r>
              <a:rPr lang="es-ES" i="1" dirty="0" smtClean="0">
                <a:solidFill>
                  <a:srgbClr val="FF0000"/>
                </a:solidFill>
              </a:rPr>
              <a:t>!” </a:t>
            </a:r>
          </a:p>
          <a:p>
            <a:pPr lvl="1"/>
            <a:r>
              <a:rPr lang="es-ES" dirty="0" smtClean="0"/>
              <a:t>Con i loro </a:t>
            </a:r>
            <a:r>
              <a:rPr lang="es-ES" dirty="0" err="1" smtClean="0"/>
              <a:t>propri</a:t>
            </a:r>
            <a:r>
              <a:rPr lang="es-ES" dirty="0" smtClean="0"/>
              <a:t> </a:t>
            </a:r>
            <a:r>
              <a:rPr lang="es-ES" dirty="0" err="1" smtClean="0"/>
              <a:t>occhi</a:t>
            </a:r>
            <a:r>
              <a:rPr lang="es-ES" dirty="0" smtClean="0"/>
              <a:t> </a:t>
            </a:r>
            <a:r>
              <a:rPr lang="es-ES" dirty="0" err="1" smtClean="0"/>
              <a:t>vederono</a:t>
            </a:r>
            <a:r>
              <a:rPr lang="es-ES" dirty="0" smtClean="0"/>
              <a:t> </a:t>
            </a:r>
            <a:r>
              <a:rPr lang="es-ES" dirty="0" err="1" smtClean="0"/>
              <a:t>andare</a:t>
            </a:r>
            <a:r>
              <a:rPr lang="es-ES" dirty="0" smtClean="0"/>
              <a:t> a </a:t>
            </a:r>
            <a:r>
              <a:rPr lang="es-ES" dirty="0"/>
              <a:t>uno que </a:t>
            </a:r>
            <a:r>
              <a:rPr lang="es-ES" dirty="0" smtClean="0"/>
              <a:t>poco prima era </a:t>
            </a:r>
            <a:r>
              <a:rPr lang="es-ES" dirty="0" err="1" smtClean="0"/>
              <a:t>cadavere</a:t>
            </a:r>
            <a:r>
              <a:rPr lang="es-ES" dirty="0" smtClean="0"/>
              <a:t>! </a:t>
            </a:r>
            <a:r>
              <a:rPr lang="es-ES" dirty="0" err="1" smtClean="0"/>
              <a:t>Colui</a:t>
            </a:r>
            <a:r>
              <a:rPr lang="es-ES" dirty="0" smtClean="0"/>
              <a:t> che </a:t>
            </a:r>
            <a:r>
              <a:rPr lang="es-ES" dirty="0" err="1" smtClean="0"/>
              <a:t>diceva</a:t>
            </a:r>
            <a:r>
              <a:rPr lang="es-ES" dirty="0" smtClean="0"/>
              <a:t> di </a:t>
            </a:r>
            <a:r>
              <a:rPr lang="es-ES" dirty="0" err="1" smtClean="0"/>
              <a:t>essere</a:t>
            </a:r>
            <a:r>
              <a:rPr lang="es-ES" dirty="0" smtClean="0">
                <a:solidFill>
                  <a:srgbClr val="FF0000"/>
                </a:solidFill>
              </a:rPr>
              <a:t> </a:t>
            </a:r>
            <a:r>
              <a:rPr lang="es-ES" dirty="0" err="1" smtClean="0"/>
              <a:t>il</a:t>
            </a:r>
            <a:r>
              <a:rPr lang="es-ES" dirty="0" smtClean="0"/>
              <a:t> </a:t>
            </a:r>
            <a:r>
              <a:rPr lang="es-ES" dirty="0" err="1" smtClean="0"/>
              <a:t>Messia</a:t>
            </a:r>
            <a:r>
              <a:rPr lang="es-ES" dirty="0" smtClean="0"/>
              <a:t> ha </a:t>
            </a:r>
            <a:r>
              <a:rPr lang="es-ES" dirty="0" err="1" smtClean="0"/>
              <a:t>dimostrato</a:t>
            </a:r>
            <a:r>
              <a:rPr lang="es-ES" dirty="0" smtClean="0"/>
              <a:t> un </a:t>
            </a:r>
            <a:r>
              <a:rPr lang="es-ES" dirty="0" err="1" smtClean="0"/>
              <a:t>potere</a:t>
            </a:r>
            <a:r>
              <a:rPr lang="es-ES" dirty="0" smtClean="0"/>
              <a:t> che </a:t>
            </a:r>
            <a:r>
              <a:rPr lang="es-ES" dirty="0" err="1" smtClean="0"/>
              <a:t>secondo</a:t>
            </a:r>
            <a:r>
              <a:rPr lang="es-ES" dirty="0" smtClean="0"/>
              <a:t> Le </a:t>
            </a:r>
            <a:r>
              <a:rPr lang="es-ES" dirty="0" err="1" smtClean="0"/>
              <a:t>Scritture</a:t>
            </a:r>
            <a:r>
              <a:rPr lang="es-ES" dirty="0" smtClean="0"/>
              <a:t> </a:t>
            </a:r>
            <a:r>
              <a:rPr lang="es-ES" dirty="0" err="1" smtClean="0"/>
              <a:t>appartiene</a:t>
            </a:r>
            <a:r>
              <a:rPr lang="es-ES" dirty="0" smtClean="0"/>
              <a:t> solo </a:t>
            </a:r>
            <a:r>
              <a:rPr lang="es-ES" dirty="0"/>
              <a:t>al Cristo</a:t>
            </a:r>
            <a:r>
              <a:rPr lang="es-ES" dirty="0" smtClean="0"/>
              <a:t>. (</a:t>
            </a:r>
            <a:r>
              <a:rPr lang="es-ES" dirty="0" err="1" smtClean="0"/>
              <a:t>Platt</a:t>
            </a:r>
            <a:r>
              <a:rPr lang="es-ES" dirty="0" smtClean="0"/>
              <a:t>)</a:t>
            </a:r>
            <a:endParaRPr lang="en-US" dirty="0" smtClean="0"/>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28</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9" name="Rectangle 2"/>
          <p:cNvSpPr>
            <a:spLocks noGrp="1" noChangeArrowheads="1"/>
          </p:cNvSpPr>
          <p:nvPr>
            <p:ph type="title"/>
          </p:nvPr>
        </p:nvSpPr>
        <p:spPr>
          <a:xfrm>
            <a:off x="1447799" y="304800"/>
            <a:ext cx="7696201" cy="1462087"/>
          </a:xfrm>
        </p:spPr>
        <p:txBody>
          <a:bodyPr/>
          <a:lstStyle/>
          <a:p>
            <a:pPr marL="742950" indent="-742950">
              <a:spcAft>
                <a:spcPts val="600"/>
              </a:spcAft>
              <a:buFont typeface="+mj-lt"/>
              <a:buAutoNum type="arabicPeriod" startAt="3"/>
            </a:pPr>
            <a:r>
              <a:rPr lang="en-US" dirty="0" err="1" smtClean="0"/>
              <a:t>Gesù</a:t>
            </a:r>
            <a:r>
              <a:rPr lang="en-US" dirty="0" smtClean="0"/>
              <a:t> </a:t>
            </a:r>
            <a:r>
              <a:rPr lang="en-US" dirty="0" err="1" smtClean="0"/>
              <a:t>vittorioso</a:t>
            </a:r>
            <a:r>
              <a:rPr lang="en-US" dirty="0" smtClean="0"/>
              <a:t> </a:t>
            </a:r>
            <a:r>
              <a:rPr lang="en-US" dirty="0" err="1" smtClean="0"/>
              <a:t>sulla</a:t>
            </a:r>
            <a:r>
              <a:rPr lang="en-US" dirty="0" smtClean="0"/>
              <a:t> </a:t>
            </a:r>
            <a:r>
              <a:rPr lang="en-US" dirty="0" err="1" smtClean="0"/>
              <a:t>morte</a:t>
            </a:r>
            <a:r>
              <a:rPr lang="en-US" dirty="0" smtClean="0"/>
              <a:t> </a:t>
            </a:r>
            <a:r>
              <a:rPr lang="es-PR" dirty="0" smtClean="0"/>
              <a:t>(Giovanni 11:38-44)</a:t>
            </a:r>
          </a:p>
        </p:txBody>
      </p:sp>
    </p:spTree>
    <p:extLst>
      <p:ext uri="{BB962C8B-B14F-4D97-AF65-F5344CB8AC3E}">
        <p14:creationId xmlns="" xmlns:p14="http://schemas.microsoft.com/office/powerpoint/2010/main" val="1865201641"/>
      </p:ext>
    </p:extLst>
  </p:cSld>
  <p:clrMapOvr>
    <a:masterClrMapping/>
  </p:clrMapOvr>
  <p:transition spd="slow">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 </a:t>
            </a:r>
            <a:r>
              <a:rPr lang="en-US" dirty="0" err="1" smtClean="0"/>
              <a:t>Considerare</a:t>
            </a:r>
            <a:endParaRPr lang="en-US" dirty="0"/>
          </a:p>
        </p:txBody>
      </p:sp>
      <p:sp>
        <p:nvSpPr>
          <p:cNvPr id="3" name="Content Placeholder 2"/>
          <p:cNvSpPr>
            <a:spLocks noGrp="1"/>
          </p:cNvSpPr>
          <p:nvPr>
            <p:ph idx="1"/>
          </p:nvPr>
        </p:nvSpPr>
        <p:spPr>
          <a:xfrm>
            <a:off x="304800" y="2017712"/>
            <a:ext cx="8650288" cy="4459287"/>
          </a:xfrm>
        </p:spPr>
        <p:txBody>
          <a:bodyPr/>
          <a:lstStyle/>
          <a:p>
            <a:r>
              <a:rPr lang="es-ES" dirty="0" smtClean="0"/>
              <a:t>“</a:t>
            </a:r>
            <a:r>
              <a:rPr lang="it-IT" dirty="0" smtClean="0"/>
              <a:t>perché il Signore stesso, con un ordine, con voce d'arcangelo e con la tromba di Dio, scenderà dal cielo, e prima risusciteranno i morti in Cristo;</a:t>
            </a:r>
            <a:r>
              <a:rPr lang="es-ES" dirty="0" smtClean="0"/>
              <a:t>” </a:t>
            </a:r>
            <a:r>
              <a:rPr lang="es-ES" dirty="0"/>
              <a:t>(</a:t>
            </a:r>
            <a:r>
              <a:rPr lang="es-ES" dirty="0">
                <a:solidFill>
                  <a:schemeClr val="tx2"/>
                </a:solidFill>
              </a:rPr>
              <a:t>1 </a:t>
            </a:r>
            <a:r>
              <a:rPr lang="es-ES" dirty="0" err="1" smtClean="0">
                <a:solidFill>
                  <a:schemeClr val="tx2"/>
                </a:solidFill>
              </a:rPr>
              <a:t>Tes.</a:t>
            </a:r>
            <a:r>
              <a:rPr lang="es-ES" dirty="0" smtClean="0">
                <a:solidFill>
                  <a:schemeClr val="tx2"/>
                </a:solidFill>
              </a:rPr>
              <a:t> 4.16</a:t>
            </a:r>
            <a:r>
              <a:rPr lang="es-ES" dirty="0" smtClean="0"/>
              <a:t>) </a:t>
            </a:r>
          </a:p>
          <a:p>
            <a:r>
              <a:rPr lang="es-ES" dirty="0" smtClean="0"/>
              <a:t>“</a:t>
            </a:r>
            <a:r>
              <a:rPr lang="it-IT" dirty="0" smtClean="0"/>
              <a:t>Molti di quelli che dormono nella polvere della terra si risveglieranno; gli uni per la vita eterna, gli altri per la vergogna e per una eterna infamia.</a:t>
            </a:r>
            <a:r>
              <a:rPr lang="es-ES" dirty="0" smtClean="0"/>
              <a:t>” </a:t>
            </a:r>
            <a:r>
              <a:rPr lang="es-ES" dirty="0"/>
              <a:t>(</a:t>
            </a:r>
            <a:r>
              <a:rPr lang="es-ES" dirty="0" smtClean="0">
                <a:solidFill>
                  <a:schemeClr val="tx2"/>
                </a:solidFill>
              </a:rPr>
              <a:t>Dan. 12.2</a:t>
            </a:r>
            <a:r>
              <a:rPr lang="es-ES" dirty="0" smtClean="0"/>
              <a:t>) </a:t>
            </a:r>
            <a:endParaRPr lang="es-ES"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29</a:t>
            </a:fld>
            <a:endParaRPr lang="en-US"/>
          </a:p>
        </p:txBody>
      </p:sp>
    </p:spTree>
    <p:extLst>
      <p:ext uri="{BB962C8B-B14F-4D97-AF65-F5344CB8AC3E}">
        <p14:creationId xmlns="" xmlns:p14="http://schemas.microsoft.com/office/powerpoint/2010/main" val="257308566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mph" presetSubtype="0" nodeType="clickEffect">
                                  <p:stCondLst>
                                    <p:cond delay="0"/>
                                  </p:stCondLst>
                                  <p:childTnLst>
                                    <p:set>
                                      <p:cBhvr rctx="PPT">
                                        <p:cTn id="11" dur="indefinite"/>
                                        <p:tgtEl>
                                          <p:spTgt spid="3">
                                            <p:txEl>
                                              <p:pRg st="0" end="0"/>
                                            </p:txEl>
                                          </p:spTgt>
                                        </p:tgtEl>
                                        <p:attrNameLst>
                                          <p:attrName>style.opacity</p:attrName>
                                        </p:attrNameLst>
                                      </p:cBhvr>
                                      <p:to>
                                        <p:strVal val="0.5"/>
                                      </p:to>
                                    </p:set>
                                    <p:animEffect filter="image" prLst="opacity: 0.5">
                                      <p:cBhvr rctx="IE">
                                        <p:cTn id="12" dur="indefinite"/>
                                        <p:tgtEl>
                                          <p:spTgt spid="3">
                                            <p:txEl>
                                              <p:pRg st="0" end="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email">
            <a:extLst>
              <a:ext uri="{BEBA8EAE-BF5A-486C-A8C5-ECC9F3942E4B}">
                <a14:imgProps xmlns="" xmlns:a14="http://schemas.microsoft.com/office/drawing/2010/main">
                  <a14:imgLayer r:embed="rId3">
                    <a14:imgEffect>
                      <a14:sharpenSoften amount="50000"/>
                    </a14:imgEffect>
                    <a14:imgEffect>
                      <a14:brightnessContrast contrast="20000"/>
                    </a14:imgEffect>
                  </a14:imgLayer>
                </a14:imgProps>
              </a:ext>
              <a:ext uri="{28A0092B-C50C-407E-A947-70E740481C1C}">
                <a14:useLocalDpi xmlns="" xmlns:a14="http://schemas.microsoft.com/office/drawing/2010/main"/>
              </a:ext>
            </a:extLst>
          </a:blip>
          <a:stretch>
            <a:fillRect/>
          </a:stretch>
        </p:blipFill>
        <p:spPr>
          <a:xfrm>
            <a:off x="3733800" y="2547517"/>
            <a:ext cx="5105400" cy="3691205"/>
          </a:xfrm>
          <a:prstGeom prst="rect">
            <a:avLst/>
          </a:prstGeom>
        </p:spPr>
      </p:pic>
      <p:sp>
        <p:nvSpPr>
          <p:cNvPr id="2" name="Title 1"/>
          <p:cNvSpPr>
            <a:spLocks noGrp="1"/>
          </p:cNvSpPr>
          <p:nvPr>
            <p:ph type="title"/>
          </p:nvPr>
        </p:nvSpPr>
        <p:spPr/>
        <p:txBody>
          <a:bodyPr/>
          <a:lstStyle/>
          <a:p>
            <a:r>
              <a:rPr lang="es-PR" dirty="0" smtClean="0"/>
              <a:t>Testo </a:t>
            </a:r>
            <a:r>
              <a:rPr lang="es-PR" dirty="0" err="1" smtClean="0"/>
              <a:t>chiave</a:t>
            </a:r>
            <a:endParaRPr lang="es-PR" dirty="0"/>
          </a:p>
        </p:txBody>
      </p:sp>
      <p:sp>
        <p:nvSpPr>
          <p:cNvPr id="6" name="Content Placeholder 5"/>
          <p:cNvSpPr>
            <a:spLocks noGrp="1"/>
          </p:cNvSpPr>
          <p:nvPr>
            <p:ph idx="1"/>
          </p:nvPr>
        </p:nvSpPr>
        <p:spPr>
          <a:xfrm>
            <a:off x="228600" y="2438400"/>
            <a:ext cx="3505200" cy="3048000"/>
          </a:xfrm>
        </p:spPr>
        <p:txBody>
          <a:bodyPr/>
          <a:lstStyle/>
          <a:p>
            <a:pPr marL="0" indent="0">
              <a:buNone/>
            </a:pPr>
            <a:r>
              <a:rPr lang="es-ES" sz="2800" dirty="0" smtClean="0"/>
              <a:t>“</a:t>
            </a:r>
            <a:r>
              <a:rPr lang="it-IT" sz="2800" dirty="0" smtClean="0"/>
              <a:t>Gesù le disse: «Io sono la risurrezione e la vita; chi crede in me, anche se muore, vivrà; </a:t>
            </a:r>
            <a:r>
              <a:rPr lang="es-ES" sz="2800" dirty="0" smtClean="0"/>
              <a:t>.” (</a:t>
            </a:r>
            <a:r>
              <a:rPr lang="es-ES" sz="2800" dirty="0" smtClean="0">
                <a:solidFill>
                  <a:schemeClr val="tx2"/>
                </a:solidFill>
              </a:rPr>
              <a:t>Giovanni </a:t>
            </a:r>
            <a:r>
              <a:rPr lang="es-ES" sz="2800" dirty="0">
                <a:solidFill>
                  <a:schemeClr val="tx2"/>
                </a:solidFill>
              </a:rPr>
              <a:t>11.25, </a:t>
            </a:r>
            <a:r>
              <a:rPr lang="es-ES" sz="2800" dirty="0" smtClean="0">
                <a:solidFill>
                  <a:schemeClr val="tx2"/>
                </a:solidFill>
              </a:rPr>
              <a:t>NVR</a:t>
            </a:r>
            <a:r>
              <a:rPr lang="es-ES" sz="2800" dirty="0" smtClean="0"/>
              <a:t>) </a:t>
            </a:r>
            <a:endParaRPr lang="es-ES" sz="2800" dirty="0"/>
          </a:p>
        </p:txBody>
      </p:sp>
      <p:sp>
        <p:nvSpPr>
          <p:cNvPr id="5" name="Slide Number Placeholder 4"/>
          <p:cNvSpPr>
            <a:spLocks noGrp="1"/>
          </p:cNvSpPr>
          <p:nvPr>
            <p:ph type="sldNum" sz="quarter" idx="12"/>
          </p:nvPr>
        </p:nvSpPr>
        <p:spPr/>
        <p:txBody>
          <a:bodyPr/>
          <a:lstStyle/>
          <a:p>
            <a:pPr>
              <a:defRPr/>
            </a:pPr>
            <a:fld id="{01426BC6-9C44-4822-8B07-F963A8030F45}" type="slidenum">
              <a:rPr lang="en-US" smtClean="0"/>
              <a:pPr>
                <a:defRPr/>
              </a:pPr>
              <a:t>3</a:t>
            </a:fld>
            <a:endParaRPr lang="en-US"/>
          </a:p>
        </p:txBody>
      </p:sp>
    </p:spTree>
  </p:cSld>
  <p:clrMapOvr>
    <a:masterClrMapping/>
  </p:clrMapOvr>
  <p:transition spd="slow">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Para </a:t>
            </a:r>
            <a:r>
              <a:rPr lang="en-US" dirty="0" err="1" smtClean="0"/>
              <a:t>Considerar</a:t>
            </a:r>
            <a:endParaRPr lang="en-US" dirty="0"/>
          </a:p>
        </p:txBody>
      </p:sp>
      <p:sp>
        <p:nvSpPr>
          <p:cNvPr id="3" name="Content Placeholder 2"/>
          <p:cNvSpPr>
            <a:spLocks noGrp="1"/>
          </p:cNvSpPr>
          <p:nvPr>
            <p:ph idx="1"/>
          </p:nvPr>
        </p:nvSpPr>
        <p:spPr>
          <a:xfrm>
            <a:off x="304800" y="2017712"/>
            <a:ext cx="8650288" cy="4459287"/>
          </a:xfrm>
        </p:spPr>
        <p:txBody>
          <a:bodyPr/>
          <a:lstStyle/>
          <a:p>
            <a:r>
              <a:rPr lang="es-ES" dirty="0" smtClean="0"/>
              <a:t>“</a:t>
            </a:r>
            <a:r>
              <a:rPr lang="it-IT" dirty="0" smtClean="0"/>
              <a:t>Poi vidi dei troni. A quelli che vi si misero seduti fu dato di giudicare. E vidi le anime di quelli che erano stati decapitati per la testimonianza di Gesù e per la parola di Dio, e di quelli che non avevano adorato la bestia né la sua immagine e non avevano ricevuto il suo marchio sulla loro fronte e sulla loro mano. Essi tornarono in vita e regnarono con Cristo per mille anni. </a:t>
            </a:r>
            <a:r>
              <a:rPr lang="es-ES" dirty="0" smtClean="0"/>
              <a:t>” </a:t>
            </a:r>
            <a:r>
              <a:rPr lang="es-ES" dirty="0"/>
              <a:t>(</a:t>
            </a:r>
            <a:r>
              <a:rPr lang="es-ES" dirty="0" smtClean="0">
                <a:solidFill>
                  <a:schemeClr val="tx2"/>
                </a:solidFill>
              </a:rPr>
              <a:t>Ap. 20.4</a:t>
            </a:r>
            <a:r>
              <a:rPr lang="es-ES" dirty="0" smtClean="0"/>
              <a:t>) </a:t>
            </a:r>
            <a:endParaRPr lang="es-ES"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30</a:t>
            </a:fld>
            <a:endParaRPr lang="en-US"/>
          </a:p>
        </p:txBody>
      </p:sp>
    </p:spTree>
    <p:extLst>
      <p:ext uri="{BB962C8B-B14F-4D97-AF65-F5344CB8AC3E}">
        <p14:creationId xmlns="" xmlns:p14="http://schemas.microsoft.com/office/powerpoint/2010/main" val="237492029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Para </a:t>
            </a:r>
            <a:r>
              <a:rPr lang="en-US" dirty="0" err="1" smtClean="0"/>
              <a:t>Considerar</a:t>
            </a:r>
            <a:endParaRPr lang="en-US" dirty="0"/>
          </a:p>
        </p:txBody>
      </p:sp>
      <p:sp>
        <p:nvSpPr>
          <p:cNvPr id="3" name="Content Placeholder 2"/>
          <p:cNvSpPr>
            <a:spLocks noGrp="1"/>
          </p:cNvSpPr>
          <p:nvPr>
            <p:ph idx="1"/>
          </p:nvPr>
        </p:nvSpPr>
        <p:spPr>
          <a:xfrm>
            <a:off x="304800" y="2017712"/>
            <a:ext cx="8650288" cy="4459287"/>
          </a:xfrm>
        </p:spPr>
        <p:txBody>
          <a:bodyPr/>
          <a:lstStyle/>
          <a:p>
            <a:r>
              <a:rPr lang="es-ES" dirty="0" smtClean="0"/>
              <a:t>“</a:t>
            </a:r>
            <a:r>
              <a:rPr lang="it-IT" dirty="0" smtClean="0"/>
              <a:t>Beato e santo è colui che partecipa alla prima risurrezione. Su di loro non ha potere la morte seconda, ma saranno sacerdoti di Dio e di Cristo e regneranno con lui quei mille anni</a:t>
            </a:r>
            <a:r>
              <a:rPr lang="es-ES" dirty="0" smtClean="0"/>
              <a:t>.” </a:t>
            </a:r>
            <a:r>
              <a:rPr lang="es-ES" dirty="0"/>
              <a:t>(</a:t>
            </a:r>
            <a:r>
              <a:rPr lang="es-ES" dirty="0" smtClean="0">
                <a:solidFill>
                  <a:schemeClr val="tx2"/>
                </a:solidFill>
              </a:rPr>
              <a:t>Ap. 20.6</a:t>
            </a:r>
            <a:r>
              <a:rPr lang="es-ES" dirty="0" smtClean="0"/>
              <a:t>) </a:t>
            </a:r>
            <a:endParaRPr lang="es-ES"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31</a:t>
            </a:fld>
            <a:endParaRPr lang="en-US"/>
          </a:p>
        </p:txBody>
      </p:sp>
    </p:spTree>
    <p:extLst>
      <p:ext uri="{BB962C8B-B14F-4D97-AF65-F5344CB8AC3E}">
        <p14:creationId xmlns="" xmlns:p14="http://schemas.microsoft.com/office/powerpoint/2010/main" val="97615893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Para </a:t>
            </a:r>
            <a:r>
              <a:rPr lang="en-US" dirty="0" err="1" smtClean="0"/>
              <a:t>Considerar</a:t>
            </a:r>
            <a:endParaRPr lang="en-US" dirty="0"/>
          </a:p>
        </p:txBody>
      </p:sp>
      <p:sp>
        <p:nvSpPr>
          <p:cNvPr id="3" name="Content Placeholder 2"/>
          <p:cNvSpPr>
            <a:spLocks noGrp="1"/>
          </p:cNvSpPr>
          <p:nvPr>
            <p:ph idx="1"/>
          </p:nvPr>
        </p:nvSpPr>
        <p:spPr>
          <a:xfrm>
            <a:off x="304800" y="1752600"/>
            <a:ext cx="8650288" cy="4724399"/>
          </a:xfrm>
        </p:spPr>
        <p:txBody>
          <a:bodyPr/>
          <a:lstStyle/>
          <a:p>
            <a:r>
              <a:rPr lang="es-ES" sz="3000" dirty="0" smtClean="0"/>
              <a:t>“</a:t>
            </a:r>
            <a:r>
              <a:rPr lang="it-IT" sz="3000" dirty="0" smtClean="0"/>
              <a:t>Dio ha vivificato anche voi, voi che eravate morti nelle vostre colpe e nei vostri peccati, 2 ai quali un tempo vi abbandonaste seguendo l'andazzo di questo mondo, seguendo il principe della potenza dell'aria, di quello spirito che opera oggi negli uomini ribelli. 3 Nel numero dei quali anche noi tutti vivevamo un tempo, secondo i desideri della nostra carne, ubbidendo alle voglie della carne e dei nostri pensieri; ed eravamo per natura figli d'ira, come gli altri</a:t>
            </a:r>
            <a:r>
              <a:rPr lang="es-ES" sz="3000" dirty="0" smtClean="0"/>
              <a:t>...”</a:t>
            </a:r>
            <a:endParaRPr lang="es-ES" sz="3000"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32</a:t>
            </a:fld>
            <a:endParaRPr lang="en-US"/>
          </a:p>
        </p:txBody>
      </p:sp>
    </p:spTree>
    <p:extLst>
      <p:ext uri="{BB962C8B-B14F-4D97-AF65-F5344CB8AC3E}">
        <p14:creationId xmlns="" xmlns:p14="http://schemas.microsoft.com/office/powerpoint/2010/main" val="380882997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Para </a:t>
            </a:r>
            <a:r>
              <a:rPr lang="en-US" dirty="0" err="1" smtClean="0"/>
              <a:t>Considerar</a:t>
            </a:r>
            <a:endParaRPr lang="en-US" dirty="0"/>
          </a:p>
        </p:txBody>
      </p:sp>
      <p:sp>
        <p:nvSpPr>
          <p:cNvPr id="3" name="Content Placeholder 2"/>
          <p:cNvSpPr>
            <a:spLocks noGrp="1"/>
          </p:cNvSpPr>
          <p:nvPr>
            <p:ph idx="1"/>
          </p:nvPr>
        </p:nvSpPr>
        <p:spPr>
          <a:xfrm>
            <a:off x="304800" y="2057400"/>
            <a:ext cx="8650288" cy="4419599"/>
          </a:xfrm>
        </p:spPr>
        <p:txBody>
          <a:bodyPr/>
          <a:lstStyle/>
          <a:p>
            <a:r>
              <a:rPr lang="es-ES" sz="3000" dirty="0" smtClean="0"/>
              <a:t>“</a:t>
            </a:r>
            <a:r>
              <a:rPr lang="it-IT" sz="2800" dirty="0" smtClean="0"/>
              <a:t>Ma Dio, che è ricco in misericordia, per il grande amore con cui ci ha amati, anche quando eravamo morti nei peccati, ci ha vivificati con Cristo (è per grazia che siete stati salvati),  e ci ha risuscitati con lui e con lui ci ha fatti sedere nel cielo in Cristo Gesù, per mostrare nei tempi futuri l'immensa ricchezza della sua grazia, mediante la bontà che egli ha avuta per noi in Cristo Gesù.</a:t>
            </a:r>
            <a:r>
              <a:rPr lang="es-ES" sz="3000" dirty="0" smtClean="0"/>
              <a:t>”</a:t>
            </a:r>
            <a:endParaRPr lang="es-ES" sz="3000"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33</a:t>
            </a:fld>
            <a:endParaRPr lang="en-US"/>
          </a:p>
        </p:txBody>
      </p:sp>
    </p:spTree>
    <p:extLst>
      <p:ext uri="{BB962C8B-B14F-4D97-AF65-F5344CB8AC3E}">
        <p14:creationId xmlns="" xmlns:p14="http://schemas.microsoft.com/office/powerpoint/2010/main" val="380882997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err="1" smtClean="0"/>
              <a:t>Aplicazioni</a:t>
            </a:r>
            <a:endParaRPr lang="es-PR" dirty="0"/>
          </a:p>
        </p:txBody>
      </p:sp>
      <p:sp>
        <p:nvSpPr>
          <p:cNvPr id="3" name="Content Placeholder 2"/>
          <p:cNvSpPr>
            <a:spLocks noGrp="1"/>
          </p:cNvSpPr>
          <p:nvPr>
            <p:ph idx="1"/>
          </p:nvPr>
        </p:nvSpPr>
        <p:spPr>
          <a:xfrm>
            <a:off x="457200" y="2133600"/>
            <a:ext cx="8305800" cy="4114800"/>
          </a:xfrm>
        </p:spPr>
        <p:txBody>
          <a:bodyPr/>
          <a:lstStyle/>
          <a:p>
            <a:pPr>
              <a:spcAft>
                <a:spcPts val="600"/>
              </a:spcAft>
            </a:pPr>
            <a:r>
              <a:rPr lang="es-PR" sz="3600" dirty="0" err="1" smtClean="0"/>
              <a:t>Vittoria</a:t>
            </a:r>
            <a:r>
              <a:rPr lang="es-PR" sz="3600" dirty="0" smtClean="0"/>
              <a:t> </a:t>
            </a:r>
            <a:r>
              <a:rPr lang="es-PR" sz="3600" dirty="0" err="1" smtClean="0"/>
              <a:t>sulla</a:t>
            </a:r>
            <a:r>
              <a:rPr lang="es-PR" sz="3600" dirty="0" smtClean="0"/>
              <a:t> </a:t>
            </a:r>
            <a:r>
              <a:rPr lang="es-PR" sz="3600" dirty="0" err="1" smtClean="0"/>
              <a:t>morte</a:t>
            </a:r>
            <a:r>
              <a:rPr lang="es-PR" sz="3600" dirty="0" smtClean="0"/>
              <a:t>– Marta e </a:t>
            </a:r>
            <a:r>
              <a:rPr lang="es-PR" sz="3600" dirty="0" err="1" smtClean="0"/>
              <a:t>Maria</a:t>
            </a:r>
            <a:r>
              <a:rPr lang="es-PR" sz="3600" dirty="0" smtClean="0"/>
              <a:t>, </a:t>
            </a:r>
            <a:r>
              <a:rPr lang="es-PR" sz="3600" dirty="0" err="1" smtClean="0"/>
              <a:t>nonostante</a:t>
            </a:r>
            <a:r>
              <a:rPr lang="es-PR" sz="3600" dirty="0" smtClean="0"/>
              <a:t> la loro fiducia </a:t>
            </a:r>
            <a:r>
              <a:rPr lang="es-PR" sz="3600" dirty="0" err="1" smtClean="0"/>
              <a:t>nel</a:t>
            </a:r>
            <a:r>
              <a:rPr lang="es-PR" sz="3600" dirty="0" smtClean="0"/>
              <a:t> </a:t>
            </a:r>
            <a:r>
              <a:rPr lang="es-PR" sz="3600" dirty="0" err="1" smtClean="0"/>
              <a:t>Signore</a:t>
            </a:r>
            <a:r>
              <a:rPr lang="es-PR" sz="3600" dirty="0" smtClean="0"/>
              <a:t> </a:t>
            </a:r>
            <a:r>
              <a:rPr lang="es-PR" sz="3600" dirty="0" err="1" smtClean="0"/>
              <a:t>hanno</a:t>
            </a:r>
            <a:r>
              <a:rPr lang="es-PR" sz="3600" dirty="0" smtClean="0"/>
              <a:t> </a:t>
            </a:r>
            <a:r>
              <a:rPr lang="es-PR" sz="3600" dirty="0" err="1" smtClean="0"/>
              <a:t>fronteggiato</a:t>
            </a:r>
            <a:r>
              <a:rPr lang="es-PR" sz="3600" dirty="0" smtClean="0"/>
              <a:t> la </a:t>
            </a:r>
            <a:r>
              <a:rPr lang="es-PR" sz="3600" dirty="0" err="1" smtClean="0"/>
              <a:t>morte</a:t>
            </a:r>
            <a:r>
              <a:rPr lang="es-PR" sz="3600" dirty="0" smtClean="0"/>
              <a:t> come </a:t>
            </a:r>
            <a:r>
              <a:rPr lang="es-PR" sz="3600" dirty="0" err="1" smtClean="0"/>
              <a:t>qualcosa</a:t>
            </a:r>
            <a:r>
              <a:rPr lang="es-PR" sz="3600" dirty="0" smtClean="0"/>
              <a:t> </a:t>
            </a:r>
            <a:r>
              <a:rPr lang="es-PR" sz="3600" dirty="0" err="1" smtClean="0"/>
              <a:t>senza</a:t>
            </a:r>
            <a:r>
              <a:rPr lang="es-PR" sz="3600" dirty="0" smtClean="0"/>
              <a:t> </a:t>
            </a:r>
            <a:r>
              <a:rPr lang="es-PR" sz="3600" dirty="0" err="1" smtClean="0"/>
              <a:t>soluzione</a:t>
            </a:r>
            <a:r>
              <a:rPr lang="es-PR" sz="3600" dirty="0" smtClean="0"/>
              <a:t>. I </a:t>
            </a:r>
            <a:r>
              <a:rPr lang="es-PR" sz="3600" dirty="0" err="1" smtClean="0"/>
              <a:t>credenti</a:t>
            </a:r>
            <a:r>
              <a:rPr lang="es-PR" sz="3600" dirty="0" smtClean="0"/>
              <a:t> </a:t>
            </a:r>
            <a:r>
              <a:rPr lang="es-PR" sz="3600" dirty="0" err="1" smtClean="0"/>
              <a:t>dobbiamo</a:t>
            </a:r>
            <a:r>
              <a:rPr lang="es-PR" sz="3600" dirty="0" smtClean="0"/>
              <a:t> </a:t>
            </a:r>
            <a:r>
              <a:rPr lang="es-PR" sz="3600" dirty="0" err="1" smtClean="0"/>
              <a:t>ricordare</a:t>
            </a:r>
            <a:r>
              <a:rPr lang="es-PR" sz="3600" dirty="0" smtClean="0"/>
              <a:t> che </a:t>
            </a:r>
            <a:r>
              <a:rPr lang="es-PR" sz="3600" dirty="0" err="1" smtClean="0"/>
              <a:t>Gesù</a:t>
            </a:r>
            <a:r>
              <a:rPr lang="es-PR" sz="3600" dirty="0" smtClean="0"/>
              <a:t> ha </a:t>
            </a:r>
            <a:r>
              <a:rPr lang="es-PR" sz="3600" dirty="0" err="1" smtClean="0"/>
              <a:t>già</a:t>
            </a:r>
            <a:r>
              <a:rPr lang="es-PR" sz="3600" dirty="0" smtClean="0"/>
              <a:t> </a:t>
            </a:r>
            <a:r>
              <a:rPr lang="es-PR" sz="3600" dirty="0" err="1" smtClean="0"/>
              <a:t>vinto</a:t>
            </a:r>
            <a:r>
              <a:rPr lang="es-PR" sz="3600" dirty="0" smtClean="0"/>
              <a:t> la </a:t>
            </a:r>
            <a:r>
              <a:rPr lang="es-PR" sz="3600" dirty="0" err="1" smtClean="0"/>
              <a:t>morte</a:t>
            </a:r>
            <a:r>
              <a:rPr lang="es-PR" sz="3600" dirty="0" smtClean="0"/>
              <a:t>, e </a:t>
            </a:r>
            <a:r>
              <a:rPr lang="es-PR" sz="3600" dirty="0" err="1" smtClean="0"/>
              <a:t>adesso</a:t>
            </a:r>
            <a:r>
              <a:rPr lang="es-PR" sz="3600" dirty="0" smtClean="0"/>
              <a:t> la </a:t>
            </a:r>
            <a:r>
              <a:rPr lang="es-PR" sz="3600" dirty="0" err="1" smtClean="0"/>
              <a:t>morte</a:t>
            </a:r>
            <a:r>
              <a:rPr lang="es-PR" sz="3600" dirty="0" smtClean="0"/>
              <a:t> è solo dalle cose </a:t>
            </a:r>
            <a:r>
              <a:rPr lang="es-PR" sz="3600" dirty="0" err="1" smtClean="0"/>
              <a:t>passagere</a:t>
            </a:r>
            <a:r>
              <a:rPr lang="es-PR" sz="3600" dirty="0" smtClean="0"/>
              <a:t> </a:t>
            </a:r>
            <a:r>
              <a:rPr lang="es-PR" sz="3600" dirty="0" err="1" smtClean="0"/>
              <a:t>all’eternità</a:t>
            </a:r>
            <a:r>
              <a:rPr lang="es-PR" sz="3600" dirty="0" smtClean="0"/>
              <a:t>.</a:t>
            </a:r>
          </a:p>
        </p:txBody>
      </p:sp>
      <p:sp>
        <p:nvSpPr>
          <p:cNvPr id="4" name="Slide Number Placeholder 3"/>
          <p:cNvSpPr>
            <a:spLocks noGrp="1"/>
          </p:cNvSpPr>
          <p:nvPr>
            <p:ph type="sldNum" sz="quarter" idx="12"/>
          </p:nvPr>
        </p:nvSpPr>
        <p:spPr/>
        <p:txBody>
          <a:bodyPr/>
          <a:lstStyle/>
          <a:p>
            <a:fld id="{921E7F7E-33AA-4283-8B9E-027FB821B55F}" type="slidenum">
              <a:rPr lang="en-US" smtClean="0"/>
              <a:pPr/>
              <a:t>34</a:t>
            </a:fld>
            <a:endParaRPr lang="en-US"/>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err="1" smtClean="0"/>
              <a:t>Aplicazioni</a:t>
            </a:r>
            <a:endParaRPr lang="es-PR" dirty="0"/>
          </a:p>
        </p:txBody>
      </p:sp>
      <p:sp>
        <p:nvSpPr>
          <p:cNvPr id="3" name="Content Placeholder 2"/>
          <p:cNvSpPr>
            <a:spLocks noGrp="1"/>
          </p:cNvSpPr>
          <p:nvPr>
            <p:ph idx="1"/>
          </p:nvPr>
        </p:nvSpPr>
        <p:spPr>
          <a:xfrm>
            <a:off x="457200" y="2133600"/>
            <a:ext cx="8305800" cy="4114800"/>
          </a:xfrm>
        </p:spPr>
        <p:txBody>
          <a:bodyPr/>
          <a:lstStyle/>
          <a:p>
            <a:pPr>
              <a:spcAft>
                <a:spcPts val="600"/>
              </a:spcAft>
            </a:pPr>
            <a:r>
              <a:rPr lang="es-PR" sz="3600" dirty="0" smtClean="0"/>
              <a:t>Una </a:t>
            </a:r>
            <a:r>
              <a:rPr lang="es-PR" sz="3600" dirty="0" err="1" smtClean="0"/>
              <a:t>fede</a:t>
            </a:r>
            <a:r>
              <a:rPr lang="es-PR" sz="3600" dirty="0" smtClean="0"/>
              <a:t> in </a:t>
            </a:r>
            <a:r>
              <a:rPr lang="es-PR" sz="3600" dirty="0" err="1" smtClean="0"/>
              <a:t>crescita</a:t>
            </a:r>
            <a:r>
              <a:rPr lang="es-PR" sz="3600" dirty="0" smtClean="0"/>
              <a:t> – Non </a:t>
            </a:r>
            <a:r>
              <a:rPr lang="es-PR" sz="3600" dirty="0" err="1" smtClean="0"/>
              <a:t>possiamo</a:t>
            </a:r>
            <a:r>
              <a:rPr lang="es-PR" sz="3600" dirty="0" smtClean="0"/>
              <a:t> </a:t>
            </a:r>
            <a:r>
              <a:rPr lang="es-PR" sz="3600" dirty="0" err="1" smtClean="0"/>
              <a:t>permanere</a:t>
            </a:r>
            <a:r>
              <a:rPr lang="es-PR" sz="3600" dirty="0" smtClean="0"/>
              <a:t> </a:t>
            </a:r>
            <a:r>
              <a:rPr lang="es-PR" sz="3600" dirty="0" err="1" smtClean="0"/>
              <a:t>contenti</a:t>
            </a:r>
            <a:r>
              <a:rPr lang="es-PR" sz="3600" dirty="0" smtClean="0"/>
              <a:t> con la </a:t>
            </a:r>
            <a:r>
              <a:rPr lang="es-PR" sz="3600" dirty="0" err="1" smtClean="0"/>
              <a:t>qualità</a:t>
            </a:r>
            <a:r>
              <a:rPr lang="es-PR" sz="3600" dirty="0" smtClean="0"/>
              <a:t> </a:t>
            </a:r>
            <a:r>
              <a:rPr lang="es-PR" sz="3600" dirty="0" err="1" smtClean="0"/>
              <a:t>della</a:t>
            </a:r>
            <a:r>
              <a:rPr lang="es-PR" sz="3600" dirty="0" smtClean="0"/>
              <a:t> </a:t>
            </a:r>
            <a:r>
              <a:rPr lang="es-PR" sz="3600" dirty="0" err="1" smtClean="0"/>
              <a:t>fede</a:t>
            </a:r>
            <a:r>
              <a:rPr lang="es-PR" sz="3600" dirty="0" smtClean="0"/>
              <a:t> che </a:t>
            </a:r>
            <a:r>
              <a:rPr lang="es-PR" sz="3600" dirty="0" err="1" smtClean="0"/>
              <a:t>possiamo</a:t>
            </a:r>
            <a:r>
              <a:rPr lang="es-PR" sz="3600" dirty="0" smtClean="0"/>
              <a:t> </a:t>
            </a:r>
            <a:r>
              <a:rPr lang="es-PR" sz="3600" dirty="0" err="1" smtClean="0"/>
              <a:t>avere</a:t>
            </a:r>
            <a:r>
              <a:rPr lang="es-PR" sz="3600" dirty="0" smtClean="0"/>
              <a:t>. Dio </a:t>
            </a:r>
            <a:r>
              <a:rPr lang="es-PR" sz="3600" dirty="0" err="1" smtClean="0"/>
              <a:t>vuole</a:t>
            </a:r>
            <a:r>
              <a:rPr lang="es-PR" sz="3600" dirty="0" smtClean="0"/>
              <a:t> </a:t>
            </a:r>
            <a:r>
              <a:rPr lang="es-PR" sz="3600" dirty="0" err="1" smtClean="0"/>
              <a:t>mostrarci</a:t>
            </a:r>
            <a:r>
              <a:rPr lang="es-PR" sz="3600" dirty="0" smtClean="0"/>
              <a:t> la </a:t>
            </a:r>
            <a:r>
              <a:rPr lang="es-PR" sz="3600" dirty="0" err="1" smtClean="0"/>
              <a:t>Sua</a:t>
            </a:r>
            <a:r>
              <a:rPr lang="es-PR" sz="3600" dirty="0" smtClean="0"/>
              <a:t> </a:t>
            </a:r>
            <a:r>
              <a:rPr lang="es-PR" sz="3600" dirty="0" err="1" smtClean="0"/>
              <a:t>glora</a:t>
            </a:r>
            <a:r>
              <a:rPr lang="es-PR" sz="3600" dirty="0" smtClean="0"/>
              <a:t>, </a:t>
            </a:r>
            <a:r>
              <a:rPr lang="es-PR" sz="3600" dirty="0" err="1" smtClean="0"/>
              <a:t>perciò</a:t>
            </a:r>
            <a:r>
              <a:rPr lang="es-PR" sz="3600" dirty="0" smtClean="0"/>
              <a:t> è </a:t>
            </a:r>
            <a:r>
              <a:rPr lang="es-PR" sz="3600" dirty="0" err="1" smtClean="0"/>
              <a:t>neccesario</a:t>
            </a:r>
            <a:r>
              <a:rPr lang="es-PR" sz="3600" dirty="0" smtClean="0"/>
              <a:t> che </a:t>
            </a:r>
            <a:r>
              <a:rPr lang="es-PR" sz="3600" dirty="0" err="1" smtClean="0"/>
              <a:t>ci</a:t>
            </a:r>
            <a:r>
              <a:rPr lang="es-PR" sz="3600" dirty="0" smtClean="0"/>
              <a:t> </a:t>
            </a:r>
            <a:r>
              <a:rPr lang="es-PR" sz="3600" dirty="0" err="1" smtClean="0"/>
              <a:t>avviciniamo</a:t>
            </a:r>
            <a:r>
              <a:rPr lang="es-PR" sz="3600" dirty="0" smtClean="0"/>
              <a:t> da </a:t>
            </a:r>
            <a:r>
              <a:rPr lang="es-PR" sz="3600" dirty="0" err="1" smtClean="0"/>
              <a:t>Egli</a:t>
            </a:r>
            <a:r>
              <a:rPr lang="es-PR" sz="3600" dirty="0" smtClean="0"/>
              <a:t> con mente </a:t>
            </a:r>
            <a:r>
              <a:rPr lang="es-PR" sz="3600" dirty="0" err="1" smtClean="0"/>
              <a:t>disposta</a:t>
            </a:r>
            <a:r>
              <a:rPr lang="es-PR" sz="3600" dirty="0" smtClean="0"/>
              <a:t> a che </a:t>
            </a:r>
            <a:r>
              <a:rPr lang="es-PR" sz="3600" dirty="0" err="1" smtClean="0"/>
              <a:t>ci</a:t>
            </a:r>
            <a:r>
              <a:rPr lang="es-PR" sz="3600" dirty="0" smtClean="0"/>
              <a:t> </a:t>
            </a:r>
            <a:r>
              <a:rPr lang="es-PR" sz="3600" dirty="0" err="1" smtClean="0"/>
              <a:t>interroghi</a:t>
            </a:r>
            <a:r>
              <a:rPr lang="es-PR" sz="3600" dirty="0" smtClean="0"/>
              <a:t> e </a:t>
            </a:r>
            <a:r>
              <a:rPr lang="es-PR" sz="3600" dirty="0" err="1" smtClean="0"/>
              <a:t>ci</a:t>
            </a:r>
            <a:r>
              <a:rPr lang="es-PR" sz="3600" dirty="0" smtClean="0"/>
              <a:t> </a:t>
            </a:r>
            <a:r>
              <a:rPr lang="es-PR" sz="3600" dirty="0" err="1" smtClean="0"/>
              <a:t>muova</a:t>
            </a:r>
            <a:r>
              <a:rPr lang="es-PR" sz="3600" dirty="0" smtClean="0"/>
              <a:t> a </a:t>
            </a:r>
            <a:r>
              <a:rPr lang="es-PR" sz="3600" dirty="0" err="1" smtClean="0"/>
              <a:t>crescere</a:t>
            </a:r>
            <a:r>
              <a:rPr lang="es-PR" sz="3600" dirty="0" smtClean="0"/>
              <a:t>.</a:t>
            </a:r>
            <a:endParaRPr lang="es-PR" sz="3600" b="1"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35</a:t>
            </a:fld>
            <a:endParaRPr lang="en-US"/>
          </a:p>
        </p:txBody>
      </p:sp>
    </p:spTree>
    <p:extLst>
      <p:ext uri="{BB962C8B-B14F-4D97-AF65-F5344CB8AC3E}">
        <p14:creationId xmlns="" xmlns:p14="http://schemas.microsoft.com/office/powerpoint/2010/main" val="368346826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err="1" smtClean="0"/>
              <a:t>Aplicazioni</a:t>
            </a:r>
            <a:endParaRPr lang="es-PR" dirty="0"/>
          </a:p>
        </p:txBody>
      </p:sp>
      <p:sp>
        <p:nvSpPr>
          <p:cNvPr id="3" name="Content Placeholder 2"/>
          <p:cNvSpPr>
            <a:spLocks noGrp="1"/>
          </p:cNvSpPr>
          <p:nvPr>
            <p:ph idx="1"/>
          </p:nvPr>
        </p:nvSpPr>
        <p:spPr>
          <a:xfrm>
            <a:off x="457200" y="2133600"/>
            <a:ext cx="8305800" cy="4114800"/>
          </a:xfrm>
        </p:spPr>
        <p:txBody>
          <a:bodyPr/>
          <a:lstStyle/>
          <a:p>
            <a:pPr>
              <a:spcAft>
                <a:spcPts val="600"/>
              </a:spcAft>
            </a:pPr>
            <a:r>
              <a:rPr lang="es-PR" sz="3600" dirty="0" smtClean="0"/>
              <a:t>Identifica</a:t>
            </a:r>
            <a:r>
              <a:rPr lang="en-US" sz="3600" dirty="0" err="1" smtClean="0"/>
              <a:t>zione</a:t>
            </a:r>
            <a:r>
              <a:rPr lang="en-US" sz="3600" dirty="0" smtClean="0"/>
              <a:t> con </a:t>
            </a:r>
            <a:r>
              <a:rPr lang="en-US" sz="3600" dirty="0" err="1" smtClean="0"/>
              <a:t>colui</a:t>
            </a:r>
            <a:r>
              <a:rPr lang="en-US" sz="3600" dirty="0" smtClean="0"/>
              <a:t> </a:t>
            </a:r>
            <a:r>
              <a:rPr lang="en-US" sz="3600" dirty="0" err="1" smtClean="0"/>
              <a:t>che</a:t>
            </a:r>
            <a:r>
              <a:rPr lang="en-US" sz="3600" dirty="0" smtClean="0"/>
              <a:t> </a:t>
            </a:r>
            <a:r>
              <a:rPr lang="en-US" sz="3600" dirty="0" err="1" smtClean="0"/>
              <a:t>soffre</a:t>
            </a:r>
            <a:r>
              <a:rPr lang="es-PR" sz="3600" dirty="0" smtClean="0"/>
              <a:t>– La </a:t>
            </a:r>
            <a:r>
              <a:rPr lang="es-PR" sz="3600" dirty="0" err="1" smtClean="0"/>
              <a:t>nostra</a:t>
            </a:r>
            <a:r>
              <a:rPr lang="es-PR" sz="3600" dirty="0" smtClean="0"/>
              <a:t> </a:t>
            </a:r>
            <a:r>
              <a:rPr lang="es-PR" sz="3600" dirty="0" err="1" smtClean="0"/>
              <a:t>missione</a:t>
            </a:r>
            <a:r>
              <a:rPr lang="es-PR" sz="3600" dirty="0" smtClean="0"/>
              <a:t> è come la di </a:t>
            </a:r>
            <a:r>
              <a:rPr lang="es-PR" sz="3600" dirty="0" err="1" smtClean="0"/>
              <a:t>Gesù</a:t>
            </a:r>
            <a:r>
              <a:rPr lang="es-PR" sz="3600" dirty="0" smtClean="0"/>
              <a:t>, la </a:t>
            </a:r>
            <a:r>
              <a:rPr lang="es-PR" sz="3600" dirty="0" err="1" smtClean="0"/>
              <a:t>missione</a:t>
            </a:r>
            <a:r>
              <a:rPr lang="es-PR" sz="3600" dirty="0" smtClean="0"/>
              <a:t> di </a:t>
            </a:r>
            <a:r>
              <a:rPr lang="es-PR" sz="3600" dirty="0" err="1" smtClean="0"/>
              <a:t>identificarsi</a:t>
            </a:r>
            <a:r>
              <a:rPr lang="es-PR" sz="3600" dirty="0" smtClean="0"/>
              <a:t> in </a:t>
            </a:r>
            <a:r>
              <a:rPr lang="es-PR" sz="3600" dirty="0" err="1" smtClean="0"/>
              <a:t>tutto</a:t>
            </a:r>
            <a:r>
              <a:rPr lang="es-PR" sz="3600" dirty="0" smtClean="0"/>
              <a:t> con </a:t>
            </a:r>
            <a:r>
              <a:rPr lang="es-PR" sz="3600" dirty="0" err="1" smtClean="0"/>
              <a:t>quelli</a:t>
            </a:r>
            <a:r>
              <a:rPr lang="es-PR" sz="3600" dirty="0" smtClean="0"/>
              <a:t> con cui </a:t>
            </a:r>
            <a:r>
              <a:rPr lang="es-PR" sz="3600" dirty="0" err="1" smtClean="0"/>
              <a:t>viviamo</a:t>
            </a:r>
            <a:r>
              <a:rPr lang="es-PR" sz="3600" dirty="0" smtClean="0"/>
              <a:t>, </a:t>
            </a:r>
            <a:r>
              <a:rPr lang="es-PR" sz="3600" dirty="0" err="1" smtClean="0"/>
              <a:t>ma</a:t>
            </a:r>
            <a:r>
              <a:rPr lang="es-PR" sz="3600" dirty="0" smtClean="0"/>
              <a:t> </a:t>
            </a:r>
            <a:r>
              <a:rPr lang="es-PR" sz="3600" dirty="0" err="1" smtClean="0"/>
              <a:t>senza</a:t>
            </a:r>
            <a:r>
              <a:rPr lang="es-PR" sz="3600" dirty="0" smtClean="0"/>
              <a:t> </a:t>
            </a:r>
            <a:r>
              <a:rPr lang="es-PR" sz="3600" dirty="0" err="1" smtClean="0"/>
              <a:t>peccato</a:t>
            </a:r>
            <a:r>
              <a:rPr lang="es-PR" sz="3600" dirty="0" smtClean="0"/>
              <a:t>.</a:t>
            </a:r>
          </a:p>
        </p:txBody>
      </p:sp>
      <p:sp>
        <p:nvSpPr>
          <p:cNvPr id="4" name="Slide Number Placeholder 3"/>
          <p:cNvSpPr>
            <a:spLocks noGrp="1"/>
          </p:cNvSpPr>
          <p:nvPr>
            <p:ph type="sldNum" sz="quarter" idx="12"/>
          </p:nvPr>
        </p:nvSpPr>
        <p:spPr/>
        <p:txBody>
          <a:bodyPr/>
          <a:lstStyle/>
          <a:p>
            <a:fld id="{921E7F7E-33AA-4283-8B9E-027FB821B55F}" type="slidenum">
              <a:rPr lang="en-US" smtClean="0"/>
              <a:pPr/>
              <a:t>36</a:t>
            </a:fld>
            <a:endParaRPr lang="en-US"/>
          </a:p>
        </p:txBody>
      </p:sp>
    </p:spTree>
    <p:extLst>
      <p:ext uri="{BB962C8B-B14F-4D97-AF65-F5344CB8AC3E}">
        <p14:creationId xmlns="" xmlns:p14="http://schemas.microsoft.com/office/powerpoint/2010/main" val="206254423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3"/>
          <p:cNvSpPr>
            <a:spLocks noGrp="1" noChangeArrowheads="1"/>
          </p:cNvSpPr>
          <p:nvPr>
            <p:ph type="sldNum" sz="quarter" idx="12"/>
          </p:nvPr>
        </p:nvSpPr>
        <p:spPr>
          <a:ln/>
        </p:spPr>
        <p:txBody>
          <a:bodyPr/>
          <a:lstStyle/>
          <a:p>
            <a:pPr>
              <a:defRPr/>
            </a:pPr>
            <a:fld id="{218A1B8D-2211-4267-85EA-46D8260B611F}" type="slidenum">
              <a:rPr lang="en-US">
                <a:solidFill>
                  <a:srgbClr val="000000"/>
                </a:solidFill>
              </a:rPr>
              <a:pPr>
                <a:defRPr/>
              </a:pPr>
              <a:t>37</a:t>
            </a:fld>
            <a:endParaRPr lang="en-US">
              <a:solidFill>
                <a:srgbClr val="000000"/>
              </a:solidFill>
            </a:endParaRPr>
          </a:p>
        </p:txBody>
      </p:sp>
      <p:sp>
        <p:nvSpPr>
          <p:cNvPr id="260098" name="Rectangle 2"/>
          <p:cNvSpPr>
            <a:spLocks noGrp="1" noChangeArrowheads="1"/>
          </p:cNvSpPr>
          <p:nvPr>
            <p:ph type="title" idx="4294967295"/>
          </p:nvPr>
        </p:nvSpPr>
        <p:spPr/>
        <p:txBody>
          <a:bodyPr/>
          <a:lstStyle/>
          <a:p>
            <a:r>
              <a:rPr lang="es-PR" dirty="0" err="1" smtClean="0"/>
              <a:t>Bibliografia</a:t>
            </a:r>
            <a:endParaRPr lang="es-PR" dirty="0" smtClean="0"/>
          </a:p>
        </p:txBody>
      </p:sp>
      <p:sp>
        <p:nvSpPr>
          <p:cNvPr id="260099" name="Rectangle 3"/>
          <p:cNvSpPr>
            <a:spLocks noGrp="1" noChangeArrowheads="1"/>
          </p:cNvSpPr>
          <p:nvPr>
            <p:ph type="body" idx="4294967295"/>
          </p:nvPr>
        </p:nvSpPr>
        <p:spPr>
          <a:xfrm>
            <a:off x="152400" y="2057400"/>
            <a:ext cx="8534400" cy="4459287"/>
          </a:xfrm>
        </p:spPr>
        <p:txBody>
          <a:bodyPr/>
          <a:lstStyle/>
          <a:p>
            <a:pPr marL="342900" lvl="1" indent="-342900">
              <a:lnSpc>
                <a:spcPct val="80000"/>
              </a:lnSpc>
              <a:spcAft>
                <a:spcPts val="600"/>
              </a:spcAft>
              <a:buClr>
                <a:schemeClr val="folHlink"/>
              </a:buClr>
              <a:buSzPct val="60000"/>
              <a:buNone/>
            </a:pPr>
            <a:r>
              <a:rPr lang="es-ES" sz="1400" dirty="0" err="1"/>
              <a:t>Bartley</a:t>
            </a:r>
            <a:r>
              <a:rPr lang="es-ES" sz="1400" dirty="0"/>
              <a:t>, James et al. Comentario </a:t>
            </a:r>
            <a:r>
              <a:rPr lang="es-ES" sz="1400" dirty="0" err="1"/>
              <a:t>bı́blico</a:t>
            </a:r>
            <a:r>
              <a:rPr lang="es-ES" sz="1400" dirty="0"/>
              <a:t> mundo hispano: Juan. 1. ed. El Paso, TX: Editorial Mundo Hispano, </a:t>
            </a:r>
            <a:r>
              <a:rPr lang="es-ES" sz="1400" dirty="0" smtClean="0"/>
              <a:t>2004</a:t>
            </a:r>
            <a:r>
              <a:rPr lang="es-ES" sz="1400" dirty="0"/>
              <a:t>.</a:t>
            </a:r>
          </a:p>
          <a:p>
            <a:pPr marL="342900" lvl="1" indent="-342900">
              <a:lnSpc>
                <a:spcPct val="80000"/>
              </a:lnSpc>
              <a:spcAft>
                <a:spcPts val="600"/>
              </a:spcAft>
              <a:buClr>
                <a:schemeClr val="folHlink"/>
              </a:buClr>
              <a:buSzPct val="60000"/>
              <a:buNone/>
            </a:pPr>
            <a:r>
              <a:rPr lang="es-ES" sz="1400" dirty="0" smtClean="0"/>
              <a:t>Carson</a:t>
            </a:r>
            <a:r>
              <a:rPr lang="es-ES" sz="1400" dirty="0"/>
              <a:t>, D.A. et al. Nuevo comentario </a:t>
            </a:r>
            <a:r>
              <a:rPr lang="es-ES" sz="1400" dirty="0" err="1"/>
              <a:t>Bı́blico</a:t>
            </a:r>
            <a:r>
              <a:rPr lang="es-ES" sz="1400" dirty="0"/>
              <a:t>: Siglo veintiuno. </a:t>
            </a:r>
            <a:r>
              <a:rPr lang="es-ES" sz="1400" dirty="0" err="1"/>
              <a:t>electronic</a:t>
            </a:r>
            <a:r>
              <a:rPr lang="es-ES" sz="1400" dirty="0"/>
              <a:t> ed. Miami: Sociedades </a:t>
            </a:r>
            <a:r>
              <a:rPr lang="es-ES" sz="1400" dirty="0" err="1"/>
              <a:t>Bı́blicas</a:t>
            </a:r>
            <a:r>
              <a:rPr lang="es-ES" sz="1400" dirty="0"/>
              <a:t> Unidas, 2000</a:t>
            </a:r>
            <a:r>
              <a:rPr lang="es-ES" sz="1400" dirty="0" smtClean="0"/>
              <a:t>.</a:t>
            </a:r>
            <a:endParaRPr lang="es-ES" sz="1400" dirty="0"/>
          </a:p>
          <a:p>
            <a:pPr>
              <a:lnSpc>
                <a:spcPct val="80000"/>
              </a:lnSpc>
              <a:spcAft>
                <a:spcPts val="600"/>
              </a:spcAft>
              <a:buNone/>
            </a:pPr>
            <a:r>
              <a:rPr lang="es-ES" sz="1400" dirty="0" smtClean="0"/>
              <a:t>Douglas, J.D. </a:t>
            </a:r>
            <a:r>
              <a:rPr lang="es-ES" sz="1400" i="1" dirty="0" smtClean="0"/>
              <a:t>Nuevo Diccionario </a:t>
            </a:r>
            <a:r>
              <a:rPr lang="es-ES" sz="1400" i="1" dirty="0" err="1" smtClean="0"/>
              <a:t>Biblico</a:t>
            </a:r>
            <a:r>
              <a:rPr lang="es-ES" sz="1400" i="1" dirty="0" smtClean="0"/>
              <a:t> : Primera </a:t>
            </a:r>
            <a:r>
              <a:rPr lang="es-ES" sz="1400" i="1" dirty="0" err="1" smtClean="0"/>
              <a:t>Edicion</a:t>
            </a:r>
            <a:r>
              <a:rPr lang="es-ES" sz="1400" dirty="0" smtClean="0"/>
              <a:t>. Miami: Sociedades </a:t>
            </a:r>
            <a:r>
              <a:rPr lang="es-ES" sz="1400" dirty="0" err="1" smtClean="0"/>
              <a:t>Bı́blicas</a:t>
            </a:r>
            <a:r>
              <a:rPr lang="es-ES" sz="1400" dirty="0" smtClean="0"/>
              <a:t> Unidas, 2000.</a:t>
            </a:r>
          </a:p>
          <a:p>
            <a:pPr marL="342900" lvl="1" indent="-342900">
              <a:lnSpc>
                <a:spcPct val="80000"/>
              </a:lnSpc>
              <a:spcAft>
                <a:spcPts val="600"/>
              </a:spcAft>
              <a:buClr>
                <a:schemeClr val="folHlink"/>
              </a:buClr>
              <a:buSzPct val="60000"/>
              <a:buNone/>
            </a:pPr>
            <a:r>
              <a:rPr lang="es-ES" sz="1400" dirty="0" err="1"/>
              <a:t>Hendriksen</a:t>
            </a:r>
            <a:r>
              <a:rPr lang="es-ES" sz="1400" dirty="0"/>
              <a:t>, William. Comentario al Nuevo Testamento: El Evangelio </a:t>
            </a:r>
            <a:r>
              <a:rPr lang="es-ES" sz="1400" dirty="0" err="1"/>
              <a:t>según</a:t>
            </a:r>
            <a:r>
              <a:rPr lang="es-ES" sz="1400" dirty="0"/>
              <a:t> San Juan. Grand Rapids, MI: Libros </a:t>
            </a:r>
            <a:r>
              <a:rPr lang="es-ES" sz="1400" dirty="0" err="1"/>
              <a:t>Desafío</a:t>
            </a:r>
            <a:r>
              <a:rPr lang="es-ES" sz="1400" dirty="0"/>
              <a:t>, 1981.</a:t>
            </a:r>
          </a:p>
          <a:p>
            <a:pPr>
              <a:lnSpc>
                <a:spcPct val="80000"/>
              </a:lnSpc>
              <a:spcAft>
                <a:spcPts val="600"/>
              </a:spcAft>
              <a:buNone/>
            </a:pPr>
            <a:r>
              <a:rPr lang="es-ES" sz="1400" dirty="0" err="1" smtClean="0"/>
              <a:t>Lockward</a:t>
            </a:r>
            <a:r>
              <a:rPr lang="es-ES" sz="1400" dirty="0" smtClean="0"/>
              <a:t>, Alfonso. </a:t>
            </a:r>
            <a:r>
              <a:rPr lang="es-ES" sz="1400" i="1" dirty="0" smtClean="0"/>
              <a:t>Nuevo Diccionario De La Biblia.</a:t>
            </a:r>
            <a:r>
              <a:rPr lang="es-ES" sz="1400" dirty="0" smtClean="0"/>
              <a:t> Miami: Editorial </a:t>
            </a:r>
            <a:r>
              <a:rPr lang="es-ES" sz="1400" dirty="0" err="1" smtClean="0"/>
              <a:t>Unilit</a:t>
            </a:r>
            <a:r>
              <a:rPr lang="es-ES" sz="1400" dirty="0" smtClean="0"/>
              <a:t>, 2003.</a:t>
            </a:r>
          </a:p>
          <a:p>
            <a:pPr>
              <a:lnSpc>
                <a:spcPct val="80000"/>
              </a:lnSpc>
              <a:spcAft>
                <a:spcPts val="600"/>
              </a:spcAft>
              <a:buNone/>
            </a:pPr>
            <a:r>
              <a:rPr lang="es-ES" sz="1400" dirty="0" smtClean="0"/>
              <a:t>Nelson, </a:t>
            </a:r>
            <a:r>
              <a:rPr lang="es-ES" sz="1400" dirty="0" err="1" smtClean="0"/>
              <a:t>Wilton</a:t>
            </a:r>
            <a:r>
              <a:rPr lang="es-ES" sz="1400" dirty="0" smtClean="0"/>
              <a:t> M. y Juan Rojas Mayo, </a:t>
            </a:r>
            <a:r>
              <a:rPr lang="es-ES" sz="1400" i="1" dirty="0" smtClean="0"/>
              <a:t>Nelson Nuevo Diccionario Ilustrado De La Biblia</a:t>
            </a:r>
            <a:r>
              <a:rPr lang="es-ES" sz="1400" dirty="0" smtClean="0"/>
              <a:t>, </a:t>
            </a:r>
            <a:r>
              <a:rPr lang="es-ES" sz="1400" dirty="0" err="1" smtClean="0"/>
              <a:t>electronic</a:t>
            </a:r>
            <a:r>
              <a:rPr lang="es-ES" sz="1400" dirty="0" smtClean="0"/>
              <a:t> ed. Nashville: Editorial Caribe, 2000, c1998.</a:t>
            </a:r>
          </a:p>
          <a:p>
            <a:pPr>
              <a:lnSpc>
                <a:spcPct val="80000"/>
              </a:lnSpc>
              <a:spcAft>
                <a:spcPts val="600"/>
              </a:spcAft>
              <a:buNone/>
            </a:pPr>
            <a:r>
              <a:rPr lang="es-ES" sz="1400" dirty="0" err="1" smtClean="0"/>
              <a:t>Palau</a:t>
            </a:r>
            <a:r>
              <a:rPr lang="es-ES" sz="1400" dirty="0"/>
              <a:t>, Luis. </a:t>
            </a:r>
            <a:r>
              <a:rPr lang="es-ES" sz="1400" i="1" dirty="0"/>
              <a:t>Comentario </a:t>
            </a:r>
            <a:r>
              <a:rPr lang="es-ES" sz="1400" i="1" dirty="0" err="1"/>
              <a:t>bı́blico</a:t>
            </a:r>
            <a:r>
              <a:rPr lang="es-ES" sz="1400" i="1" dirty="0"/>
              <a:t> del continente nuevo: San Juan I.</a:t>
            </a:r>
            <a:r>
              <a:rPr lang="es-ES" sz="1400" dirty="0"/>
              <a:t> Miami, FL: Editorial </a:t>
            </a:r>
            <a:r>
              <a:rPr lang="es-ES" sz="1400" dirty="0" err="1"/>
              <a:t>Unilit</a:t>
            </a:r>
            <a:r>
              <a:rPr lang="es-ES" sz="1400" dirty="0"/>
              <a:t>, </a:t>
            </a:r>
            <a:r>
              <a:rPr lang="es-ES" sz="1400" dirty="0" smtClean="0"/>
              <a:t>1991</a:t>
            </a:r>
            <a:r>
              <a:rPr lang="es-ES" sz="1400" dirty="0"/>
              <a:t>.</a:t>
            </a:r>
          </a:p>
          <a:p>
            <a:pPr marL="342900" lvl="1" indent="-342900">
              <a:lnSpc>
                <a:spcPct val="80000"/>
              </a:lnSpc>
              <a:spcAft>
                <a:spcPts val="600"/>
              </a:spcAft>
              <a:buClr>
                <a:schemeClr val="folHlink"/>
              </a:buClr>
              <a:buSzPct val="60000"/>
              <a:buNone/>
            </a:pPr>
            <a:r>
              <a:rPr lang="es-ES" sz="1400" dirty="0" err="1"/>
              <a:t>Platt</a:t>
            </a:r>
            <a:r>
              <a:rPr lang="es-ES" sz="1400" dirty="0"/>
              <a:t>, Alberto T. Estudios </a:t>
            </a:r>
            <a:r>
              <a:rPr lang="es-ES" sz="1400" dirty="0" err="1"/>
              <a:t>Bı́blicos</a:t>
            </a:r>
            <a:r>
              <a:rPr lang="es-ES" sz="1400" dirty="0"/>
              <a:t> ELA: Para que </a:t>
            </a:r>
            <a:r>
              <a:rPr lang="es-ES" sz="1400" dirty="0" err="1"/>
              <a:t>creáis</a:t>
            </a:r>
            <a:r>
              <a:rPr lang="es-ES" sz="1400" dirty="0"/>
              <a:t> (Juan). Puebla, Pue., </a:t>
            </a:r>
            <a:r>
              <a:rPr lang="es-ES" sz="1400" dirty="0" err="1"/>
              <a:t>México</a:t>
            </a:r>
            <a:r>
              <a:rPr lang="es-ES" sz="1400" dirty="0"/>
              <a:t>: Ediciones Las </a:t>
            </a:r>
            <a:r>
              <a:rPr lang="es-ES" sz="1400" dirty="0" err="1"/>
              <a:t>Américas</a:t>
            </a:r>
            <a:r>
              <a:rPr lang="es-ES" sz="1400" dirty="0"/>
              <a:t>, A. C., 1995.</a:t>
            </a:r>
          </a:p>
          <a:p>
            <a:pPr>
              <a:lnSpc>
                <a:spcPct val="80000"/>
              </a:lnSpc>
              <a:spcAft>
                <a:spcPts val="600"/>
              </a:spcAft>
              <a:buNone/>
            </a:pPr>
            <a:r>
              <a:rPr lang="es-PR" sz="1400" dirty="0" err="1" smtClean="0"/>
              <a:t>Stanton</a:t>
            </a:r>
            <a:r>
              <a:rPr lang="es-PR" sz="1400" dirty="0"/>
              <a:t>, Ted O., et al, eds. </a:t>
            </a:r>
            <a:r>
              <a:rPr lang="es-PR" sz="1400" i="1" dirty="0"/>
              <a:t>El Expositor Bíblico: La Biblia, Libro por Libro</a:t>
            </a:r>
            <a:r>
              <a:rPr lang="es-PR" sz="1400" dirty="0"/>
              <a:t>, Maestros de jóvenes y Adultos, Volumen 7. 3ra Ed. El Paso, Texas: Casa Bautista de Publicaciones, 2001, c1997. </a:t>
            </a:r>
            <a:r>
              <a:rPr lang="es-PR" sz="1400" dirty="0" smtClean="0"/>
              <a:t>189-195.</a:t>
            </a:r>
            <a:endParaRPr lang="es-PR" sz="1400" dirty="0"/>
          </a:p>
          <a:p>
            <a:pPr>
              <a:lnSpc>
                <a:spcPct val="80000"/>
              </a:lnSpc>
              <a:spcAft>
                <a:spcPts val="600"/>
              </a:spcAft>
              <a:buNone/>
            </a:pPr>
            <a:r>
              <a:rPr lang="en-US" sz="1400" dirty="0" smtClean="0"/>
              <a:t>Vine, W.E. </a:t>
            </a:r>
            <a:r>
              <a:rPr lang="en-US" sz="1400" i="1" dirty="0" smtClean="0"/>
              <a:t>Vine </a:t>
            </a:r>
            <a:r>
              <a:rPr lang="en-US" sz="1400" i="1" dirty="0" err="1" smtClean="0"/>
              <a:t>Diccionario</a:t>
            </a:r>
            <a:r>
              <a:rPr lang="en-US" sz="1400" i="1" dirty="0" smtClean="0"/>
              <a:t> </a:t>
            </a:r>
            <a:r>
              <a:rPr lang="en-US" sz="1400" i="1" dirty="0" err="1" smtClean="0"/>
              <a:t>Expositivo</a:t>
            </a:r>
            <a:r>
              <a:rPr lang="en-US" sz="1400" i="1" dirty="0" smtClean="0"/>
              <a:t> De </a:t>
            </a:r>
            <a:r>
              <a:rPr lang="en-US" sz="1400" i="1" dirty="0" err="1" smtClean="0"/>
              <a:t>Palabras</a:t>
            </a:r>
            <a:r>
              <a:rPr lang="en-US" sz="1400" i="1" dirty="0" smtClean="0"/>
              <a:t> Del </a:t>
            </a:r>
            <a:r>
              <a:rPr lang="en-US" sz="1400" i="1" dirty="0" err="1" smtClean="0"/>
              <a:t>Antiguo</a:t>
            </a:r>
            <a:r>
              <a:rPr lang="en-US" sz="1400" i="1" dirty="0" smtClean="0"/>
              <a:t> Y Del Nuevo </a:t>
            </a:r>
            <a:r>
              <a:rPr lang="en-US" sz="1400" i="1" dirty="0" err="1" smtClean="0"/>
              <a:t>Testamento</a:t>
            </a:r>
            <a:r>
              <a:rPr lang="en-US" sz="1400" i="1" dirty="0" smtClean="0"/>
              <a:t> </a:t>
            </a:r>
            <a:r>
              <a:rPr lang="en-US" sz="1400" i="1" dirty="0" err="1" smtClean="0"/>
              <a:t>Exhaustivo</a:t>
            </a:r>
            <a:r>
              <a:rPr lang="en-US" sz="1400" dirty="0" smtClean="0"/>
              <a:t>, electronic ed. Nashville: Editorial </a:t>
            </a:r>
            <a:r>
              <a:rPr lang="en-US" sz="1400" dirty="0" err="1" smtClean="0"/>
              <a:t>Caribe</a:t>
            </a:r>
            <a:r>
              <a:rPr lang="en-US" sz="1400" dirty="0" smtClean="0"/>
              <a:t>, 2000, c1999.</a:t>
            </a:r>
          </a:p>
          <a:p>
            <a:pPr>
              <a:lnSpc>
                <a:spcPct val="80000"/>
              </a:lnSpc>
              <a:spcAft>
                <a:spcPts val="600"/>
              </a:spcAft>
              <a:buNone/>
            </a:pPr>
            <a:r>
              <a:rPr lang="es-ES" sz="1400" dirty="0" smtClean="0">
                <a:latin typeface="+mj-lt"/>
                <a:hlinkClick r:id="rId3"/>
              </a:rPr>
              <a:t>http://www.dsmedia.org/resources/illustrations/sweet-publishing/</a:t>
            </a:r>
            <a:r>
              <a:rPr lang="es-ES" sz="1400" dirty="0" smtClean="0">
                <a:latin typeface="+mj-lt"/>
              </a:rPr>
              <a:t>  (imágenes).</a:t>
            </a:r>
          </a:p>
          <a:p>
            <a:pPr>
              <a:lnSpc>
                <a:spcPct val="80000"/>
              </a:lnSpc>
              <a:spcAft>
                <a:spcPts val="600"/>
              </a:spcAft>
              <a:buNone/>
            </a:pPr>
            <a:r>
              <a:rPr lang="en-US" sz="1400" dirty="0" smtClean="0">
                <a:hlinkClick r:id="rId4"/>
              </a:rPr>
              <a:t>http://st-takla.org/Gallery/Bible/Illustrations/Bible-Slides/OT/Hosea.html</a:t>
            </a:r>
            <a:endParaRPr lang="en-US" sz="1400" dirty="0" smtClean="0"/>
          </a:p>
          <a:p>
            <a:pPr>
              <a:lnSpc>
                <a:spcPct val="80000"/>
              </a:lnSpc>
              <a:spcAft>
                <a:spcPts val="600"/>
              </a:spcAft>
              <a:buNone/>
            </a:pPr>
            <a:endParaRPr lang="en-US" sz="1400" dirty="0" smtClean="0"/>
          </a:p>
        </p:txBody>
      </p:sp>
      <p:sp>
        <p:nvSpPr>
          <p:cNvPr id="260100" name="Slide Number Placeholder 3"/>
          <p:cNvSpPr txBox="1">
            <a:spLocks noGrp="1"/>
          </p:cNvSpPr>
          <p:nvPr/>
        </p:nvSpPr>
        <p:spPr bwMode="auto">
          <a:xfrm>
            <a:off x="7042150" y="6243638"/>
            <a:ext cx="1905000" cy="457200"/>
          </a:xfrm>
          <a:prstGeom prst="rect">
            <a:avLst/>
          </a:prstGeom>
          <a:noFill/>
          <a:ln w="9525">
            <a:noFill/>
            <a:miter lim="800000"/>
            <a:headEnd/>
            <a:tailEnd/>
          </a:ln>
        </p:spPr>
        <p:txBody>
          <a:bodyPr anchor="b"/>
          <a:lstStyle/>
          <a:p>
            <a:pPr algn="r"/>
            <a:fld id="{B3F4E463-F5E4-45E0-82AC-34CAC993DA12}" type="slidenum">
              <a:rPr lang="en-US" sz="1400">
                <a:solidFill>
                  <a:srgbClr val="000000"/>
                </a:solidFill>
              </a:rPr>
              <a:pPr algn="r"/>
              <a:t>37</a:t>
            </a:fld>
            <a:endParaRPr lang="en-US" sz="1400">
              <a:solidFill>
                <a:srgbClr val="000000"/>
              </a:solidFill>
            </a:endParaRPr>
          </a:p>
        </p:txBody>
      </p:sp>
    </p:spTree>
  </p:cSld>
  <p:clrMapOvr>
    <a:masterClrMapping/>
  </p:clrMapOvr>
  <p:transition spd="slow">
    <p:fad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email">
            <a:extLst>
              <a:ext uri="{BEBA8EAE-BF5A-486C-A8C5-ECC9F3942E4B}">
                <a14:imgProps xmln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 xmlns:a14="http://schemas.microsoft.com/office/drawing/2010/main"/>
              </a:ext>
            </a:extLst>
          </a:blip>
          <a:srcRect l="1994" r="1606"/>
          <a:stretch/>
        </p:blipFill>
        <p:spPr>
          <a:xfrm>
            <a:off x="0" y="0"/>
            <a:ext cx="9144000" cy="6858000"/>
          </a:xfrm>
          <a:prstGeom prst="rect">
            <a:avLst/>
          </a:prstGeom>
        </p:spPr>
      </p:pic>
      <p:sp>
        <p:nvSpPr>
          <p:cNvPr id="5" name="Slide Number Placeholder 3"/>
          <p:cNvSpPr>
            <a:spLocks noGrp="1"/>
          </p:cNvSpPr>
          <p:nvPr>
            <p:ph type="sldNum" sz="quarter" idx="12"/>
          </p:nvPr>
        </p:nvSpPr>
        <p:spPr/>
        <p:txBody>
          <a:bodyPr/>
          <a:lstStyle/>
          <a:p>
            <a:fld id="{6168C845-AC6A-4CB1-AD25-7DB23307EAA9}" type="slidenum">
              <a:rPr lang="en-US"/>
              <a:pPr/>
              <a:t>38</a:t>
            </a:fld>
            <a:endParaRPr lang="en-US"/>
          </a:p>
        </p:txBody>
      </p:sp>
      <p:sp>
        <p:nvSpPr>
          <p:cNvPr id="238595" name="Rectangle 3"/>
          <p:cNvSpPr>
            <a:spLocks noGrp="1" noChangeArrowheads="1"/>
          </p:cNvSpPr>
          <p:nvPr>
            <p:ph type="title" idx="4294967295"/>
          </p:nvPr>
        </p:nvSpPr>
        <p:spPr>
          <a:xfrm>
            <a:off x="685800" y="457200"/>
            <a:ext cx="7772400" cy="914400"/>
          </a:xfrm>
          <a:solidFill>
            <a:schemeClr val="bg1">
              <a:lumMod val="95000"/>
              <a:lumOff val="5000"/>
              <a:alpha val="45000"/>
            </a:schemeClr>
          </a:solidFill>
          <a:ln/>
        </p:spPr>
        <p:txBody>
          <a:bodyPr anchor="ctr"/>
          <a:lstStyle/>
          <a:p>
            <a:pPr algn="ctr"/>
            <a:r>
              <a:rPr lang="es-PR" dirty="0" err="1" smtClean="0"/>
              <a:t>Prossimo</a:t>
            </a:r>
            <a:r>
              <a:rPr lang="es-PR" dirty="0" smtClean="0"/>
              <a:t> Studio (Libro 7)</a:t>
            </a:r>
            <a:endParaRPr lang="es-PR" dirty="0"/>
          </a:p>
        </p:txBody>
      </p:sp>
      <p:sp>
        <p:nvSpPr>
          <p:cNvPr id="238596" name="Rectangle 4"/>
          <p:cNvSpPr>
            <a:spLocks noGrp="1" noChangeArrowheads="1"/>
          </p:cNvSpPr>
          <p:nvPr>
            <p:ph type="body" sz="half" idx="4294967295"/>
          </p:nvPr>
        </p:nvSpPr>
        <p:spPr>
          <a:xfrm>
            <a:off x="685800" y="1371600"/>
            <a:ext cx="7772400" cy="4495800"/>
          </a:xfrm>
          <a:solidFill>
            <a:schemeClr val="bg1">
              <a:lumMod val="95000"/>
              <a:lumOff val="5000"/>
              <a:alpha val="45000"/>
            </a:schemeClr>
          </a:solidFill>
          <a:ln/>
        </p:spPr>
        <p:txBody>
          <a:bodyPr anchor="ctr">
            <a:noAutofit/>
          </a:bodyPr>
          <a:lstStyle/>
          <a:p>
            <a:pPr marL="0" indent="0" algn="ctr">
              <a:spcAft>
                <a:spcPts val="600"/>
              </a:spcAft>
              <a:buFontTx/>
              <a:buNone/>
            </a:pPr>
            <a:r>
              <a:rPr lang="es-PR" sz="3600" dirty="0" err="1" smtClean="0">
                <a:effectLst>
                  <a:outerShdw blurRad="38100" dist="38100" dir="2700000" algn="tl">
                    <a:srgbClr val="000000">
                      <a:alpha val="43137"/>
                    </a:srgbClr>
                  </a:outerShdw>
                </a:effectLst>
              </a:rPr>
              <a:t>Unità</a:t>
            </a:r>
            <a:r>
              <a:rPr lang="es-PR" sz="3600" dirty="0" smtClean="0">
                <a:effectLst>
                  <a:outerShdw blurRad="38100" dist="38100" dir="2700000" algn="tl">
                    <a:srgbClr val="000000">
                      <a:alpha val="43137"/>
                    </a:srgbClr>
                  </a:outerShdw>
                </a:effectLst>
              </a:rPr>
              <a:t> 8: </a:t>
            </a:r>
            <a:r>
              <a:rPr lang="es-PR" sz="3600" dirty="0" err="1" smtClean="0">
                <a:effectLst>
                  <a:outerShdw blurRad="38100" dist="38100" dir="2700000" algn="tl">
                    <a:srgbClr val="000000">
                      <a:alpha val="43137"/>
                    </a:srgbClr>
                  </a:outerShdw>
                </a:effectLst>
              </a:rPr>
              <a:t>Gesù</a:t>
            </a:r>
            <a:r>
              <a:rPr lang="es-PR" sz="3600" dirty="0" smtClean="0">
                <a:effectLst>
                  <a:outerShdw blurRad="38100" dist="38100" dir="2700000" algn="tl">
                    <a:srgbClr val="000000">
                      <a:alpha val="43137"/>
                    </a:srgbClr>
                  </a:outerShdw>
                </a:effectLst>
              </a:rPr>
              <a:t> </a:t>
            </a:r>
            <a:r>
              <a:rPr lang="es-PR" sz="3600" dirty="0" err="1" smtClean="0">
                <a:effectLst>
                  <a:outerShdw blurRad="38100" dist="38100" dir="2700000" algn="tl">
                    <a:srgbClr val="000000">
                      <a:alpha val="43137"/>
                    </a:srgbClr>
                  </a:outerShdw>
                </a:effectLst>
              </a:rPr>
              <a:t>finisce</a:t>
            </a:r>
            <a:r>
              <a:rPr lang="es-PR" sz="3600" dirty="0" smtClean="0">
                <a:effectLst>
                  <a:outerShdw blurRad="38100" dist="38100" dir="2700000" algn="tl">
                    <a:srgbClr val="000000">
                      <a:alpha val="43137"/>
                    </a:srgbClr>
                  </a:outerShdw>
                </a:effectLst>
              </a:rPr>
              <a:t> </a:t>
            </a:r>
            <a:r>
              <a:rPr lang="es-PR" sz="3600" dirty="0" err="1" smtClean="0">
                <a:effectLst>
                  <a:outerShdw blurRad="38100" dist="38100" dir="2700000" algn="tl">
                    <a:srgbClr val="000000">
                      <a:alpha val="43137"/>
                    </a:srgbClr>
                  </a:outerShdw>
                </a:effectLst>
              </a:rPr>
              <a:t>il</a:t>
            </a:r>
            <a:r>
              <a:rPr lang="es-PR" sz="3600" dirty="0" smtClean="0">
                <a:effectLst>
                  <a:outerShdw blurRad="38100" dist="38100" dir="2700000" algn="tl">
                    <a:srgbClr val="000000">
                      <a:alpha val="43137"/>
                    </a:srgbClr>
                  </a:outerShdw>
                </a:effectLst>
              </a:rPr>
              <a:t> </a:t>
            </a:r>
            <a:r>
              <a:rPr lang="es-PR" sz="3600" dirty="0" err="1" smtClean="0">
                <a:effectLst>
                  <a:outerShdw blurRad="38100" dist="38100" dir="2700000" algn="tl">
                    <a:srgbClr val="000000">
                      <a:alpha val="43137"/>
                    </a:srgbClr>
                  </a:outerShdw>
                </a:effectLst>
              </a:rPr>
              <a:t>suo</a:t>
            </a:r>
            <a:r>
              <a:rPr lang="es-PR" sz="3600" dirty="0" smtClean="0">
                <a:effectLst>
                  <a:outerShdw blurRad="38100" dist="38100" dir="2700000" algn="tl">
                    <a:srgbClr val="000000">
                      <a:alpha val="43137"/>
                    </a:srgbClr>
                  </a:outerShdw>
                </a:effectLst>
              </a:rPr>
              <a:t> </a:t>
            </a:r>
            <a:r>
              <a:rPr lang="es-PR" sz="3600" dirty="0" err="1" smtClean="0">
                <a:effectLst>
                  <a:outerShdw blurRad="38100" dist="38100" dir="2700000" algn="tl">
                    <a:srgbClr val="000000">
                      <a:alpha val="43137"/>
                    </a:srgbClr>
                  </a:outerShdw>
                </a:effectLst>
              </a:rPr>
              <a:t>ministero</a:t>
            </a:r>
            <a:r>
              <a:rPr lang="es-PR" sz="3600" dirty="0" smtClean="0">
                <a:effectLst>
                  <a:outerShdw blurRad="38100" dist="38100" dir="2700000" algn="tl">
                    <a:srgbClr val="000000">
                      <a:alpha val="43137"/>
                    </a:srgbClr>
                  </a:outerShdw>
                </a:effectLst>
              </a:rPr>
              <a:t> </a:t>
            </a:r>
            <a:r>
              <a:rPr lang="es-PR" sz="3600" dirty="0" err="1" smtClean="0">
                <a:effectLst>
                  <a:outerShdw blurRad="38100" dist="38100" dir="2700000" algn="tl">
                    <a:srgbClr val="000000">
                      <a:alpha val="43137"/>
                    </a:srgbClr>
                  </a:outerShdw>
                </a:effectLst>
              </a:rPr>
              <a:t>pubblico</a:t>
            </a:r>
            <a:endParaRPr lang="es-PR" sz="3600" dirty="0" smtClean="0">
              <a:effectLst>
                <a:outerShdw blurRad="38100" dist="38100" dir="2700000" algn="tl">
                  <a:srgbClr val="000000">
                    <a:alpha val="43137"/>
                  </a:srgbClr>
                </a:outerShdw>
              </a:effectLst>
            </a:endParaRPr>
          </a:p>
          <a:p>
            <a:pPr marL="0" indent="0" algn="ctr">
              <a:spcAft>
                <a:spcPts val="600"/>
              </a:spcAft>
              <a:buFontTx/>
              <a:buNone/>
            </a:pPr>
            <a:r>
              <a:rPr lang="es-PR" sz="4000" dirty="0" smtClean="0">
                <a:effectLst>
                  <a:outerShdw blurRad="38100" dist="38100" dir="2700000" algn="tl">
                    <a:srgbClr val="000000">
                      <a:alpha val="43137"/>
                    </a:srgbClr>
                  </a:outerShdw>
                </a:effectLst>
              </a:rPr>
              <a:t>Studio 27:                                         “</a:t>
            </a:r>
            <a:r>
              <a:rPr lang="es-PR" sz="4000" dirty="0" err="1" smtClean="0">
                <a:effectLst>
                  <a:outerShdw blurRad="38100" dist="38100" dir="2700000" algn="tl">
                    <a:srgbClr val="000000">
                      <a:alpha val="43137"/>
                    </a:srgbClr>
                  </a:outerShdw>
                </a:effectLst>
              </a:rPr>
              <a:t>Accordo</a:t>
            </a:r>
            <a:r>
              <a:rPr lang="es-PR" sz="4000" dirty="0" smtClean="0">
                <a:effectLst>
                  <a:outerShdw blurRad="38100" dist="38100" dir="2700000" algn="tl">
                    <a:srgbClr val="000000">
                      <a:alpha val="43137"/>
                    </a:srgbClr>
                  </a:outerShdw>
                </a:effectLst>
              </a:rPr>
              <a:t> per </a:t>
            </a:r>
            <a:r>
              <a:rPr lang="es-PR" sz="4000" dirty="0" err="1" smtClean="0">
                <a:effectLst>
                  <a:outerShdw blurRad="38100" dist="38100" dir="2700000" algn="tl">
                    <a:srgbClr val="000000">
                      <a:alpha val="43137"/>
                    </a:srgbClr>
                  </a:outerShdw>
                </a:effectLst>
              </a:rPr>
              <a:t>uccidere</a:t>
            </a:r>
            <a:r>
              <a:rPr lang="es-PR" sz="4000" dirty="0" smtClean="0">
                <a:effectLst>
                  <a:outerShdw blurRad="38100" dist="38100" dir="2700000" algn="tl">
                    <a:srgbClr val="000000">
                      <a:alpha val="43137"/>
                    </a:srgbClr>
                  </a:outerShdw>
                </a:effectLst>
              </a:rPr>
              <a:t> </a:t>
            </a:r>
            <a:r>
              <a:rPr lang="es-PR" sz="4000" dirty="0" err="1" smtClean="0">
                <a:effectLst>
                  <a:outerShdw blurRad="38100" dist="38100" dir="2700000" algn="tl">
                    <a:srgbClr val="000000">
                      <a:alpha val="43137"/>
                    </a:srgbClr>
                  </a:outerShdw>
                </a:effectLst>
              </a:rPr>
              <a:t>Gesù</a:t>
            </a:r>
            <a:r>
              <a:rPr lang="es-PR" sz="4000" dirty="0" smtClean="0">
                <a:effectLst>
                  <a:outerShdw blurRad="38100" dist="38100" dir="2700000" algn="tl">
                    <a:srgbClr val="000000">
                      <a:alpha val="43137"/>
                    </a:srgbClr>
                  </a:outerShdw>
                </a:effectLst>
              </a:rPr>
              <a:t>”</a:t>
            </a:r>
          </a:p>
          <a:p>
            <a:pPr marL="0" indent="0" algn="ctr">
              <a:buFontTx/>
              <a:buNone/>
              <a:tabLst>
                <a:tab pos="457200" algn="l"/>
              </a:tabLst>
            </a:pPr>
            <a:r>
              <a:rPr lang="es-PR" sz="3600" dirty="0" smtClean="0">
                <a:effectLst>
                  <a:outerShdw blurRad="38100" dist="38100" dir="2700000" algn="tl">
                    <a:srgbClr val="000000">
                      <a:alpha val="43137"/>
                    </a:srgbClr>
                  </a:outerShdw>
                </a:effectLst>
              </a:rPr>
              <a:t>   (</a:t>
            </a:r>
            <a:r>
              <a:rPr lang="es-PR" dirty="0" smtClean="0">
                <a:effectLst>
                  <a:outerShdw blurRad="38100" dist="38100" dir="2700000" algn="tl">
                    <a:srgbClr val="000000">
                      <a:alpha val="43137"/>
                    </a:srgbClr>
                  </a:outerShdw>
                </a:effectLst>
              </a:rPr>
              <a:t>Giovanni 11:45-12:11)                                                    15 </a:t>
            </a:r>
            <a:r>
              <a:rPr lang="es-PR" dirty="0" err="1" smtClean="0">
                <a:effectLst>
                  <a:outerShdw blurRad="38100" dist="38100" dir="2700000" algn="tl">
                    <a:srgbClr val="000000">
                      <a:alpha val="43137"/>
                    </a:srgbClr>
                  </a:outerShdw>
                </a:effectLst>
              </a:rPr>
              <a:t>aprile</a:t>
            </a:r>
            <a:r>
              <a:rPr lang="es-PR" dirty="0" smtClean="0">
                <a:effectLst>
                  <a:outerShdw blurRad="38100" dist="38100" dir="2700000" algn="tl">
                    <a:srgbClr val="000000">
                      <a:alpha val="43137"/>
                    </a:srgbClr>
                  </a:outerShdw>
                </a:effectLst>
              </a:rPr>
              <a:t> 2014</a:t>
            </a:r>
            <a:endParaRPr lang="es-PR" dirty="0">
              <a:effectLst>
                <a:outerShdw blurRad="38100" dist="38100" dir="2700000" algn="tl">
                  <a:srgbClr val="000000">
                    <a:alpha val="43137"/>
                  </a:srgbClr>
                </a:outerShdw>
              </a:effectLst>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8595"/>
                                        </p:tgtEl>
                                        <p:attrNameLst>
                                          <p:attrName>style.visibility</p:attrName>
                                        </p:attrNameLst>
                                      </p:cBhvr>
                                      <p:to>
                                        <p:strVal val="visible"/>
                                      </p:to>
                                    </p:set>
                                    <p:animEffect transition="in" filter="fade">
                                      <p:cBhvr>
                                        <p:cTn id="7" dur="2000"/>
                                        <p:tgtEl>
                                          <p:spTgt spid="23859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38596">
                                            <p:bg/>
                                          </p:spTgt>
                                        </p:tgtEl>
                                        <p:attrNameLst>
                                          <p:attrName>style.visibility</p:attrName>
                                        </p:attrNameLst>
                                      </p:cBhvr>
                                      <p:to>
                                        <p:strVal val="visible"/>
                                      </p:to>
                                    </p:set>
                                    <p:animEffect transition="in" filter="fade">
                                      <p:cBhvr>
                                        <p:cTn id="10" dur="2000"/>
                                        <p:tgtEl>
                                          <p:spTgt spid="238596">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38596">
                                            <p:txEl>
                                              <p:pRg st="0" end="0"/>
                                            </p:txEl>
                                          </p:spTgt>
                                        </p:tgtEl>
                                        <p:attrNameLst>
                                          <p:attrName>style.visibility</p:attrName>
                                        </p:attrNameLst>
                                      </p:cBhvr>
                                      <p:to>
                                        <p:strVal val="visible"/>
                                      </p:to>
                                    </p:set>
                                    <p:animEffect transition="in" filter="fade">
                                      <p:cBhvr>
                                        <p:cTn id="13" dur="2000"/>
                                        <p:tgtEl>
                                          <p:spTgt spid="238596">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38596">
                                            <p:txEl>
                                              <p:pRg st="1" end="1"/>
                                            </p:txEl>
                                          </p:spTgt>
                                        </p:tgtEl>
                                        <p:attrNameLst>
                                          <p:attrName>style.visibility</p:attrName>
                                        </p:attrNameLst>
                                      </p:cBhvr>
                                      <p:to>
                                        <p:strVal val="visible"/>
                                      </p:to>
                                    </p:set>
                                    <p:animEffect transition="in" filter="fade">
                                      <p:cBhvr>
                                        <p:cTn id="16" dur="2000"/>
                                        <p:tgtEl>
                                          <p:spTgt spid="238596">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38596">
                                            <p:txEl>
                                              <p:pRg st="2" end="2"/>
                                            </p:txEl>
                                          </p:spTgt>
                                        </p:tgtEl>
                                        <p:attrNameLst>
                                          <p:attrName>style.visibility</p:attrName>
                                        </p:attrNameLst>
                                      </p:cBhvr>
                                      <p:to>
                                        <p:strVal val="visible"/>
                                      </p:to>
                                    </p:set>
                                    <p:animEffect transition="in" filter="fade">
                                      <p:cBhvr>
                                        <p:cTn id="19" dur="2000"/>
                                        <p:tgtEl>
                                          <p:spTgt spid="23859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595" grpId="0" animBg="1"/>
      <p:bldP spid="238596" grpId="0" build="p" animBg="1"/>
    </p:bld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A91EFDBB-2F4C-4AE3-B2A9-4BD49D4D7AFF}" type="slidenum">
              <a:rPr lang="en-US"/>
              <a:pPr/>
              <a:t>39</a:t>
            </a:fld>
            <a:endParaRPr lang="en-US"/>
          </a:p>
        </p:txBody>
      </p:sp>
      <p:pic>
        <p:nvPicPr>
          <p:cNvPr id="17410" name="Picture 2" descr="IBB"/>
          <p:cNvPicPr>
            <a:picLocks noChangeAspect="1" noChangeArrowheads="1"/>
          </p:cNvPicPr>
          <p:nvPr/>
        </p:nvPicPr>
        <p:blipFill>
          <a:blip r:embed="rId3" cstate="screen"/>
          <a:srcRect/>
          <a:stretch>
            <a:fillRect/>
          </a:stretch>
        </p:blipFill>
        <p:spPr bwMode="auto">
          <a:xfrm>
            <a:off x="1676400" y="990601"/>
            <a:ext cx="5791200" cy="4849813"/>
          </a:xfrm>
          <a:prstGeom prst="rect">
            <a:avLst/>
          </a:prstGeom>
          <a:noFill/>
        </p:spPr>
      </p:pic>
    </p:spTree>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2" name="Rectangle 2"/>
          <p:cNvSpPr>
            <a:spLocks noGrp="1" noChangeArrowheads="1"/>
          </p:cNvSpPr>
          <p:nvPr>
            <p:ph type="title"/>
          </p:nvPr>
        </p:nvSpPr>
        <p:spPr/>
        <p:txBody>
          <a:bodyPr/>
          <a:lstStyle/>
          <a:p>
            <a:r>
              <a:rPr lang="es-PR" dirty="0" err="1" smtClean="0"/>
              <a:t>Abbozzo</a:t>
            </a:r>
            <a:r>
              <a:rPr lang="es-PR" dirty="0" smtClean="0"/>
              <a:t> </a:t>
            </a:r>
            <a:r>
              <a:rPr lang="es-PR" dirty="0" err="1" smtClean="0"/>
              <a:t>dello</a:t>
            </a:r>
            <a:r>
              <a:rPr lang="es-PR" dirty="0" smtClean="0"/>
              <a:t> Studio</a:t>
            </a:r>
            <a:endParaRPr lang="es-PR" dirty="0"/>
          </a:p>
        </p:txBody>
      </p:sp>
      <p:sp>
        <p:nvSpPr>
          <p:cNvPr id="317443" name="Rectangle 3"/>
          <p:cNvSpPr>
            <a:spLocks noGrp="1" noChangeArrowheads="1"/>
          </p:cNvSpPr>
          <p:nvPr>
            <p:ph type="body" idx="1"/>
          </p:nvPr>
        </p:nvSpPr>
        <p:spPr>
          <a:xfrm>
            <a:off x="381000" y="2362200"/>
            <a:ext cx="8458200" cy="4267200"/>
          </a:xfrm>
        </p:spPr>
        <p:txBody>
          <a:bodyPr>
            <a:noAutofit/>
          </a:bodyPr>
          <a:lstStyle/>
          <a:p>
            <a:pPr marL="514350" indent="-514350">
              <a:spcBef>
                <a:spcPts val="600"/>
              </a:spcBef>
              <a:spcAft>
                <a:spcPts val="0"/>
              </a:spcAft>
              <a:buSzPct val="80000"/>
              <a:buFont typeface="+mj-lt"/>
              <a:buAutoNum type="arabicPeriod"/>
            </a:pPr>
            <a:r>
              <a:rPr lang="en-US" sz="3600" dirty="0" smtClean="0"/>
              <a:t>L</a:t>
            </a:r>
            <a:r>
              <a:rPr lang="es-PR" sz="3600" dirty="0"/>
              <a:t>a</a:t>
            </a:r>
            <a:r>
              <a:rPr lang="en-US" sz="3600" dirty="0" smtClean="0"/>
              <a:t> </a:t>
            </a:r>
            <a:r>
              <a:rPr lang="en-US" sz="3600" dirty="0" err="1" smtClean="0"/>
              <a:t>promess</a:t>
            </a:r>
            <a:r>
              <a:rPr lang="es-PR" sz="3600" dirty="0" smtClean="0"/>
              <a:t>a</a:t>
            </a:r>
            <a:r>
              <a:rPr lang="en-US" sz="3600" dirty="0" smtClean="0"/>
              <a:t> </a:t>
            </a:r>
            <a:r>
              <a:rPr lang="en-US" sz="3600" dirty="0" err="1" smtClean="0"/>
              <a:t>della</a:t>
            </a:r>
            <a:r>
              <a:rPr lang="en-US" sz="3600" dirty="0" smtClean="0"/>
              <a:t> </a:t>
            </a:r>
            <a:r>
              <a:rPr lang="en-US" sz="3600" dirty="0" err="1" smtClean="0"/>
              <a:t>risurrezione</a:t>
            </a:r>
            <a:r>
              <a:rPr lang="en-US" sz="3600" dirty="0" smtClean="0"/>
              <a:t> </a:t>
            </a:r>
            <a:r>
              <a:rPr lang="es-PR" sz="3600" dirty="0" smtClean="0"/>
              <a:t>(</a:t>
            </a:r>
            <a:r>
              <a:rPr lang="es-PR" sz="3600" dirty="0" smtClean="0">
                <a:solidFill>
                  <a:schemeClr val="tx2"/>
                </a:solidFill>
              </a:rPr>
              <a:t>Giovanni 11:17-27</a:t>
            </a:r>
            <a:r>
              <a:rPr lang="es-PR" sz="3600" dirty="0" smtClean="0"/>
              <a:t>)</a:t>
            </a:r>
          </a:p>
          <a:p>
            <a:pPr marL="514350" indent="-514350">
              <a:spcBef>
                <a:spcPts val="600"/>
              </a:spcBef>
              <a:spcAft>
                <a:spcPts val="0"/>
              </a:spcAft>
              <a:buSzPct val="80000"/>
              <a:buFont typeface="+mj-lt"/>
              <a:buAutoNum type="arabicPeriod"/>
            </a:pPr>
            <a:r>
              <a:rPr lang="es-PR" sz="3600" dirty="0" err="1" smtClean="0"/>
              <a:t>Il</a:t>
            </a:r>
            <a:r>
              <a:rPr lang="es-PR" sz="3600" dirty="0" smtClean="0"/>
              <a:t> gran </a:t>
            </a:r>
            <a:r>
              <a:rPr lang="es-PR" sz="3600" dirty="0" err="1" smtClean="0"/>
              <a:t>Amore</a:t>
            </a:r>
            <a:r>
              <a:rPr lang="es-PR" sz="3600" dirty="0" smtClean="0"/>
              <a:t> di </a:t>
            </a:r>
            <a:r>
              <a:rPr lang="en-US" sz="3600" dirty="0" err="1" smtClean="0"/>
              <a:t>Gesù</a:t>
            </a:r>
            <a:r>
              <a:rPr lang="en-US" sz="3600" dirty="0" smtClean="0"/>
              <a:t>                </a:t>
            </a:r>
            <a:r>
              <a:rPr lang="es-PR" sz="3600" dirty="0" smtClean="0"/>
              <a:t>(</a:t>
            </a:r>
            <a:r>
              <a:rPr lang="es-PR" sz="3600" dirty="0" smtClean="0">
                <a:solidFill>
                  <a:schemeClr val="tx2"/>
                </a:solidFill>
              </a:rPr>
              <a:t>Giovanni 11:28-37</a:t>
            </a:r>
            <a:r>
              <a:rPr lang="es-PR" sz="3600" dirty="0" smtClean="0"/>
              <a:t>)</a:t>
            </a:r>
          </a:p>
          <a:p>
            <a:pPr marL="514350" indent="-514350">
              <a:spcBef>
                <a:spcPts val="600"/>
              </a:spcBef>
              <a:spcAft>
                <a:spcPts val="0"/>
              </a:spcAft>
              <a:buSzPct val="80000"/>
              <a:buFont typeface="+mj-lt"/>
              <a:buAutoNum type="arabicPeriod"/>
            </a:pPr>
            <a:r>
              <a:rPr lang="es-PR" sz="3600" dirty="0" err="1" smtClean="0"/>
              <a:t>Gesù</a:t>
            </a:r>
            <a:r>
              <a:rPr lang="en-US" sz="3600" dirty="0" smtClean="0"/>
              <a:t> </a:t>
            </a:r>
            <a:r>
              <a:rPr lang="en-US" sz="3600" dirty="0" err="1" smtClean="0"/>
              <a:t>vittorioso</a:t>
            </a:r>
            <a:r>
              <a:rPr lang="en-US" sz="3600" dirty="0" smtClean="0"/>
              <a:t> </a:t>
            </a:r>
            <a:r>
              <a:rPr lang="en-US" sz="3600" dirty="0" err="1" smtClean="0"/>
              <a:t>sulla</a:t>
            </a:r>
            <a:r>
              <a:rPr lang="en-US" sz="3600" dirty="0" smtClean="0"/>
              <a:t> </a:t>
            </a:r>
            <a:r>
              <a:rPr lang="en-US" sz="3600" dirty="0" err="1" smtClean="0"/>
              <a:t>morte</a:t>
            </a:r>
            <a:r>
              <a:rPr lang="en-US" sz="3600" dirty="0" smtClean="0"/>
              <a:t>          </a:t>
            </a:r>
            <a:r>
              <a:rPr lang="es-PR" sz="3600" dirty="0" smtClean="0"/>
              <a:t>(</a:t>
            </a:r>
            <a:r>
              <a:rPr lang="es-PR" sz="3600" dirty="0" smtClean="0">
                <a:solidFill>
                  <a:schemeClr val="tx2"/>
                </a:solidFill>
              </a:rPr>
              <a:t>Giovanni 11:38-44</a:t>
            </a:r>
            <a:r>
              <a:rPr lang="es-PR" sz="3600" dirty="0" smtClean="0"/>
              <a:t>)</a:t>
            </a:r>
            <a:endParaRPr lang="es-PR" sz="3600" dirty="0"/>
          </a:p>
        </p:txBody>
      </p:sp>
      <p:sp>
        <p:nvSpPr>
          <p:cNvPr id="7" name="Slide Number Placeholder 5"/>
          <p:cNvSpPr>
            <a:spLocks noGrp="1"/>
          </p:cNvSpPr>
          <p:nvPr>
            <p:ph type="sldNum" sz="quarter" idx="12"/>
          </p:nvPr>
        </p:nvSpPr>
        <p:spPr/>
        <p:txBody>
          <a:bodyPr/>
          <a:lstStyle/>
          <a:p>
            <a:fld id="{5A691704-8AD3-4869-913C-6C059867AFF4}" type="slidenum">
              <a:rPr lang="en-US" smtClean="0">
                <a:solidFill>
                  <a:srgbClr val="000000"/>
                </a:solidFill>
              </a:rPr>
              <a:pPr/>
              <a:t>4</a:t>
            </a:fld>
            <a:endParaRPr lang="en-US" dirty="0">
              <a:solidFill>
                <a:srgbClr val="000000"/>
              </a:solidFill>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17443">
                                            <p:txEl>
                                              <p:pRg st="0" end="0"/>
                                            </p:txEl>
                                          </p:spTgt>
                                        </p:tgtEl>
                                        <p:attrNameLst>
                                          <p:attrName>style.visibility</p:attrName>
                                        </p:attrNameLst>
                                      </p:cBhvr>
                                      <p:to>
                                        <p:strVal val="visible"/>
                                      </p:to>
                                    </p:set>
                                    <p:animEffect transition="in" filter="fade">
                                      <p:cBhvr>
                                        <p:cTn id="7" dur="2000"/>
                                        <p:tgtEl>
                                          <p:spTgt spid="317443">
                                            <p:txEl>
                                              <p:pRg st="0" end="0"/>
                                            </p:txEl>
                                          </p:spTgt>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317443">
                                            <p:txEl>
                                              <p:pRg st="1" end="1"/>
                                            </p:txEl>
                                          </p:spTgt>
                                        </p:tgtEl>
                                        <p:attrNameLst>
                                          <p:attrName>style.visibility</p:attrName>
                                        </p:attrNameLst>
                                      </p:cBhvr>
                                      <p:to>
                                        <p:strVal val="visible"/>
                                      </p:to>
                                    </p:set>
                                    <p:animEffect transition="in" filter="fade">
                                      <p:cBhvr>
                                        <p:cTn id="11" dur="2000"/>
                                        <p:tgtEl>
                                          <p:spTgt spid="317443">
                                            <p:txEl>
                                              <p:pRg st="1" end="1"/>
                                            </p:txEl>
                                          </p:spTgt>
                                        </p:tgtEl>
                                      </p:cBhvr>
                                    </p:animEffect>
                                  </p:childTnLst>
                                </p:cTn>
                              </p:par>
                            </p:childTnLst>
                          </p:cTn>
                        </p:par>
                        <p:par>
                          <p:cTn id="12" fill="hold">
                            <p:stCondLst>
                              <p:cond delay="4000"/>
                            </p:stCondLst>
                            <p:childTnLst>
                              <p:par>
                                <p:cTn id="13" presetID="10" presetClass="entr" presetSubtype="0" fill="hold" nodeType="afterEffect">
                                  <p:stCondLst>
                                    <p:cond delay="0"/>
                                  </p:stCondLst>
                                  <p:childTnLst>
                                    <p:set>
                                      <p:cBhvr>
                                        <p:cTn id="14" dur="1" fill="hold">
                                          <p:stCondLst>
                                            <p:cond delay="0"/>
                                          </p:stCondLst>
                                        </p:cTn>
                                        <p:tgtEl>
                                          <p:spTgt spid="317443">
                                            <p:txEl>
                                              <p:pRg st="2" end="2"/>
                                            </p:txEl>
                                          </p:spTgt>
                                        </p:tgtEl>
                                        <p:attrNameLst>
                                          <p:attrName>style.visibility</p:attrName>
                                        </p:attrNameLst>
                                      </p:cBhvr>
                                      <p:to>
                                        <p:strVal val="visible"/>
                                      </p:to>
                                    </p:set>
                                    <p:animEffect transition="in" filter="fade">
                                      <p:cBhvr>
                                        <p:cTn id="15" dur="2000"/>
                                        <p:tgtEl>
                                          <p:spTgt spid="31744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5</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a:t>
            </a:fld>
            <a:endParaRPr lang="en-US" sz="1400" dirty="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Rectangle 2"/>
          <p:cNvSpPr>
            <a:spLocks noGrp="1" noChangeArrowheads="1"/>
          </p:cNvSpPr>
          <p:nvPr>
            <p:ph type="title"/>
          </p:nvPr>
        </p:nvSpPr>
        <p:spPr>
          <a:xfrm>
            <a:off x="1371600" y="304800"/>
            <a:ext cx="7696200" cy="1462087"/>
          </a:xfrm>
        </p:spPr>
        <p:txBody>
          <a:bodyPr/>
          <a:lstStyle/>
          <a:p>
            <a:pPr marL="514350" indent="-514350">
              <a:spcBef>
                <a:spcPts val="600"/>
              </a:spcBef>
              <a:spcAft>
                <a:spcPts val="0"/>
              </a:spcAft>
              <a:buSzPct val="100000"/>
              <a:buFont typeface="+mj-lt"/>
              <a:buAutoNum type="arabicPeriod"/>
            </a:pPr>
            <a:r>
              <a:rPr lang="en-US" dirty="0"/>
              <a:t>L</a:t>
            </a:r>
            <a:r>
              <a:rPr lang="es-PR" dirty="0"/>
              <a:t>a</a:t>
            </a:r>
            <a:r>
              <a:rPr lang="en-US" dirty="0"/>
              <a:t> </a:t>
            </a:r>
            <a:r>
              <a:rPr lang="en-US" dirty="0" err="1" smtClean="0"/>
              <a:t>promess</a:t>
            </a:r>
            <a:r>
              <a:rPr lang="es-PR" dirty="0" smtClean="0"/>
              <a:t>a</a:t>
            </a:r>
            <a:r>
              <a:rPr lang="en-US" dirty="0" smtClean="0"/>
              <a:t> </a:t>
            </a:r>
            <a:r>
              <a:rPr lang="en-US" dirty="0" err="1" smtClean="0"/>
              <a:t>di</a:t>
            </a:r>
            <a:r>
              <a:rPr lang="en-US" dirty="0" smtClean="0"/>
              <a:t> </a:t>
            </a:r>
            <a:r>
              <a:rPr lang="en-US" dirty="0" err="1" smtClean="0"/>
              <a:t>risurrezione</a:t>
            </a:r>
            <a:r>
              <a:rPr lang="es-PR" dirty="0" smtClean="0"/>
              <a:t> (Giovanni 11:17-27)</a:t>
            </a:r>
            <a:endParaRPr lang="es-PR" dirty="0"/>
          </a:p>
        </p:txBody>
      </p:sp>
      <p:pic>
        <p:nvPicPr>
          <p:cNvPr id="5" name="Picture 4"/>
          <p:cNvPicPr>
            <a:picLocks noChangeAspect="1"/>
          </p:cNvPicPr>
          <p:nvPr/>
        </p:nvPicPr>
        <p:blipFill rotWithShape="1">
          <a:blip r:embed="rId3" cstate="email">
            <a:extLst>
              <a:ext uri="{BEBA8EAE-BF5A-486C-A8C5-ECC9F3942E4B}">
                <a14:imgProps xmlns="" xmlns:a14="http://schemas.microsoft.com/office/drawing/2010/main">
                  <a14:imgLayer r:embed="rId4">
                    <a14:imgEffect>
                      <a14:sharpenSoften amount="50000"/>
                    </a14:imgEffect>
                    <a14:imgEffect>
                      <a14:brightnessContrast contrast="20000"/>
                    </a14:imgEffect>
                  </a14:imgLayer>
                </a14:imgProps>
              </a:ext>
              <a:ext uri="{28A0092B-C50C-407E-A947-70E740481C1C}">
                <a14:useLocalDpi xmlns="" xmlns:a14="http://schemas.microsoft.com/office/drawing/2010/main"/>
              </a:ext>
            </a:extLst>
          </a:blip>
          <a:srcRect b="22415"/>
          <a:stretch/>
        </p:blipFill>
        <p:spPr>
          <a:xfrm>
            <a:off x="0" y="1728787"/>
            <a:ext cx="9144000" cy="5129213"/>
          </a:xfrm>
          <a:prstGeom prst="rect">
            <a:avLst/>
          </a:prstGeom>
        </p:spPr>
      </p:pic>
    </p:spTree>
  </p:cSld>
  <p:clrMapOvr>
    <a:masterClrMapping/>
  </p:clrMapOvr>
  <p:transition spd="slow">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6</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a:t>
            </a:fld>
            <a:endParaRPr lang="en-US" sz="1400" dirty="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381000" y="2133600"/>
            <a:ext cx="8458200" cy="4495800"/>
          </a:xfrm>
        </p:spPr>
        <p:txBody>
          <a:bodyPr/>
          <a:lstStyle/>
          <a:p>
            <a:r>
              <a:rPr lang="es-ES" dirty="0" smtClean="0"/>
              <a:t>“</a:t>
            </a:r>
            <a:r>
              <a:rPr lang="it-IT" dirty="0" smtClean="0"/>
              <a:t>Gesù dunque, arrivato, trovò che Lazzaro era già da quattro giorni nel sepolcro. Or Betania distava da Gerusalemme circa quindici stadi, e molti Giudei erano andati da Marta e Maria per consolarle del loro fratello. Come Marta ebbe udito che Gesù veniva, gli andò incontro; ma Maria stava seduta in casa</a:t>
            </a:r>
            <a:r>
              <a:rPr lang="es-ES" dirty="0" smtClean="0"/>
              <a:t>...”</a:t>
            </a:r>
            <a:endParaRPr lang="es-ES" dirty="0"/>
          </a:p>
        </p:txBody>
      </p:sp>
      <p:sp>
        <p:nvSpPr>
          <p:cNvPr id="11" name="Rectangle 2"/>
          <p:cNvSpPr>
            <a:spLocks noGrp="1" noChangeArrowheads="1"/>
          </p:cNvSpPr>
          <p:nvPr>
            <p:ph type="title"/>
          </p:nvPr>
        </p:nvSpPr>
        <p:spPr>
          <a:xfrm>
            <a:off x="1371600" y="304800"/>
            <a:ext cx="7696200" cy="1462087"/>
          </a:xfrm>
        </p:spPr>
        <p:txBody>
          <a:bodyPr/>
          <a:lstStyle/>
          <a:p>
            <a:pPr marL="514350" indent="-514350">
              <a:spcBef>
                <a:spcPts val="600"/>
              </a:spcBef>
              <a:spcAft>
                <a:spcPts val="0"/>
              </a:spcAft>
              <a:buSzPct val="100000"/>
              <a:buFont typeface="+mj-lt"/>
              <a:buAutoNum type="arabicPeriod"/>
            </a:pPr>
            <a:r>
              <a:rPr lang="en-US" dirty="0" smtClean="0"/>
              <a:t>L</a:t>
            </a:r>
            <a:r>
              <a:rPr lang="es-PR" dirty="0" smtClean="0"/>
              <a:t>a</a:t>
            </a:r>
            <a:r>
              <a:rPr lang="en-US" dirty="0" smtClean="0"/>
              <a:t> </a:t>
            </a:r>
            <a:r>
              <a:rPr lang="en-US" dirty="0" err="1" smtClean="0"/>
              <a:t>promess</a:t>
            </a:r>
            <a:r>
              <a:rPr lang="es-PR" dirty="0" smtClean="0"/>
              <a:t>a</a:t>
            </a:r>
            <a:r>
              <a:rPr lang="en-US" dirty="0" smtClean="0"/>
              <a:t> </a:t>
            </a:r>
            <a:r>
              <a:rPr lang="en-US" dirty="0" err="1" smtClean="0"/>
              <a:t>di</a:t>
            </a:r>
            <a:r>
              <a:rPr lang="en-US" dirty="0" smtClean="0"/>
              <a:t> </a:t>
            </a:r>
            <a:r>
              <a:rPr lang="en-US" dirty="0" err="1" smtClean="0"/>
              <a:t>risurrezione</a:t>
            </a:r>
            <a:r>
              <a:rPr lang="es-PR" dirty="0" smtClean="0"/>
              <a:t> (Giovanni 11:17-27)</a:t>
            </a:r>
            <a:endParaRPr lang="es-PR" dirty="0"/>
          </a:p>
        </p:txBody>
      </p:sp>
    </p:spTree>
  </p:cSld>
  <p:clrMapOvr>
    <a:masterClrMapping/>
  </p:clrMapOvr>
  <p:transition spd="slow">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7</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a:t>
            </a:fld>
            <a:endParaRPr lang="en-US" sz="1400" dirty="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381000" y="2133600"/>
            <a:ext cx="8458200" cy="4495800"/>
          </a:xfrm>
        </p:spPr>
        <p:txBody>
          <a:bodyPr/>
          <a:lstStyle/>
          <a:p>
            <a:pPr marL="0" indent="0">
              <a:buNone/>
            </a:pPr>
            <a:r>
              <a:rPr lang="es-ES" dirty="0" smtClean="0"/>
              <a:t>“...</a:t>
            </a:r>
            <a:r>
              <a:rPr lang="it-IT" dirty="0" smtClean="0"/>
              <a:t> Marta dunque disse a Gesù: «Signore, se tu fossi stato qui, mio fratello non sarebbe morto; e anche adesso so che tutto quello che chiederai a Dio, Dio te lo darà». Gesù le disse: «Tuo fratello risusciterà». Marta gli disse: «Lo so che risusciterà, nella risurrezione, nell'ultimo giorno». Gesù le disse: «Io sono la risurrezione e la vita; chi crede in me, anche se muore, vivrà;</a:t>
            </a:r>
            <a:r>
              <a:rPr lang="es-ES" dirty="0" smtClean="0"/>
              <a:t>...”</a:t>
            </a:r>
            <a:endParaRPr lang="es-ES" dirty="0"/>
          </a:p>
        </p:txBody>
      </p:sp>
      <p:sp>
        <p:nvSpPr>
          <p:cNvPr id="11" name="Rectangle 2"/>
          <p:cNvSpPr>
            <a:spLocks noGrp="1" noChangeArrowheads="1"/>
          </p:cNvSpPr>
          <p:nvPr>
            <p:ph type="title"/>
          </p:nvPr>
        </p:nvSpPr>
        <p:spPr>
          <a:xfrm>
            <a:off x="1371600" y="304800"/>
            <a:ext cx="7696200" cy="1462087"/>
          </a:xfrm>
        </p:spPr>
        <p:txBody>
          <a:bodyPr/>
          <a:lstStyle/>
          <a:p>
            <a:pPr marL="514350" indent="-514350">
              <a:spcBef>
                <a:spcPts val="600"/>
              </a:spcBef>
              <a:spcAft>
                <a:spcPts val="0"/>
              </a:spcAft>
              <a:buSzPct val="100000"/>
              <a:buFont typeface="+mj-lt"/>
              <a:buAutoNum type="arabicPeriod"/>
            </a:pPr>
            <a:r>
              <a:rPr lang="en-US" dirty="0" smtClean="0"/>
              <a:t>L</a:t>
            </a:r>
            <a:r>
              <a:rPr lang="es-PR" dirty="0" smtClean="0"/>
              <a:t>a</a:t>
            </a:r>
            <a:r>
              <a:rPr lang="en-US" dirty="0" smtClean="0"/>
              <a:t> </a:t>
            </a:r>
            <a:r>
              <a:rPr lang="en-US" dirty="0" err="1" smtClean="0"/>
              <a:t>promess</a:t>
            </a:r>
            <a:r>
              <a:rPr lang="es-PR" dirty="0" smtClean="0"/>
              <a:t>a</a:t>
            </a:r>
            <a:r>
              <a:rPr lang="en-US" dirty="0" smtClean="0"/>
              <a:t> </a:t>
            </a:r>
            <a:r>
              <a:rPr lang="en-US" dirty="0" err="1" smtClean="0"/>
              <a:t>di</a:t>
            </a:r>
            <a:r>
              <a:rPr lang="en-US" dirty="0" smtClean="0"/>
              <a:t> </a:t>
            </a:r>
            <a:r>
              <a:rPr lang="en-US" dirty="0" err="1" smtClean="0"/>
              <a:t>risurrezione</a:t>
            </a:r>
            <a:r>
              <a:rPr lang="es-PR" dirty="0" smtClean="0"/>
              <a:t> (Giovanni 11:17-27)</a:t>
            </a:r>
            <a:endParaRPr lang="es-PR" dirty="0"/>
          </a:p>
        </p:txBody>
      </p:sp>
    </p:spTree>
    <p:extLst>
      <p:ext uri="{BB962C8B-B14F-4D97-AF65-F5344CB8AC3E}">
        <p14:creationId xmlns="" xmlns:p14="http://schemas.microsoft.com/office/powerpoint/2010/main" val="1112557555"/>
      </p:ext>
    </p:extLst>
  </p:cSld>
  <p:clrMapOvr>
    <a:masterClrMapping/>
  </p:clrMapOvr>
  <p:transition spd="slow">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8</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8</a:t>
            </a:fld>
            <a:endParaRPr lang="en-US" sz="1400" dirty="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7" name="Content Placeholder 2"/>
          <p:cNvSpPr>
            <a:spLocks noGrp="1"/>
          </p:cNvSpPr>
          <p:nvPr>
            <p:ph idx="1"/>
          </p:nvPr>
        </p:nvSpPr>
        <p:spPr>
          <a:xfrm>
            <a:off x="381000" y="2133600"/>
            <a:ext cx="8458200" cy="4495800"/>
          </a:xfrm>
        </p:spPr>
        <p:txBody>
          <a:bodyPr/>
          <a:lstStyle/>
          <a:p>
            <a:pPr marL="0" indent="0">
              <a:buNone/>
            </a:pPr>
            <a:r>
              <a:rPr lang="es-ES" dirty="0" smtClean="0"/>
              <a:t>“...</a:t>
            </a:r>
            <a:r>
              <a:rPr lang="it-IT" dirty="0" smtClean="0"/>
              <a:t> e chiunque vive e crede in me, non morirà mai. Credi tu questo?» Ella gli disse: «Sì, Signore, io credo che tu sei il Cristo, il Figlio di Dio che doveva venire nel mondo».</a:t>
            </a:r>
            <a:r>
              <a:rPr lang="es-ES" dirty="0" smtClean="0"/>
              <a:t>”</a:t>
            </a:r>
          </a:p>
          <a:p>
            <a:pPr marL="0" indent="0">
              <a:buNone/>
            </a:pPr>
            <a:endParaRPr lang="es-ES" dirty="0"/>
          </a:p>
        </p:txBody>
      </p:sp>
      <p:sp>
        <p:nvSpPr>
          <p:cNvPr id="11" name="Rectangle 2"/>
          <p:cNvSpPr>
            <a:spLocks noGrp="1" noChangeArrowheads="1"/>
          </p:cNvSpPr>
          <p:nvPr>
            <p:ph type="title"/>
          </p:nvPr>
        </p:nvSpPr>
        <p:spPr>
          <a:xfrm>
            <a:off x="1371600" y="304800"/>
            <a:ext cx="7696200" cy="1462087"/>
          </a:xfrm>
        </p:spPr>
        <p:txBody>
          <a:bodyPr/>
          <a:lstStyle/>
          <a:p>
            <a:pPr marL="514350" indent="-514350">
              <a:spcBef>
                <a:spcPts val="600"/>
              </a:spcBef>
              <a:spcAft>
                <a:spcPts val="0"/>
              </a:spcAft>
              <a:buSzPct val="100000"/>
              <a:buFont typeface="+mj-lt"/>
              <a:buAutoNum type="arabicPeriod"/>
            </a:pPr>
            <a:r>
              <a:rPr lang="en-US" dirty="0" smtClean="0"/>
              <a:t>L</a:t>
            </a:r>
            <a:r>
              <a:rPr lang="es-PR" dirty="0" smtClean="0"/>
              <a:t>a</a:t>
            </a:r>
            <a:r>
              <a:rPr lang="en-US" dirty="0" smtClean="0"/>
              <a:t> </a:t>
            </a:r>
            <a:r>
              <a:rPr lang="en-US" dirty="0" err="1" smtClean="0"/>
              <a:t>promess</a:t>
            </a:r>
            <a:r>
              <a:rPr lang="es-PR" dirty="0" smtClean="0"/>
              <a:t>a</a:t>
            </a:r>
            <a:r>
              <a:rPr lang="en-US" dirty="0" smtClean="0"/>
              <a:t> </a:t>
            </a:r>
            <a:r>
              <a:rPr lang="en-US" dirty="0" err="1" smtClean="0"/>
              <a:t>di</a:t>
            </a:r>
            <a:r>
              <a:rPr lang="en-US" dirty="0" smtClean="0"/>
              <a:t> </a:t>
            </a:r>
            <a:r>
              <a:rPr lang="en-US" dirty="0" err="1" smtClean="0"/>
              <a:t>risurrezione</a:t>
            </a:r>
            <a:r>
              <a:rPr lang="es-PR" dirty="0" smtClean="0"/>
              <a:t> (Giovanni 11:17-27)</a:t>
            </a:r>
            <a:endParaRPr lang="es-PR" dirty="0"/>
          </a:p>
        </p:txBody>
      </p:sp>
    </p:spTree>
    <p:extLst>
      <p:ext uri="{BB962C8B-B14F-4D97-AF65-F5344CB8AC3E}">
        <p14:creationId xmlns="" xmlns:p14="http://schemas.microsoft.com/office/powerpoint/2010/main" val="1388200183"/>
      </p:ext>
    </p:extLst>
  </p:cSld>
  <p:clrMapOvr>
    <a:masterClrMapping/>
  </p:clrMapOvr>
  <p:transition spd="slow">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FB910898-8591-42B5-B6DE-9EBABB23EF1C}" type="slidenum">
              <a:rPr lang="en-US"/>
              <a:pPr/>
              <a:t>9</a:t>
            </a:fld>
            <a:endParaRPr lang="en-US"/>
          </a:p>
        </p:txBody>
      </p:sp>
      <p:sp>
        <p:nvSpPr>
          <p:cNvPr id="329730" name="Rectangle 2"/>
          <p:cNvSpPr>
            <a:spLocks noGrp="1" noChangeArrowheads="1"/>
          </p:cNvSpPr>
          <p:nvPr>
            <p:ph type="body" idx="1"/>
          </p:nvPr>
        </p:nvSpPr>
        <p:spPr>
          <a:xfrm>
            <a:off x="152400" y="1905000"/>
            <a:ext cx="8458200" cy="4648200"/>
          </a:xfrm>
        </p:spPr>
        <p:txBody>
          <a:bodyPr/>
          <a:lstStyle/>
          <a:p>
            <a:r>
              <a:rPr lang="es-ES" dirty="0" err="1" smtClean="0"/>
              <a:t>Gesù</a:t>
            </a:r>
            <a:r>
              <a:rPr lang="es-ES" dirty="0" smtClean="0"/>
              <a:t> </a:t>
            </a:r>
            <a:r>
              <a:rPr lang="es-ES" dirty="0" err="1" smtClean="0"/>
              <a:t>ricevuto</a:t>
            </a:r>
            <a:r>
              <a:rPr lang="es-ES" dirty="0" smtClean="0"/>
              <a:t> da </a:t>
            </a:r>
            <a:r>
              <a:rPr lang="es-ES" dirty="0"/>
              <a:t>Marta </a:t>
            </a:r>
            <a:r>
              <a:rPr lang="es-ES" dirty="0" smtClean="0"/>
              <a:t>e </a:t>
            </a:r>
            <a:r>
              <a:rPr lang="es-ES" dirty="0" err="1" smtClean="0"/>
              <a:t>Maria</a:t>
            </a:r>
            <a:endParaRPr lang="es-ES" dirty="0" smtClean="0"/>
          </a:p>
          <a:p>
            <a:pPr lvl="1"/>
            <a:r>
              <a:rPr lang="es-ES" dirty="0" smtClean="0"/>
              <a:t>Se </a:t>
            </a:r>
            <a:r>
              <a:rPr lang="es-ES" dirty="0" err="1" smtClean="0"/>
              <a:t>Gesù</a:t>
            </a:r>
            <a:r>
              <a:rPr lang="es-ES" dirty="0" smtClean="0"/>
              <a:t> era </a:t>
            </a:r>
            <a:r>
              <a:rPr lang="es-ES" dirty="0" err="1" smtClean="0"/>
              <a:t>nella</a:t>
            </a:r>
            <a:r>
              <a:rPr lang="es-ES" dirty="0" smtClean="0"/>
              <a:t> zona </a:t>
            </a:r>
            <a:r>
              <a:rPr lang="es-ES" dirty="0" err="1" smtClean="0"/>
              <a:t>della</a:t>
            </a:r>
            <a:r>
              <a:rPr lang="es-ES" dirty="0" smtClean="0"/>
              <a:t> </a:t>
            </a:r>
            <a:r>
              <a:rPr lang="es-ES" dirty="0" err="1" smtClean="0"/>
              <a:t>foce</a:t>
            </a:r>
            <a:r>
              <a:rPr lang="es-ES" dirty="0" smtClean="0"/>
              <a:t> del Giordano, </a:t>
            </a:r>
            <a:r>
              <a:rPr lang="es-ES" dirty="0" err="1" smtClean="0"/>
              <a:t>ci</a:t>
            </a:r>
            <a:r>
              <a:rPr lang="es-ES" dirty="0" smtClean="0"/>
              <a:t> </a:t>
            </a:r>
            <a:r>
              <a:rPr lang="es-ES" dirty="0" err="1" smtClean="0"/>
              <a:t>vorrebbe</a:t>
            </a:r>
            <a:r>
              <a:rPr lang="es-ES" dirty="0" smtClean="0"/>
              <a:t> un </a:t>
            </a:r>
            <a:r>
              <a:rPr lang="es-ES" dirty="0" err="1" smtClean="0"/>
              <a:t>giorno</a:t>
            </a:r>
            <a:r>
              <a:rPr lang="es-ES" dirty="0" smtClean="0"/>
              <a:t> </a:t>
            </a:r>
            <a:r>
              <a:rPr lang="es-ES" dirty="0" err="1" smtClean="0"/>
              <a:t>intero</a:t>
            </a:r>
            <a:r>
              <a:rPr lang="es-ES" dirty="0" smtClean="0"/>
              <a:t> per </a:t>
            </a:r>
            <a:r>
              <a:rPr lang="es-ES" dirty="0" err="1" smtClean="0"/>
              <a:t>arrivare</a:t>
            </a:r>
            <a:r>
              <a:rPr lang="es-ES" dirty="0" smtClean="0"/>
              <a:t> </a:t>
            </a:r>
            <a:r>
              <a:rPr lang="es-ES" dirty="0" err="1" smtClean="0"/>
              <a:t>camminando</a:t>
            </a:r>
            <a:r>
              <a:rPr lang="es-ES" dirty="0" smtClean="0"/>
              <a:t> </a:t>
            </a:r>
            <a:r>
              <a:rPr lang="es-ES" dirty="0"/>
              <a:t>a Betania, </a:t>
            </a:r>
            <a:r>
              <a:rPr lang="es-ES" dirty="0" err="1" smtClean="0"/>
              <a:t>ma</a:t>
            </a:r>
            <a:r>
              <a:rPr lang="es-ES" dirty="0" smtClean="0"/>
              <a:t> si era </a:t>
            </a:r>
            <a:r>
              <a:rPr lang="es-ES" dirty="0" err="1" smtClean="0"/>
              <a:t>più</a:t>
            </a:r>
            <a:r>
              <a:rPr lang="es-ES" dirty="0" smtClean="0"/>
              <a:t> al norte </a:t>
            </a:r>
            <a:r>
              <a:rPr lang="es-ES" dirty="0" err="1" smtClean="0"/>
              <a:t>norte</a:t>
            </a:r>
            <a:r>
              <a:rPr lang="es-ES" dirty="0" smtClean="0"/>
              <a:t> […] </a:t>
            </a:r>
            <a:r>
              <a:rPr lang="es-ES" dirty="0" err="1" smtClean="0"/>
              <a:t>ci</a:t>
            </a:r>
            <a:r>
              <a:rPr lang="es-ES" dirty="0" smtClean="0"/>
              <a:t> </a:t>
            </a:r>
            <a:r>
              <a:rPr lang="es-ES" dirty="0" err="1" smtClean="0"/>
              <a:t>avrebbe</a:t>
            </a:r>
            <a:r>
              <a:rPr lang="es-ES" dirty="0" smtClean="0"/>
              <a:t> </a:t>
            </a:r>
            <a:r>
              <a:rPr lang="es-ES" dirty="0" err="1" smtClean="0"/>
              <a:t>voluto</a:t>
            </a:r>
            <a:r>
              <a:rPr lang="es-ES" dirty="0" smtClean="0"/>
              <a:t> </a:t>
            </a:r>
            <a:r>
              <a:rPr lang="es-ES" dirty="0" err="1" smtClean="0"/>
              <a:t>più</a:t>
            </a:r>
            <a:r>
              <a:rPr lang="es-ES" dirty="0" smtClean="0"/>
              <a:t> di un </a:t>
            </a:r>
            <a:r>
              <a:rPr lang="es-ES" dirty="0" err="1" smtClean="0"/>
              <a:t>giorno</a:t>
            </a:r>
            <a:r>
              <a:rPr lang="es-ES" dirty="0" smtClean="0"/>
              <a:t>. </a:t>
            </a:r>
          </a:p>
          <a:p>
            <a:pPr lvl="1"/>
            <a:r>
              <a:rPr lang="es-ES" dirty="0" smtClean="0"/>
              <a:t>I </a:t>
            </a:r>
            <a:r>
              <a:rPr lang="es-ES" dirty="0" err="1" smtClean="0"/>
              <a:t>messaggeri</a:t>
            </a:r>
            <a:r>
              <a:rPr lang="es-ES" dirty="0" smtClean="0"/>
              <a:t> </a:t>
            </a:r>
            <a:r>
              <a:rPr lang="es-ES" dirty="0" err="1" smtClean="0"/>
              <a:t>uscirono</a:t>
            </a:r>
            <a:r>
              <a:rPr lang="es-ES" dirty="0" smtClean="0"/>
              <a:t> da </a:t>
            </a:r>
            <a:r>
              <a:rPr lang="es-ES" dirty="0" err="1"/>
              <a:t>Betania</a:t>
            </a:r>
            <a:r>
              <a:rPr lang="es-ES" dirty="0"/>
              <a:t> </a:t>
            </a:r>
            <a:r>
              <a:rPr lang="es-ES" dirty="0" smtClean="0"/>
              <a:t>a </a:t>
            </a:r>
            <a:r>
              <a:rPr lang="es-ES" dirty="0" err="1" smtClean="0"/>
              <a:t>dove</a:t>
            </a:r>
            <a:r>
              <a:rPr lang="es-ES" dirty="0" smtClean="0"/>
              <a:t> era </a:t>
            </a:r>
            <a:r>
              <a:rPr lang="es-ES" dirty="0" err="1" smtClean="0"/>
              <a:t>Gesù</a:t>
            </a:r>
            <a:r>
              <a:rPr lang="es-ES" dirty="0" smtClean="0"/>
              <a:t> </a:t>
            </a:r>
            <a:r>
              <a:rPr lang="es-ES" dirty="0" err="1" smtClean="0"/>
              <a:t>quando</a:t>
            </a:r>
            <a:r>
              <a:rPr lang="es-ES" dirty="0" smtClean="0"/>
              <a:t> </a:t>
            </a:r>
            <a:r>
              <a:rPr lang="es-ES" dirty="0" err="1" smtClean="0"/>
              <a:t>Lazzaro</a:t>
            </a:r>
            <a:r>
              <a:rPr lang="es-ES" dirty="0" smtClean="0"/>
              <a:t> era malato. (</a:t>
            </a:r>
            <a:r>
              <a:rPr lang="es-ES" dirty="0" err="1" smtClean="0"/>
              <a:t>Bartley</a:t>
            </a:r>
            <a:r>
              <a:rPr lang="es-ES" dirty="0" smtClean="0"/>
              <a:t>)</a:t>
            </a:r>
            <a:endParaRPr lang="es-ES" dirty="0"/>
          </a:p>
        </p:txBody>
      </p:sp>
      <p:sp>
        <p:nvSpPr>
          <p:cNvPr id="6" name="Rectangle 2"/>
          <p:cNvSpPr>
            <a:spLocks noGrp="1" noChangeArrowheads="1"/>
          </p:cNvSpPr>
          <p:nvPr>
            <p:ph type="title"/>
          </p:nvPr>
        </p:nvSpPr>
        <p:spPr>
          <a:xfrm>
            <a:off x="1371600" y="304800"/>
            <a:ext cx="7696200" cy="1462087"/>
          </a:xfrm>
        </p:spPr>
        <p:txBody>
          <a:bodyPr/>
          <a:lstStyle/>
          <a:p>
            <a:pPr marL="514350" indent="-514350">
              <a:spcBef>
                <a:spcPts val="600"/>
              </a:spcBef>
              <a:spcAft>
                <a:spcPts val="0"/>
              </a:spcAft>
              <a:buSzPct val="100000"/>
              <a:buFont typeface="+mj-lt"/>
              <a:buAutoNum type="arabicPeriod"/>
            </a:pPr>
            <a:r>
              <a:rPr lang="en-US" dirty="0" smtClean="0"/>
              <a:t>L</a:t>
            </a:r>
            <a:r>
              <a:rPr lang="es-PR" dirty="0" smtClean="0"/>
              <a:t>a</a:t>
            </a:r>
            <a:r>
              <a:rPr lang="en-US" dirty="0" smtClean="0"/>
              <a:t> </a:t>
            </a:r>
            <a:r>
              <a:rPr lang="en-US" dirty="0" err="1" smtClean="0"/>
              <a:t>promess</a:t>
            </a:r>
            <a:r>
              <a:rPr lang="es-PR" dirty="0" smtClean="0"/>
              <a:t>a</a:t>
            </a:r>
            <a:r>
              <a:rPr lang="en-US" dirty="0" smtClean="0"/>
              <a:t> </a:t>
            </a:r>
            <a:r>
              <a:rPr lang="en-US" dirty="0" err="1" smtClean="0"/>
              <a:t>di</a:t>
            </a:r>
            <a:r>
              <a:rPr lang="en-US" dirty="0" smtClean="0"/>
              <a:t> </a:t>
            </a:r>
            <a:r>
              <a:rPr lang="en-US" dirty="0" err="1" smtClean="0"/>
              <a:t>risurrezione</a:t>
            </a:r>
            <a:r>
              <a:rPr lang="es-PR" dirty="0" smtClean="0"/>
              <a:t> (Giovanni 11:17-27)</a:t>
            </a:r>
            <a:endParaRPr lang="es-PR" dirty="0"/>
          </a:p>
        </p:txBody>
      </p:sp>
    </p:spTree>
    <p:extLst>
      <p:ext uri="{BB962C8B-B14F-4D97-AF65-F5344CB8AC3E}">
        <p14:creationId xmlns="" xmlns:p14="http://schemas.microsoft.com/office/powerpoint/2010/main" val="3792161874"/>
      </p:ext>
    </p:extLst>
  </p:cSld>
  <p:clrMapOvr>
    <a:masterClrMapping/>
  </p:clrMapOvr>
  <p:transition spd="slow">
    <p:fade/>
  </p:transition>
  <p:timing>
    <p:tnLst>
      <p:par>
        <p:cTn id="1" dur="indefinite" restart="never" nodeType="tmRoot"/>
      </p:par>
    </p:tn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themeOverride>
</file>

<file path=docProps/app.xml><?xml version="1.0" encoding="utf-8"?>
<Properties xmlns="http://schemas.openxmlformats.org/officeDocument/2006/extended-properties" xmlns:vt="http://schemas.openxmlformats.org/officeDocument/2006/docPropsVTypes">
  <Template/>
  <TotalTime>91847</TotalTime>
  <Words>2686</Words>
  <Application>Microsoft Office PowerPoint</Application>
  <PresentationFormat>On-screen Show (4:3)</PresentationFormat>
  <Paragraphs>218</Paragraphs>
  <Slides>39</Slides>
  <Notes>22</Notes>
  <HiddenSlides>0</HiddenSlides>
  <MMClips>0</MMClips>
  <ScaleCrop>false</ScaleCrop>
  <HeadingPairs>
    <vt:vector size="4" baseType="variant">
      <vt:variant>
        <vt:lpstr>Theme</vt:lpstr>
      </vt:variant>
      <vt:variant>
        <vt:i4>2</vt:i4>
      </vt:variant>
      <vt:variant>
        <vt:lpstr>Slide Titles</vt:lpstr>
      </vt:variant>
      <vt:variant>
        <vt:i4>39</vt:i4>
      </vt:variant>
    </vt:vector>
  </HeadingPairs>
  <TitlesOfParts>
    <vt:vector size="41" baseType="lpstr">
      <vt:lpstr>Blends</vt:lpstr>
      <vt:lpstr>Office Theme</vt:lpstr>
      <vt:lpstr>Slide 1</vt:lpstr>
      <vt:lpstr>Contesto</vt:lpstr>
      <vt:lpstr>Testo chiave</vt:lpstr>
      <vt:lpstr>Abbozzo dello Studio</vt:lpstr>
      <vt:lpstr>La promessa di risurrezione (Giovanni 11:17-27)</vt:lpstr>
      <vt:lpstr>La promessa di risurrezione (Giovanni 11:17-27)</vt:lpstr>
      <vt:lpstr>La promessa di risurrezione (Giovanni 11:17-27)</vt:lpstr>
      <vt:lpstr>La promessa di risurrezione (Giovanni 11:17-27)</vt:lpstr>
      <vt:lpstr>La promessa di risurrezione (Giovanni 11:17-27)</vt:lpstr>
      <vt:lpstr>La promessa di risurrezione (Giovanni 11:17-27)</vt:lpstr>
      <vt:lpstr>La promessa di risurrezione (Giovanni 11:17-27)</vt:lpstr>
      <vt:lpstr>La promessa di risurrezione (Giovanni 11:17-27)</vt:lpstr>
      <vt:lpstr>La promessa di risurrezione (Giovanni 11:17-27)</vt:lpstr>
      <vt:lpstr>La promessa di risurrezione (Giovanni 11:17-27)</vt:lpstr>
      <vt:lpstr>Per Considerare</vt:lpstr>
      <vt:lpstr>Il gran amore di Gesù                (Giovanni 11:28-37)</vt:lpstr>
      <vt:lpstr>Il gran amore di Gesù                (Giovanni 11:28-37)</vt:lpstr>
      <vt:lpstr>Il gran amore di Gesù                (Giovanni 11:28-37)</vt:lpstr>
      <vt:lpstr>Il gran amore di Gesù                (Giovanni 11:28-37)</vt:lpstr>
      <vt:lpstr>Il gran amore di Gesù                (Giovanni 11:28-37)</vt:lpstr>
      <vt:lpstr>Il gran amore di Gesù                (Giovanni 11:28-37)</vt:lpstr>
      <vt:lpstr>Per considerare</vt:lpstr>
      <vt:lpstr>Gesù vittorioso sulla morte (Giovanni 11:38-44)</vt:lpstr>
      <vt:lpstr>Gesù vittorioso sulla morte (Giovanni 11:38-44)</vt:lpstr>
      <vt:lpstr>Gesù vittorioso sulla morte (Giovanni 11:38-44)</vt:lpstr>
      <vt:lpstr>Gesù vittorioso sulla morte (Giovanni 11:38-44)</vt:lpstr>
      <vt:lpstr>Gesù vittorioso sulla morte (Giovanni 11:38-44)</vt:lpstr>
      <vt:lpstr>Gesù vittorioso sulla morte (Giovanni 11:38-44)</vt:lpstr>
      <vt:lpstr>Per Considerare</vt:lpstr>
      <vt:lpstr>Para Considerar</vt:lpstr>
      <vt:lpstr>Para Considerar</vt:lpstr>
      <vt:lpstr>Para Considerar</vt:lpstr>
      <vt:lpstr>Para Considerar</vt:lpstr>
      <vt:lpstr>Aplicazioni</vt:lpstr>
      <vt:lpstr>Aplicazioni</vt:lpstr>
      <vt:lpstr>Aplicazioni</vt:lpstr>
      <vt:lpstr>Bibliografia</vt:lpstr>
      <vt:lpstr>Prossimo Studio (Libro 7)</vt:lpstr>
      <vt:lpstr>Slide 39</vt:lpstr>
    </vt:vector>
  </TitlesOfParts>
  <Company>UIPR-Aguadilla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Juan</dc:title>
  <dc:creator>JRIVERA</dc:creator>
  <cp:lastModifiedBy>Jose Luis</cp:lastModifiedBy>
  <cp:revision>3119</cp:revision>
  <cp:lastPrinted>2013-09-24T20:44:31Z</cp:lastPrinted>
  <dcterms:created xsi:type="dcterms:W3CDTF">2007-01-24T21:53:34Z</dcterms:created>
  <dcterms:modified xsi:type="dcterms:W3CDTF">2014-08-30T02:23:59Z</dcterms:modified>
</cp:coreProperties>
</file>