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8.xml" ContentType="application/vnd.openxmlformats-officedocument.presentationml.notesSlide+xml"/>
  <Override PartName="/ppt/notesSlides/notesSlide49.xml" ContentType="application/vnd.openxmlformats-officedocument.presentationml.notesSlide+xml"/>
  <Override PartName="/ppt/slides/slide25.xml" ContentType="application/vnd.openxmlformats-officedocument.presentationml.slide+xml"/>
  <Override PartName="/ppt/slides/slide72.xml" ContentType="application/vnd.openxmlformats-officedocument.presentationml.slid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Override PartName="/ppt/notesSlides/notesSlide74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63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notesSlides/notesSlide23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theme/theme6.xml" ContentType="application/vnd.openxmlformats-officedocument.them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3.xml" ContentType="application/vnd.openxmlformats-officedocument.presentationml.notesSlide+xml"/>
  <Override PartName="/ppt/notesSlides/notesSlide68.xml" ContentType="application/vnd.openxmlformats-officedocument.presentationml.notes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notesSlides/notesSlide39.xml" ContentType="application/vnd.openxmlformats-officedocument.presentationml.notesSlide+xml"/>
  <Override PartName="/ppt/notesSlides/notesSlide57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75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4.xml" ContentType="application/vnd.openxmlformats-officedocument.presentationml.slideLayout+xml"/>
  <Override PartName="/ppt/notesSlides/notesSlide2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71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slideLayouts/slideLayout2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60.xml" ContentType="application/vnd.openxmlformats-officedocument.presentationml.notesSlide+xml"/>
  <Default Extension="wdp" ContentType="image/vnd.ms-photo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slideMasters/slideMaster5.xml" ContentType="application/vnd.openxmlformats-officedocument.presentationml.slideMaster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ppt/theme/theme7.xml" ContentType="application/vnd.openxmlformats-officedocument.them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69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76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65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Layouts/slideLayout22.xml" ContentType="application/vnd.openxmlformats-officedocument.presentationml.slideLayout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72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50.xml" ContentType="application/vnd.openxmlformats-officedocument.presentationml.notesSlide+xml"/>
  <Override PartName="/ppt/slideMasters/slideMaster6.xml" ContentType="application/vnd.openxmlformats-officedocument.presentationml.slideMaster+xml"/>
  <Override PartName="/ppt/theme/theme8.xml" ContentType="application/vnd.openxmlformats-officedocument.them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59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notesSlides/notesSlide19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66.xml" ContentType="application/vnd.openxmlformats-officedocument.presentationml.notesSlide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Default Extension="jpeg" ContentType="image/jpeg"/>
  <Override PartName="/ppt/slideLayouts/slideLayout16.xml" ContentType="application/vnd.openxmlformats-officedocument.presentationml.slideLayout+xml"/>
  <Override PartName="/ppt/notesSlides/notesSlide37.xml" ContentType="application/vnd.openxmlformats-officedocument.presentationml.notesSlide+xml"/>
  <Override PartName="/ppt/notesSlides/notesSlide55.xml" ContentType="application/vnd.openxmlformats-officedocument.presentationml.notesSlide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73.xml" ContentType="application/vnd.openxmlformats-officedocument.presentationml.notes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69.xml" ContentType="application/vnd.openxmlformats-officedocument.presentationml.slide+xml"/>
  <Override PartName="/ppt/slides/slide29.xml" ContentType="application/vnd.openxmlformats-officedocument.presentationml.slide+xml"/>
  <Override PartName="/ppt/slides/slide76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notesSlides/notesSlide67.xml" ContentType="application/vnd.openxmlformats-officedocument.presentationml.notes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notesSlides/notesSlide45.xml" ContentType="application/vnd.openxmlformats-officedocument.presentationml.notesSlide+xml"/>
  <Override PartName="/ppt/notesSlides/notesSlide5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649" r:id="rId1"/>
    <p:sldMasterId id="2147483691" r:id="rId2"/>
    <p:sldMasterId id="2147483693" r:id="rId3"/>
    <p:sldMasterId id="2147483703" r:id="rId4"/>
    <p:sldMasterId id="2147483815" r:id="rId5"/>
    <p:sldMasterId id="2147483819" r:id="rId6"/>
  </p:sldMasterIdLst>
  <p:notesMasterIdLst>
    <p:notesMasterId r:id="rId83"/>
  </p:notesMasterIdLst>
  <p:handoutMasterIdLst>
    <p:handoutMasterId r:id="rId84"/>
  </p:handoutMasterIdLst>
  <p:sldIdLst>
    <p:sldId id="2767" r:id="rId7"/>
    <p:sldId id="565" r:id="rId8"/>
    <p:sldId id="566" r:id="rId9"/>
    <p:sldId id="571" r:id="rId10"/>
    <p:sldId id="2182" r:id="rId11"/>
    <p:sldId id="3041" r:id="rId12"/>
    <p:sldId id="3423" r:id="rId13"/>
    <p:sldId id="3429" r:id="rId14"/>
    <p:sldId id="3430" r:id="rId15"/>
    <p:sldId id="3431" r:id="rId16"/>
    <p:sldId id="3432" r:id="rId17"/>
    <p:sldId id="3433" r:id="rId18"/>
    <p:sldId id="3434" r:id="rId19"/>
    <p:sldId id="3435" r:id="rId20"/>
    <p:sldId id="3436" r:id="rId21"/>
    <p:sldId id="3437" r:id="rId22"/>
    <p:sldId id="3438" r:id="rId23"/>
    <p:sldId id="3439" r:id="rId24"/>
    <p:sldId id="3440" r:id="rId25"/>
    <p:sldId id="3441" r:id="rId26"/>
    <p:sldId id="3442" r:id="rId27"/>
    <p:sldId id="3443" r:id="rId28"/>
    <p:sldId id="3444" r:id="rId29"/>
    <p:sldId id="3445" r:id="rId30"/>
    <p:sldId id="3446" r:id="rId31"/>
    <p:sldId id="3447" r:id="rId32"/>
    <p:sldId id="3043" r:id="rId33"/>
    <p:sldId id="3044" r:id="rId34"/>
    <p:sldId id="3424" r:id="rId35"/>
    <p:sldId id="3425" r:id="rId36"/>
    <p:sldId id="3426" r:id="rId37"/>
    <p:sldId id="3448" r:id="rId38"/>
    <p:sldId id="3449" r:id="rId39"/>
    <p:sldId id="3450" r:id="rId40"/>
    <p:sldId id="3451" r:id="rId41"/>
    <p:sldId id="3452" r:id="rId42"/>
    <p:sldId id="3453" r:id="rId43"/>
    <p:sldId id="3454" r:id="rId44"/>
    <p:sldId id="3455" r:id="rId45"/>
    <p:sldId id="3456" r:id="rId46"/>
    <p:sldId id="3145" r:id="rId47"/>
    <p:sldId id="3146" r:id="rId48"/>
    <p:sldId id="3457" r:id="rId49"/>
    <p:sldId id="3458" r:id="rId50"/>
    <p:sldId id="3459" r:id="rId51"/>
    <p:sldId id="3460" r:id="rId52"/>
    <p:sldId id="3461" r:id="rId53"/>
    <p:sldId id="3462" r:id="rId54"/>
    <p:sldId id="3222" r:id="rId55"/>
    <p:sldId id="3223" r:id="rId56"/>
    <p:sldId id="3463" r:id="rId57"/>
    <p:sldId id="3464" r:id="rId58"/>
    <p:sldId id="3465" r:id="rId59"/>
    <p:sldId id="3466" r:id="rId60"/>
    <p:sldId id="3467" r:id="rId61"/>
    <p:sldId id="3468" r:id="rId62"/>
    <p:sldId id="3469" r:id="rId63"/>
    <p:sldId id="3470" r:id="rId64"/>
    <p:sldId id="3471" r:id="rId65"/>
    <p:sldId id="3472" r:id="rId66"/>
    <p:sldId id="3473" r:id="rId67"/>
    <p:sldId id="3367" r:id="rId68"/>
    <p:sldId id="3368" r:id="rId69"/>
    <p:sldId id="3427" r:id="rId70"/>
    <p:sldId id="3428" r:id="rId71"/>
    <p:sldId id="3474" r:id="rId72"/>
    <p:sldId id="3475" r:id="rId73"/>
    <p:sldId id="3476" r:id="rId74"/>
    <p:sldId id="3478" r:id="rId75"/>
    <p:sldId id="3479" r:id="rId76"/>
    <p:sldId id="3480" r:id="rId77"/>
    <p:sldId id="2914" r:id="rId78"/>
    <p:sldId id="3206" r:id="rId79"/>
    <p:sldId id="1391" r:id="rId80"/>
    <p:sldId id="1843" r:id="rId81"/>
    <p:sldId id="627" r:id="rId82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D5DDA3"/>
    <a:srgbClr val="FE2602"/>
    <a:srgbClr val="848484"/>
    <a:srgbClr val="FF66FF"/>
    <a:srgbClr val="FFFF00"/>
    <a:srgbClr val="CC9900"/>
    <a:srgbClr val="996633"/>
    <a:srgbClr val="663300"/>
    <a:srgbClr val="285633"/>
    <a:srgbClr val="CC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21176" autoAdjust="0"/>
    <p:restoredTop sz="94038" autoAdjust="0"/>
  </p:normalViewPr>
  <p:slideViewPr>
    <p:cSldViewPr>
      <p:cViewPr varScale="1">
        <p:scale>
          <a:sx n="79" d="100"/>
          <a:sy n="79" d="100"/>
        </p:scale>
        <p:origin x="-888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12558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10" d="100"/>
        <a:sy n="11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63" Type="http://schemas.openxmlformats.org/officeDocument/2006/relationships/slide" Target="slides/slide57.xml"/><Relationship Id="rId68" Type="http://schemas.openxmlformats.org/officeDocument/2006/relationships/slide" Target="slides/slide62.xml"/><Relationship Id="rId76" Type="http://schemas.openxmlformats.org/officeDocument/2006/relationships/slide" Target="slides/slide70.xml"/><Relationship Id="rId84" Type="http://schemas.openxmlformats.org/officeDocument/2006/relationships/handoutMaster" Target="handoutMasters/handoutMaster1.xml"/><Relationship Id="rId7" Type="http://schemas.openxmlformats.org/officeDocument/2006/relationships/slide" Target="slides/slide1.xml"/><Relationship Id="rId71" Type="http://schemas.openxmlformats.org/officeDocument/2006/relationships/slide" Target="slides/slide6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66" Type="http://schemas.openxmlformats.org/officeDocument/2006/relationships/slide" Target="slides/slide60.xml"/><Relationship Id="rId74" Type="http://schemas.openxmlformats.org/officeDocument/2006/relationships/slide" Target="slides/slide68.xml"/><Relationship Id="rId79" Type="http://schemas.openxmlformats.org/officeDocument/2006/relationships/slide" Target="slides/slide73.xml"/><Relationship Id="rId87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5.xml"/><Relationship Id="rId82" Type="http://schemas.openxmlformats.org/officeDocument/2006/relationships/slide" Target="slides/slide76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slide" Target="slides/slide50.xml"/><Relationship Id="rId64" Type="http://schemas.openxmlformats.org/officeDocument/2006/relationships/slide" Target="slides/slide58.xml"/><Relationship Id="rId69" Type="http://schemas.openxmlformats.org/officeDocument/2006/relationships/slide" Target="slides/slide63.xml"/><Relationship Id="rId77" Type="http://schemas.openxmlformats.org/officeDocument/2006/relationships/slide" Target="slides/slide71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72" Type="http://schemas.openxmlformats.org/officeDocument/2006/relationships/slide" Target="slides/slide66.xml"/><Relationship Id="rId80" Type="http://schemas.openxmlformats.org/officeDocument/2006/relationships/slide" Target="slides/slide74.xml"/><Relationship Id="rId85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slide" Target="slides/slide53.xml"/><Relationship Id="rId67" Type="http://schemas.openxmlformats.org/officeDocument/2006/relationships/slide" Target="slides/slide61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slide" Target="slides/slide56.xml"/><Relationship Id="rId70" Type="http://schemas.openxmlformats.org/officeDocument/2006/relationships/slide" Target="slides/slide64.xml"/><Relationship Id="rId75" Type="http://schemas.openxmlformats.org/officeDocument/2006/relationships/slide" Target="slides/slide69.xml"/><Relationship Id="rId83" Type="http://schemas.openxmlformats.org/officeDocument/2006/relationships/notesMaster" Target="notesMasters/notesMaster1.xml"/><Relationship Id="rId8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slide" Target="slides/slide54.xml"/><Relationship Id="rId65" Type="http://schemas.openxmlformats.org/officeDocument/2006/relationships/slide" Target="slides/slide59.xml"/><Relationship Id="rId73" Type="http://schemas.openxmlformats.org/officeDocument/2006/relationships/slide" Target="slides/slide67.xml"/><Relationship Id="rId78" Type="http://schemas.openxmlformats.org/officeDocument/2006/relationships/slide" Target="slides/slide72.xml"/><Relationship Id="rId81" Type="http://schemas.openxmlformats.org/officeDocument/2006/relationships/slide" Target="slides/slide75.xml"/><Relationship Id="rId86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s-P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4A8DE024-E918-4E64-9A15-A46A6E4885D2}" type="datetimeFigureOut">
              <a:rPr lang="en-US" smtClean="0"/>
              <a:pPr/>
              <a:t>8/6/2014</a:t>
            </a:fld>
            <a:endParaRPr lang="es-P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s-P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443DB4A4-8A09-43B9-B8E9-F59D4F18FB14}" type="slidenum">
              <a:rPr lang="es-PR" smtClean="0"/>
              <a:pPr/>
              <a:t>‹#›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xmlns="" val="34780483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938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040" y="4415790"/>
            <a:ext cx="560832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4368617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A654D7-4969-4874-B696-F79E6491E7A0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9191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69968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766443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8353425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6085720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1713000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4375555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2176826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3986349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7283216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892626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BC9417E-63BB-449D-BC72-FFE2165E801D}" type="slidenum">
              <a:rPr lang="en-US" smtClean="0">
                <a:solidFill>
                  <a:srgbClr val="000000"/>
                </a:solidFill>
              </a:rPr>
              <a:pPr/>
              <a:t>2</a:t>
            </a:fld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smtClean="0"/>
          </a:p>
        </p:txBody>
      </p:sp>
    </p:spTree>
    <p:extLst>
      <p:ext uri="{BB962C8B-B14F-4D97-AF65-F5344CB8AC3E}">
        <p14:creationId xmlns:p14="http://schemas.microsoft.com/office/powerpoint/2010/main" xmlns="" val="34792333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7376351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5288405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1144709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4082419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192705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5181955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4876032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2368148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1400079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771214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AEF668E-9D52-45FD-A50E-B390863C58B5}" type="slidenum">
              <a:rPr lang="en-US" smtClean="0">
                <a:solidFill>
                  <a:srgbClr val="000000"/>
                </a:solidFill>
              </a:rPr>
              <a:pPr/>
              <a:t>3</a:t>
            </a:fld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smtClean="0"/>
          </a:p>
        </p:txBody>
      </p:sp>
    </p:spTree>
    <p:extLst>
      <p:ext uri="{BB962C8B-B14F-4D97-AF65-F5344CB8AC3E}">
        <p14:creationId xmlns:p14="http://schemas.microsoft.com/office/powerpoint/2010/main" xmlns="" val="163978271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7267733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0694225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4572206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0443394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0128413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028177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0734941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9879799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8388382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082673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>
                <a:solidFill>
                  <a:srgbClr val="000000"/>
                </a:solidFill>
              </a:rPr>
              <a:pPr/>
              <a:t>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5911357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99901246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84052304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05036210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77758985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7964412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61462144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2639605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9533335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5444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60125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22852498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48270990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86660998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72671667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57647106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64615474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70651021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42048120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07077183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24482932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064471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1932247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10239194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85371157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12388030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6765305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74623808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43367639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95236211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89160433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31297941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470306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86743073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70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37647599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71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16150329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72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60816992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73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45852404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2" name="Rectangle 7"/>
          <p:cNvSpPr txBox="1">
            <a:spLocks noGrp="1" noChangeArrowheads="1"/>
          </p:cNvSpPr>
          <p:nvPr/>
        </p:nvSpPr>
        <p:spPr bwMode="auto">
          <a:xfrm>
            <a:off x="3970939" y="8829824"/>
            <a:ext cx="3037840" cy="464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170" tIns="46585" rIns="93170" bIns="46585" anchor="b"/>
          <a:lstStyle/>
          <a:p>
            <a:pPr algn="r"/>
            <a:fld id="{A81C3BFB-BBE1-4283-851A-447CDD52158C}" type="slidenum">
              <a:rPr lang="en-US" sz="1200">
                <a:solidFill>
                  <a:srgbClr val="000000"/>
                </a:solidFill>
                <a:latin typeface="Arial" charset="0"/>
              </a:rPr>
              <a:pPr algn="r"/>
              <a:t>74</a:t>
            </a:fld>
            <a:endParaRPr lang="en-US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61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1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smtClean="0"/>
          </a:p>
        </p:txBody>
      </p:sp>
    </p:spTree>
    <p:extLst>
      <p:ext uri="{BB962C8B-B14F-4D97-AF65-F5344CB8AC3E}">
        <p14:creationId xmlns:p14="http://schemas.microsoft.com/office/powerpoint/2010/main" xmlns="" val="2639580024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A654D7-4969-4874-B696-F79E6491E7A0}" type="slidenum">
              <a:rPr lang="en-US" smtClean="0"/>
              <a:pPr/>
              <a:t>75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xmlns="" val="2354118145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>
                <a:solidFill>
                  <a:srgbClr val="000000"/>
                </a:solidFill>
              </a:rPr>
              <a:pPr/>
              <a:t>76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042391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35492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386165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15" name="Rectangle 11"/>
          <p:cNvSpPr>
            <a:spLocks noChangeArrowheads="1"/>
          </p:cNvSpPr>
          <p:nvPr/>
        </p:nvSpPr>
        <p:spPr bwMode="auto">
          <a:xfrm flipV="1">
            <a:off x="315913" y="3260725"/>
            <a:ext cx="8693150" cy="55563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17" name="Picture 16" descr="IBB2.jpg"/>
          <p:cNvPicPr>
            <a:picLocks noChangeAspect="1"/>
          </p:cNvPicPr>
          <p:nvPr userDrawn="1"/>
        </p:nvPicPr>
        <p:blipFill>
          <a:blip r:embed="rId2" cstate="email"/>
          <a:srcRect/>
          <a:stretch>
            <a:fillRect/>
          </a:stretch>
        </p:blipFill>
        <p:spPr>
          <a:xfrm>
            <a:off x="0" y="2819400"/>
            <a:ext cx="1122680" cy="990600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1321620-7B8A-449A-98FB-69EC33E1586B}" type="datetime1">
              <a:rPr lang="en-US">
                <a:solidFill>
                  <a:srgbClr val="000000"/>
                </a:solidFill>
              </a:rPr>
              <a:pPr/>
              <a:t>8/6/2014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426BC6-9C44-4822-8B07-F963A8030F4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 thruBlk="1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 thruBlk="1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 thruBlk="1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 thruBlk="1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15" name="Rectangle 11"/>
          <p:cNvSpPr>
            <a:spLocks noChangeArrowheads="1"/>
          </p:cNvSpPr>
          <p:nvPr/>
        </p:nvSpPr>
        <p:spPr bwMode="auto">
          <a:xfrm flipV="1">
            <a:off x="315913" y="3260725"/>
            <a:ext cx="8693150" cy="55563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>
              <a:solidFill>
                <a:srgbClr val="1C1C1C"/>
              </a:solidFill>
            </a:endParaRPr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>
              <a:solidFill>
                <a:srgbClr val="1C1C1C"/>
              </a:solidFill>
            </a:endParaRPr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>
                <a:solidFill>
                  <a:srgbClr val="1C1C1C"/>
                </a:solidFill>
              </a:rPr>
              <a:pPr/>
              <a:t>‹#›</a:t>
            </a:fld>
            <a:endParaRPr lang="en-US">
              <a:solidFill>
                <a:srgbClr val="1C1C1C"/>
              </a:solidFill>
            </a:endParaRPr>
          </a:p>
        </p:txBody>
      </p:sp>
      <p:pic>
        <p:nvPicPr>
          <p:cNvPr id="17" name="Picture 16" descr="IBB2.jpg"/>
          <p:cNvPicPr>
            <a:picLocks noChangeAspect="1"/>
          </p:cNvPicPr>
          <p:nvPr userDrawn="1"/>
        </p:nvPicPr>
        <p:blipFill>
          <a:blip r:embed="rId2" cstate="email"/>
          <a:srcRect/>
          <a:stretch>
            <a:fillRect/>
          </a:stretch>
        </p:blipFill>
        <p:spPr>
          <a:xfrm>
            <a:off x="0" y="2819400"/>
            <a:ext cx="1122680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13187546"/>
      </p:ext>
    </p:extLst>
  </p:cSld>
  <p:clrMapOvr>
    <a:masterClrMapping/>
  </p:clrMapOvr>
  <p:transition>
    <p:fade thruBlk="1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2425404"/>
      </p:ext>
    </p:extLst>
  </p:cSld>
  <p:clrMapOvr>
    <a:masterClrMapping/>
  </p:clrMapOvr>
  <p:transition>
    <p:fade thruBlk="1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18526455"/>
      </p:ext>
    </p:extLst>
  </p:cSld>
  <p:clrMapOvr>
    <a:masterClrMapping/>
  </p:clrMapOvr>
  <p:transition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67156603"/>
      </p:ext>
    </p:extLst>
  </p:cSld>
  <p:clrMapOvr>
    <a:masterClrMapping/>
  </p:clrMapOvr>
  <p:transition>
    <p:fade thruBlk="1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19991159"/>
      </p:ext>
    </p:extLst>
  </p:cSld>
  <p:clrMapOvr>
    <a:masterClrMapping/>
  </p:clrMapOvr>
  <p:transition>
    <p:fade thruBlk="1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53786681"/>
      </p:ext>
    </p:extLst>
  </p:cSld>
  <p:clrMapOvr>
    <a:masterClrMapping/>
  </p:clrMapOvr>
  <p:transition>
    <p:fade thruBlk="1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0152372"/>
      </p:ext>
    </p:extLst>
  </p:cSld>
  <p:clrMapOvr>
    <a:masterClrMapping/>
  </p:clrMapOvr>
  <p:transition>
    <p:fade thruBlk="1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11829747"/>
      </p:ext>
    </p:extLst>
  </p:cSld>
  <p:clrMapOvr>
    <a:masterClrMapping/>
  </p:clrMapOvr>
  <p:transition>
    <p:fade thruBlk="1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57902230"/>
      </p:ext>
    </p:extLst>
  </p:cSld>
  <p:clrMapOvr>
    <a:masterClrMapping/>
  </p:clrMapOvr>
  <p:transition>
    <p:fade thruBlk="1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14885467"/>
      </p:ext>
    </p:extLst>
  </p:cSld>
  <p:clrMapOvr>
    <a:masterClrMapping/>
  </p:clrMapOvr>
  <p:transition>
    <p:fade thruBlk="1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8266753"/>
      </p:ext>
    </p:extLst>
  </p:cSld>
  <p:clrMapOvr>
    <a:masterClrMapping/>
  </p:clrMapOvr>
  <p:transition>
    <p:fade thruBlk="1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01817329"/>
      </p:ext>
    </p:extLst>
  </p:cSld>
  <p:clrMapOvr>
    <a:masterClrMapping/>
  </p:clrMapOvr>
  <p:transition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4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5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6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0" y="1752600"/>
            <a:ext cx="8669339" cy="603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14" name="Picture 13" descr="IBB2.jpg"/>
          <p:cNvPicPr>
            <a:picLocks noChangeAspect="1"/>
          </p:cNvPicPr>
          <p:nvPr userDrawn="1"/>
        </p:nvPicPr>
        <p:blipFill>
          <a:blip r:embed="rId14" cstate="email"/>
          <a:srcRect/>
          <a:stretch>
            <a:fillRect/>
          </a:stretch>
        </p:blipFill>
        <p:spPr>
          <a:xfrm>
            <a:off x="0" y="1"/>
            <a:ext cx="1122680" cy="9906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</p:sldLayoutIdLst>
  <p:transition>
    <p:fade thruBlk="1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0" y="1752600"/>
            <a:ext cx="8669339" cy="603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>
              <a:solidFill>
                <a:srgbClr val="000000"/>
              </a:solidFill>
            </a:endParaRPr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4" name="Picture 13" descr="IBB2.jpg"/>
          <p:cNvPicPr>
            <a:picLocks noChangeAspect="1"/>
          </p:cNvPicPr>
          <p:nvPr userDrawn="1"/>
        </p:nvPicPr>
        <p:blipFill>
          <a:blip r:embed="rId3" cstate="email"/>
          <a:srcRect/>
          <a:stretch>
            <a:fillRect/>
          </a:stretch>
        </p:blipFill>
        <p:spPr>
          <a:xfrm>
            <a:off x="0" y="1"/>
            <a:ext cx="1122680" cy="9906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</p:sldLayoutIdLst>
  <p:transition>
    <p:fade thruBlk="1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0" y="1752600"/>
            <a:ext cx="8669339" cy="603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>
              <a:solidFill>
                <a:srgbClr val="000000"/>
              </a:solidFill>
            </a:endParaRPr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5" name="Picture 14" descr="IBB2.jpg"/>
          <p:cNvPicPr>
            <a:picLocks noChangeAspect="1"/>
          </p:cNvPicPr>
          <p:nvPr userDrawn="1"/>
        </p:nvPicPr>
        <p:blipFill>
          <a:blip r:embed="rId3" cstate="email"/>
          <a:srcRect/>
          <a:stretch>
            <a:fillRect/>
          </a:stretch>
        </p:blipFill>
        <p:spPr>
          <a:xfrm>
            <a:off x="0" y="1"/>
            <a:ext cx="1122680" cy="9906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</p:sldLayoutIdLst>
  <p:transition>
    <p:fade thruBlk="1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0" y="1752600"/>
            <a:ext cx="8669339" cy="603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>
              <a:solidFill>
                <a:srgbClr val="000000"/>
              </a:solidFill>
            </a:endParaRPr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4" name="Picture 13" descr="IBB2.jpg"/>
          <p:cNvPicPr>
            <a:picLocks noChangeAspect="1"/>
          </p:cNvPicPr>
          <p:nvPr userDrawn="1"/>
        </p:nvPicPr>
        <p:blipFill>
          <a:blip r:embed="rId3" cstate="email"/>
          <a:srcRect/>
          <a:stretch>
            <a:fillRect/>
          </a:stretch>
        </p:blipFill>
        <p:spPr>
          <a:xfrm>
            <a:off x="0" y="0"/>
            <a:ext cx="1122680" cy="9906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</p:sldLayoutIdLst>
  <p:transition>
    <p:fade thruBlk="1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0" y="1752600"/>
            <a:ext cx="8669339" cy="603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>
              <a:solidFill>
                <a:srgbClr val="000000"/>
              </a:solidFill>
            </a:endParaRPr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4" name="Picture 13" descr="IBB2.jpg"/>
          <p:cNvPicPr>
            <a:picLocks noChangeAspect="1"/>
          </p:cNvPicPr>
          <p:nvPr userDrawn="1"/>
        </p:nvPicPr>
        <p:blipFill>
          <a:blip r:embed="rId3" cstate="email"/>
          <a:srcRect/>
          <a:stretch>
            <a:fillRect/>
          </a:stretch>
        </p:blipFill>
        <p:spPr>
          <a:xfrm>
            <a:off x="0" y="1"/>
            <a:ext cx="1122680" cy="9906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16" r:id="rId1"/>
  </p:sldLayoutIdLst>
  <p:transition>
    <p:fade thruBlk="1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0" y="1752600"/>
            <a:ext cx="8669339" cy="603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>
              <a:solidFill>
                <a:srgbClr val="000000"/>
              </a:solidFill>
            </a:endParaRPr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4" name="Picture 13" descr="IBB2.jpg"/>
          <p:cNvPicPr>
            <a:picLocks noChangeAspect="1"/>
          </p:cNvPicPr>
          <p:nvPr userDrawn="1"/>
        </p:nvPicPr>
        <p:blipFill>
          <a:blip r:embed="rId14" cstate="email"/>
          <a:srcRect/>
          <a:stretch>
            <a:fillRect/>
          </a:stretch>
        </p:blipFill>
        <p:spPr>
          <a:xfrm>
            <a:off x="0" y="1"/>
            <a:ext cx="1122680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09248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0" r:id="rId1"/>
    <p:sldLayoutId id="2147483821" r:id="rId2"/>
    <p:sldLayoutId id="2147483822" r:id="rId3"/>
    <p:sldLayoutId id="2147483823" r:id="rId4"/>
    <p:sldLayoutId id="2147483824" r:id="rId5"/>
    <p:sldLayoutId id="2147483825" r:id="rId6"/>
    <p:sldLayoutId id="2147483826" r:id="rId7"/>
    <p:sldLayoutId id="2147483827" r:id="rId8"/>
    <p:sldLayoutId id="2147483828" r:id="rId9"/>
    <p:sldLayoutId id="2147483829" r:id="rId10"/>
    <p:sldLayoutId id="2147483830" r:id="rId11"/>
    <p:sldLayoutId id="2147483831" r:id="rId12"/>
  </p:sldLayoutIdLst>
  <p:transition>
    <p:fade thruBlk="1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5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5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6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7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7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microsoft.com/office/2007/relationships/hdphoto" Target="../media/hdphoto8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8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microsoft.com/office/2007/relationships/hdphoto" Target="../media/hdphoto9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microsoft.com/office/2007/relationships/hdphoto" Target="../media/hdphoto9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microsoft.com/office/2007/relationships/hdphoto" Target="../media/hdphoto2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microsoft.com/office/2007/relationships/hdphoto" Target="../media/hdphoto9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9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0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0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1.wdp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2.wdp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8.wdp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8.wdp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3.wdp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4.wdp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5.wdp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6.wdp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7.wdp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8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7.wdp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9.wdp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0.wdp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1.wdp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2.wdp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3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4.wdp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5.wdp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5.wdp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5.wdp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6.wdp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6.wdp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6.wdp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7.wdp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7.wdp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7.wdp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7.wdp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8.wdp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Relationship Id="rId4" Type="http://schemas.microsoft.com/office/2007/relationships/hdphoto" Target="../media/hdphoto6.wdp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9.wdp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9.wdp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3.wdp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9.wdp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0.wdp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smedia.org/resources/illustrations/sweet-publishing/john" TargetMode="External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microsoft.com/office/2007/relationships/hdphoto" Target="../media/hdphoto31.wdp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8C845-AC6A-4CB1-AD25-7DB23307EAA9}" type="slidenum">
              <a:rPr lang="en-US">
                <a:solidFill>
                  <a:srgbClr val="000000"/>
                </a:solidFill>
              </a:rPr>
              <a:pPr/>
              <a:t>1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238596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70505" y="838200"/>
            <a:ext cx="8402990" cy="4876800"/>
          </a:xfrm>
          <a:solidFill>
            <a:schemeClr val="tx1">
              <a:alpha val="44000"/>
            </a:schemeClr>
          </a:solidFill>
          <a:ln/>
          <a:effectLst>
            <a:softEdge rad="127000"/>
          </a:effectLst>
        </p:spPr>
        <p:txBody>
          <a:bodyPr anchor="ctr"/>
          <a:lstStyle/>
          <a:p>
            <a:pPr marL="0" indent="0" algn="ctr">
              <a:buFontTx/>
              <a:buNone/>
            </a:pPr>
            <a:r>
              <a:rPr lang="es-PR" sz="4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Unità</a:t>
            </a:r>
            <a:r>
              <a:rPr lang="es-PR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 </a:t>
            </a:r>
            <a:r>
              <a:rPr lang="es-PR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7: </a:t>
            </a:r>
            <a:r>
              <a:rPr lang="es-PR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Dopo </a:t>
            </a:r>
            <a:r>
              <a:rPr lang="es-PR" sz="4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Giudea</a:t>
            </a:r>
            <a:endParaRPr lang="es-PR" sz="4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  <a:cs typeface="Calibri" pitchFamily="34" charset="0"/>
            </a:endParaRPr>
          </a:p>
          <a:p>
            <a:pPr marL="0" indent="0" algn="ctr">
              <a:buFontTx/>
              <a:buNone/>
            </a:pPr>
            <a:r>
              <a:rPr lang="es-PR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Studio </a:t>
            </a:r>
            <a:r>
              <a:rPr lang="es-PR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25: </a:t>
            </a:r>
            <a:endParaRPr lang="es-PR" sz="4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  <a:cs typeface="Calibri" pitchFamily="34" charset="0"/>
            </a:endParaRPr>
          </a:p>
          <a:p>
            <a:pPr marL="0" indent="0" algn="ctr">
              <a:buFontTx/>
              <a:buNone/>
            </a:pPr>
            <a:r>
              <a:rPr lang="es-PR" sz="4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Gesù</a:t>
            </a:r>
            <a:r>
              <a:rPr lang="es-PR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 è </a:t>
            </a:r>
            <a:r>
              <a:rPr lang="es-PR" sz="4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il</a:t>
            </a:r>
            <a:r>
              <a:rPr lang="es-PR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 Cristo</a:t>
            </a:r>
            <a:endParaRPr lang="es-PR" sz="44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  <a:cs typeface="Calibri" pitchFamily="34" charset="0"/>
            </a:endParaRPr>
          </a:p>
          <a:p>
            <a:pPr marL="0" indent="0" algn="ctr">
              <a:buFontTx/>
              <a:buNone/>
            </a:pPr>
            <a:r>
              <a:rPr lang="es-PR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(Giovanni </a:t>
            </a:r>
            <a:r>
              <a:rPr lang="es-PR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10.1-42) </a:t>
            </a:r>
            <a:endParaRPr lang="es-PR" sz="4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  <a:cs typeface="Calibri" pitchFamily="34" charset="0"/>
            </a:endParaRPr>
          </a:p>
          <a:p>
            <a:pPr marL="0" indent="0" algn="ctr">
              <a:buFontTx/>
              <a:buNone/>
            </a:pPr>
            <a:r>
              <a:rPr lang="es-PR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25 marzo </a:t>
            </a:r>
            <a:r>
              <a:rPr lang="es-PR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2014</a:t>
            </a:r>
            <a:endParaRPr lang="es-PR" sz="4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  <a:cs typeface="Calibri" pitchFamily="34" charset="0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5060951" y="6468785"/>
            <a:ext cx="3962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PR" dirty="0">
                <a:solidFill>
                  <a:srgbClr val="D5DDA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Iglesia Bíblica Bautista de </a:t>
            </a:r>
            <a:r>
              <a:rPr lang="es-PR" dirty="0" smtClean="0">
                <a:solidFill>
                  <a:srgbClr val="D5DDA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Aguadilla</a:t>
            </a:r>
            <a:endParaRPr lang="es-PR" dirty="0">
              <a:solidFill>
                <a:srgbClr val="D5DDA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533400" y="6472238"/>
            <a:ext cx="3352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PR" i="1" dirty="0">
                <a:solidFill>
                  <a:srgbClr val="D5DDA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La Biblia Libro por Libro, CBP</a:t>
            </a:r>
            <a:r>
              <a:rPr lang="en-US" i="1" baseline="30000" dirty="0">
                <a:solidFill>
                  <a:srgbClr val="D5DDA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®</a:t>
            </a:r>
            <a:endParaRPr lang="en-US" dirty="0">
              <a:solidFill>
                <a:srgbClr val="D5DDA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150979" y="6112430"/>
            <a:ext cx="842042" cy="745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15058891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8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859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>
                <a:latin typeface="Candara" pitchFamily="34" charset="0"/>
                <a:cs typeface="Calibri" pitchFamily="34" charset="0"/>
              </a:rPr>
              <a:t>Gesù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il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buon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pastore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/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10.1-6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05399" cy="4719638"/>
          </a:xfrm>
        </p:spPr>
        <p:txBody>
          <a:bodyPr>
            <a:normAutofit lnSpcReduction="10000"/>
          </a:bodyPr>
          <a:lstStyle/>
          <a:p>
            <a:r>
              <a:rPr lang="es-PR" dirty="0" smtClean="0"/>
              <a:t>Una </a:t>
            </a:r>
            <a:r>
              <a:rPr lang="es-PR" dirty="0" err="1" smtClean="0"/>
              <a:t>piega</a:t>
            </a:r>
            <a:r>
              <a:rPr lang="es-PR" dirty="0" smtClean="0"/>
              <a:t> era </a:t>
            </a:r>
            <a:r>
              <a:rPr lang="es-PR" dirty="0"/>
              <a:t>un </a:t>
            </a:r>
            <a:r>
              <a:rPr lang="es-PR" dirty="0" err="1" smtClean="0"/>
              <a:t>racchiuso</a:t>
            </a:r>
            <a:r>
              <a:rPr lang="es-PR" dirty="0" smtClean="0"/>
              <a:t> in cui le </a:t>
            </a:r>
            <a:r>
              <a:rPr lang="es-PR" dirty="0" err="1" smtClean="0"/>
              <a:t>pecore</a:t>
            </a:r>
            <a:r>
              <a:rPr lang="es-PR" dirty="0" smtClean="0"/>
              <a:t> </a:t>
            </a:r>
            <a:r>
              <a:rPr lang="es-PR" dirty="0" err="1" smtClean="0"/>
              <a:t>rimanevano</a:t>
            </a:r>
            <a:r>
              <a:rPr lang="es-PR" dirty="0" smtClean="0"/>
              <a:t> </a:t>
            </a:r>
            <a:r>
              <a:rPr lang="es-PR" dirty="0" err="1" smtClean="0"/>
              <a:t>protette</a:t>
            </a:r>
            <a:r>
              <a:rPr lang="es-PR" dirty="0" smtClean="0"/>
              <a:t> da </a:t>
            </a:r>
            <a:r>
              <a:rPr lang="es-PR" dirty="0" err="1" smtClean="0"/>
              <a:t>notte</a:t>
            </a:r>
            <a:r>
              <a:rPr lang="es-PR" dirty="0" smtClean="0"/>
              <a:t>. </a:t>
            </a:r>
            <a:endParaRPr lang="es-PR" dirty="0" smtClean="0"/>
          </a:p>
          <a:p>
            <a:r>
              <a:rPr lang="es-PR" dirty="0" smtClean="0"/>
              <a:t>Era </a:t>
            </a:r>
            <a:r>
              <a:rPr lang="es-PR" dirty="0" smtClean="0"/>
              <a:t>un </a:t>
            </a:r>
            <a:r>
              <a:rPr lang="es-PR" dirty="0" err="1" smtClean="0"/>
              <a:t>area</a:t>
            </a:r>
            <a:r>
              <a:rPr lang="es-PR" dirty="0" smtClean="0"/>
              <a:t> </a:t>
            </a:r>
            <a:r>
              <a:rPr lang="es-PR" dirty="0" err="1" smtClean="0"/>
              <a:t>circondato</a:t>
            </a:r>
            <a:r>
              <a:rPr lang="es-PR" dirty="0" smtClean="0"/>
              <a:t> per una </a:t>
            </a:r>
            <a:r>
              <a:rPr lang="es-PR" dirty="0" err="1" smtClean="0"/>
              <a:t>steccata</a:t>
            </a:r>
            <a:r>
              <a:rPr lang="es-PR" dirty="0" smtClean="0"/>
              <a:t> e con </a:t>
            </a:r>
            <a:r>
              <a:rPr lang="es-PR" dirty="0" err="1" smtClean="0"/>
              <a:t>un’apertura</a:t>
            </a:r>
            <a:r>
              <a:rPr lang="es-PR" dirty="0" smtClean="0"/>
              <a:t> che si </a:t>
            </a:r>
            <a:r>
              <a:rPr lang="es-PR" dirty="0" err="1" smtClean="0"/>
              <a:t>usava</a:t>
            </a:r>
            <a:r>
              <a:rPr lang="es-PR" dirty="0" smtClean="0"/>
              <a:t> come porta. </a:t>
            </a:r>
            <a:endParaRPr lang="es-PR" dirty="0" smtClean="0"/>
          </a:p>
          <a:p>
            <a:r>
              <a:rPr lang="es-PR" dirty="0" err="1" smtClean="0"/>
              <a:t>Qui</a:t>
            </a:r>
            <a:r>
              <a:rPr lang="es-PR" dirty="0" smtClean="0"/>
              <a:t>, la </a:t>
            </a:r>
            <a:r>
              <a:rPr lang="es-PR" dirty="0" err="1" smtClean="0"/>
              <a:t>piega</a:t>
            </a:r>
            <a:r>
              <a:rPr lang="es-PR" dirty="0" smtClean="0"/>
              <a:t> si </a:t>
            </a:r>
            <a:r>
              <a:rPr lang="es-PR" dirty="0" err="1" smtClean="0"/>
              <a:t>riferisce</a:t>
            </a:r>
            <a:r>
              <a:rPr lang="es-PR" dirty="0" smtClean="0"/>
              <a:t> </a:t>
            </a:r>
            <a:r>
              <a:rPr lang="es-PR" dirty="0" err="1" smtClean="0"/>
              <a:t>alla</a:t>
            </a:r>
            <a:r>
              <a:rPr lang="es-PR" dirty="0" smtClean="0"/>
              <a:t> </a:t>
            </a:r>
            <a:r>
              <a:rPr lang="es-PR" dirty="0" err="1" smtClean="0"/>
              <a:t>nazione</a:t>
            </a:r>
            <a:r>
              <a:rPr lang="es-PR" dirty="0" smtClean="0"/>
              <a:t> </a:t>
            </a:r>
            <a:r>
              <a:rPr lang="es-PR" dirty="0" err="1" smtClean="0"/>
              <a:t>ebrea</a:t>
            </a:r>
            <a:r>
              <a:rPr lang="es-PR" dirty="0" smtClean="0"/>
              <a:t>.</a:t>
            </a:r>
            <a:endParaRPr lang="es-PR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25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rcRect l="42575" r="6930"/>
          <a:stretch/>
        </p:blipFill>
        <p:spPr>
          <a:xfrm>
            <a:off x="5257800" y="1740846"/>
            <a:ext cx="3886200" cy="5117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5966141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>
                <a:latin typeface="Candara" pitchFamily="34" charset="0"/>
                <a:cs typeface="Calibri" pitchFamily="34" charset="0"/>
              </a:rPr>
              <a:t>Gesù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il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buon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pastore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/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10.1-6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05399" cy="4719638"/>
          </a:xfrm>
        </p:spPr>
        <p:txBody>
          <a:bodyPr>
            <a:normAutofit fontScale="92500" lnSpcReduction="20000"/>
          </a:bodyPr>
          <a:lstStyle/>
          <a:p>
            <a:r>
              <a:rPr lang="es-PR" dirty="0" err="1" smtClean="0"/>
              <a:t>Molti</a:t>
            </a:r>
            <a:r>
              <a:rPr lang="es-PR" dirty="0" smtClean="0"/>
              <a:t> si </a:t>
            </a:r>
            <a:r>
              <a:rPr lang="es-PR" dirty="0" err="1" smtClean="0"/>
              <a:t>erano</a:t>
            </a:r>
            <a:r>
              <a:rPr lang="es-PR" dirty="0" smtClean="0"/>
              <a:t> </a:t>
            </a:r>
            <a:r>
              <a:rPr lang="es-PR" dirty="0" err="1" smtClean="0"/>
              <a:t>presentati</a:t>
            </a:r>
            <a:r>
              <a:rPr lang="es-PR" dirty="0" smtClean="0"/>
              <a:t> </a:t>
            </a:r>
            <a:r>
              <a:rPr lang="es-PR" dirty="0" err="1" smtClean="0"/>
              <a:t>alla</a:t>
            </a:r>
            <a:r>
              <a:rPr lang="es-PR" dirty="0" smtClean="0"/>
              <a:t> </a:t>
            </a:r>
            <a:r>
              <a:rPr lang="es-PR" dirty="0" err="1" smtClean="0"/>
              <a:t>nazione</a:t>
            </a:r>
            <a:r>
              <a:rPr lang="es-PR" dirty="0" smtClean="0"/>
              <a:t> </a:t>
            </a:r>
            <a:r>
              <a:rPr lang="es-PR" dirty="0" err="1" smtClean="0"/>
              <a:t>ebrea</a:t>
            </a:r>
            <a:r>
              <a:rPr lang="es-PR" dirty="0" smtClean="0"/>
              <a:t>, </a:t>
            </a:r>
            <a:r>
              <a:rPr lang="es-PR" dirty="0" err="1" smtClean="0"/>
              <a:t>professando</a:t>
            </a:r>
            <a:r>
              <a:rPr lang="es-PR" dirty="0" smtClean="0"/>
              <a:t> </a:t>
            </a:r>
            <a:r>
              <a:rPr lang="es-PR" dirty="0" err="1" smtClean="0"/>
              <a:t>essere</a:t>
            </a:r>
            <a:r>
              <a:rPr lang="es-PR" dirty="0" smtClean="0"/>
              <a:t> i </a:t>
            </a:r>
            <a:r>
              <a:rPr lang="es-PR" dirty="0" err="1" smtClean="0"/>
              <a:t>suoi</a:t>
            </a:r>
            <a:r>
              <a:rPr lang="es-PR" dirty="0" smtClean="0"/>
              <a:t> </a:t>
            </a:r>
            <a:r>
              <a:rPr lang="es-PR" dirty="0" err="1" smtClean="0"/>
              <a:t>governanti</a:t>
            </a:r>
            <a:r>
              <a:rPr lang="es-PR" dirty="0" smtClean="0"/>
              <a:t> e guide </a:t>
            </a:r>
            <a:r>
              <a:rPr lang="es-PR" dirty="0" err="1" smtClean="0"/>
              <a:t>spirituali</a:t>
            </a:r>
            <a:r>
              <a:rPr lang="es-PR" dirty="0" smtClean="0"/>
              <a:t>. </a:t>
            </a:r>
            <a:endParaRPr lang="es-PR" dirty="0" smtClean="0"/>
          </a:p>
          <a:p>
            <a:r>
              <a:rPr lang="es-PR" dirty="0" err="1" smtClean="0"/>
              <a:t>Erano</a:t>
            </a:r>
            <a:r>
              <a:rPr lang="es-PR" dirty="0" smtClean="0"/>
              <a:t> </a:t>
            </a:r>
            <a:r>
              <a:rPr lang="es-PR" dirty="0" err="1" smtClean="0"/>
              <a:t>gli</a:t>
            </a:r>
            <a:r>
              <a:rPr lang="es-PR" dirty="0" smtClean="0"/>
              <a:t> auto-</a:t>
            </a:r>
            <a:r>
              <a:rPr lang="es-PR" dirty="0" err="1" smtClean="0"/>
              <a:t>nominati</a:t>
            </a:r>
            <a:r>
              <a:rPr lang="es-PR" dirty="0" smtClean="0"/>
              <a:t> </a:t>
            </a:r>
            <a:r>
              <a:rPr lang="es-PR" dirty="0" err="1" smtClean="0"/>
              <a:t>messia</a:t>
            </a:r>
            <a:r>
              <a:rPr lang="es-PR" dirty="0" smtClean="0"/>
              <a:t> </a:t>
            </a:r>
            <a:r>
              <a:rPr lang="es-PR" dirty="0" err="1" smtClean="0"/>
              <a:t>della</a:t>
            </a:r>
            <a:r>
              <a:rPr lang="es-PR" dirty="0" smtClean="0"/>
              <a:t> </a:t>
            </a:r>
            <a:r>
              <a:rPr lang="es-PR" dirty="0" err="1" smtClean="0"/>
              <a:t>nazione</a:t>
            </a:r>
            <a:r>
              <a:rPr lang="es-PR" dirty="0" smtClean="0"/>
              <a:t>. </a:t>
            </a:r>
            <a:r>
              <a:rPr lang="es-PR" dirty="0" err="1" smtClean="0"/>
              <a:t>Ma</a:t>
            </a:r>
            <a:r>
              <a:rPr lang="es-PR" dirty="0" smtClean="0"/>
              <a:t> non </a:t>
            </a:r>
            <a:r>
              <a:rPr lang="es-PR" dirty="0" err="1" smtClean="0"/>
              <a:t>erano</a:t>
            </a:r>
            <a:r>
              <a:rPr lang="es-PR" dirty="0" smtClean="0"/>
              <a:t> </a:t>
            </a:r>
            <a:r>
              <a:rPr lang="es-PR" dirty="0" err="1" smtClean="0"/>
              <a:t>andati</a:t>
            </a:r>
            <a:r>
              <a:rPr lang="es-PR" dirty="0" smtClean="0"/>
              <a:t> </a:t>
            </a:r>
            <a:r>
              <a:rPr lang="es-PR" dirty="0" err="1" smtClean="0"/>
              <a:t>della</a:t>
            </a:r>
            <a:r>
              <a:rPr lang="es-PR" dirty="0" smtClean="0"/>
              <a:t> forma che </a:t>
            </a:r>
            <a:r>
              <a:rPr lang="es-PR" dirty="0" err="1" smtClean="0"/>
              <a:t>il</a:t>
            </a:r>
            <a:r>
              <a:rPr lang="es-PR" dirty="0" smtClean="0"/>
              <a:t> AT </a:t>
            </a:r>
            <a:r>
              <a:rPr lang="es-PR" dirty="0" err="1" smtClean="0"/>
              <a:t>prediceva</a:t>
            </a:r>
            <a:r>
              <a:rPr lang="es-PR" dirty="0" smtClean="0"/>
              <a:t> che </a:t>
            </a:r>
            <a:r>
              <a:rPr lang="es-PR" dirty="0" err="1" smtClean="0"/>
              <a:t>sarebbe</a:t>
            </a:r>
            <a:r>
              <a:rPr lang="es-PR" dirty="0" smtClean="0"/>
              <a:t> </a:t>
            </a:r>
            <a:r>
              <a:rPr lang="es-PR" dirty="0" err="1" smtClean="0"/>
              <a:t>venuto</a:t>
            </a:r>
            <a:r>
              <a:rPr lang="es-PR" dirty="0" smtClean="0"/>
              <a:t> </a:t>
            </a:r>
            <a:r>
              <a:rPr lang="es-PR" dirty="0" err="1" smtClean="0"/>
              <a:t>il</a:t>
            </a:r>
            <a:r>
              <a:rPr lang="es-PR" dirty="0" smtClean="0"/>
              <a:t> </a:t>
            </a:r>
            <a:r>
              <a:rPr lang="es-PR" dirty="0" err="1" smtClean="0"/>
              <a:t>Messia</a:t>
            </a:r>
            <a:r>
              <a:rPr lang="es-PR" dirty="0" smtClean="0"/>
              <a:t>. </a:t>
            </a:r>
            <a:r>
              <a:rPr lang="es-PR" dirty="0" err="1" smtClean="0"/>
              <a:t>Salivano</a:t>
            </a:r>
            <a:r>
              <a:rPr lang="es-PR" dirty="0" smtClean="0"/>
              <a:t> da </a:t>
            </a:r>
            <a:r>
              <a:rPr lang="es-PR" dirty="0" err="1" smtClean="0"/>
              <a:t>un’altra</a:t>
            </a:r>
            <a:r>
              <a:rPr lang="es-PR" dirty="0" smtClean="0"/>
              <a:t> parte </a:t>
            </a:r>
            <a:endParaRPr lang="es-PR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25000"/>
                    </a14:imgEffect>
                    <a14:imgEffect>
                      <a14:brightnessContrast bright="14000" contrast="9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601746" y="990600"/>
            <a:ext cx="3542253" cy="5893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8909421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>
                <a:latin typeface="Candara" pitchFamily="34" charset="0"/>
                <a:cs typeface="Calibri" pitchFamily="34" charset="0"/>
              </a:rPr>
              <a:t>Gesù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il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buon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pastore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/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10.1-6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05399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 smtClean="0"/>
              <a:t>Si </a:t>
            </a:r>
            <a:r>
              <a:rPr lang="es-PR" dirty="0" err="1" smtClean="0"/>
              <a:t>presentavano</a:t>
            </a:r>
            <a:r>
              <a:rPr lang="es-PR" dirty="0" smtClean="0"/>
              <a:t> a </a:t>
            </a:r>
            <a:r>
              <a:rPr lang="es-PR" dirty="0" err="1" smtClean="0"/>
              <a:t>Israele</a:t>
            </a:r>
            <a:r>
              <a:rPr lang="es-PR" dirty="0" smtClean="0"/>
              <a:t> </a:t>
            </a:r>
            <a:r>
              <a:rPr lang="es-PR" dirty="0" err="1" smtClean="0"/>
              <a:t>secondo</a:t>
            </a:r>
            <a:r>
              <a:rPr lang="es-PR" dirty="0" smtClean="0"/>
              <a:t> </a:t>
            </a:r>
            <a:r>
              <a:rPr lang="es-PR" dirty="0" err="1" smtClean="0"/>
              <a:t>meglio</a:t>
            </a:r>
            <a:r>
              <a:rPr lang="es-PR" dirty="0" smtClean="0"/>
              <a:t> </a:t>
            </a:r>
            <a:r>
              <a:rPr lang="es-PR" dirty="0" err="1" smtClean="0"/>
              <a:t>gli</a:t>
            </a:r>
            <a:r>
              <a:rPr lang="es-PR" dirty="0" smtClean="0"/>
              <a:t> </a:t>
            </a:r>
            <a:r>
              <a:rPr lang="es-PR" dirty="0" err="1" smtClean="0"/>
              <a:t>sembrava</a:t>
            </a:r>
            <a:r>
              <a:rPr lang="es-PR" dirty="0" smtClean="0"/>
              <a:t>. </a:t>
            </a:r>
            <a:r>
              <a:rPr lang="es-PR" dirty="0" err="1" smtClean="0"/>
              <a:t>Questi</a:t>
            </a:r>
            <a:r>
              <a:rPr lang="es-PR" dirty="0" smtClean="0"/>
              <a:t> </a:t>
            </a:r>
            <a:r>
              <a:rPr lang="es-PR" dirty="0" err="1" smtClean="0"/>
              <a:t>uomini</a:t>
            </a:r>
            <a:r>
              <a:rPr lang="es-PR" dirty="0" smtClean="0"/>
              <a:t> non </a:t>
            </a:r>
            <a:r>
              <a:rPr lang="es-PR" dirty="0" err="1" smtClean="0"/>
              <a:t>erano</a:t>
            </a:r>
            <a:r>
              <a:rPr lang="es-PR" dirty="0" smtClean="0"/>
              <a:t> veri </a:t>
            </a:r>
            <a:r>
              <a:rPr lang="es-PR" dirty="0" err="1" smtClean="0"/>
              <a:t>pastori</a:t>
            </a:r>
            <a:r>
              <a:rPr lang="es-PR" dirty="0" smtClean="0"/>
              <a:t>, se non </a:t>
            </a:r>
            <a:r>
              <a:rPr lang="es-PR" dirty="0" err="1" smtClean="0"/>
              <a:t>ladri</a:t>
            </a:r>
            <a:r>
              <a:rPr lang="es-PR" dirty="0" smtClean="0"/>
              <a:t> e </a:t>
            </a:r>
            <a:r>
              <a:rPr lang="es-PR" dirty="0" err="1" smtClean="0"/>
              <a:t>briganti</a:t>
            </a:r>
            <a:r>
              <a:rPr lang="es-PR" dirty="0" smtClean="0"/>
              <a:t>. </a:t>
            </a:r>
            <a:endParaRPr lang="es-PR" dirty="0" smtClean="0"/>
          </a:p>
          <a:p>
            <a:r>
              <a:rPr lang="es-PR" dirty="0" smtClean="0"/>
              <a:t>I </a:t>
            </a:r>
            <a:r>
              <a:rPr lang="es-PR" dirty="0" err="1" smtClean="0"/>
              <a:t>ladri</a:t>
            </a:r>
            <a:r>
              <a:rPr lang="es-PR" dirty="0" smtClean="0"/>
              <a:t> </a:t>
            </a:r>
            <a:r>
              <a:rPr lang="es-PR" dirty="0" err="1" smtClean="0"/>
              <a:t>sono</a:t>
            </a:r>
            <a:r>
              <a:rPr lang="es-PR" dirty="0" smtClean="0"/>
              <a:t> coloro che </a:t>
            </a:r>
            <a:r>
              <a:rPr lang="es-PR" dirty="0" err="1" smtClean="0"/>
              <a:t>prendono</a:t>
            </a:r>
            <a:r>
              <a:rPr lang="es-PR" dirty="0" smtClean="0"/>
              <a:t> </a:t>
            </a:r>
            <a:r>
              <a:rPr lang="es-PR" dirty="0" err="1" smtClean="0"/>
              <a:t>quello</a:t>
            </a:r>
            <a:r>
              <a:rPr lang="es-PR" dirty="0" smtClean="0"/>
              <a:t> che non </a:t>
            </a:r>
            <a:r>
              <a:rPr lang="es-PR" dirty="0" err="1" smtClean="0"/>
              <a:t>gli</a:t>
            </a:r>
            <a:r>
              <a:rPr lang="es-PR" dirty="0" smtClean="0"/>
              <a:t> </a:t>
            </a:r>
            <a:r>
              <a:rPr lang="es-PR" dirty="0" err="1" smtClean="0"/>
              <a:t>appartiene</a:t>
            </a:r>
            <a:r>
              <a:rPr lang="es-PR" dirty="0" smtClean="0"/>
              <a:t>, e i </a:t>
            </a:r>
            <a:r>
              <a:rPr lang="es-PR" dirty="0" err="1" smtClean="0"/>
              <a:t>briganti</a:t>
            </a:r>
            <a:r>
              <a:rPr lang="es-PR" dirty="0" smtClean="0"/>
              <a:t> </a:t>
            </a:r>
            <a:r>
              <a:rPr lang="es-PR" dirty="0" err="1" smtClean="0"/>
              <a:t>sono</a:t>
            </a:r>
            <a:r>
              <a:rPr lang="es-PR" dirty="0" smtClean="0"/>
              <a:t> </a:t>
            </a:r>
            <a:r>
              <a:rPr lang="es-PR" dirty="0" smtClean="0"/>
              <a:t>coloro che </a:t>
            </a:r>
            <a:r>
              <a:rPr lang="es-PR" dirty="0" err="1" smtClean="0"/>
              <a:t>usano</a:t>
            </a:r>
            <a:r>
              <a:rPr lang="es-PR" dirty="0" smtClean="0"/>
              <a:t> </a:t>
            </a:r>
            <a:r>
              <a:rPr lang="es-PR" dirty="0" err="1" smtClean="0"/>
              <a:t>violenza</a:t>
            </a:r>
            <a:r>
              <a:rPr lang="es-PR" dirty="0" smtClean="0"/>
              <a:t> per </a:t>
            </a:r>
            <a:r>
              <a:rPr lang="es-PR" dirty="0" err="1" smtClean="0"/>
              <a:t>ottenerlo</a:t>
            </a:r>
            <a:r>
              <a:rPr lang="es-PR" dirty="0" smtClean="0"/>
              <a:t>. </a:t>
            </a:r>
            <a:endParaRPr lang="es-PR" dirty="0" smtClean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25000"/>
                    </a14:imgEffect>
                    <a14:imgEffect>
                      <a14:brightnessContrast bright="14000" contrast="9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601746" y="990600"/>
            <a:ext cx="3542253" cy="5893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865229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>
                <a:latin typeface="Candara" pitchFamily="34" charset="0"/>
                <a:cs typeface="Calibri" pitchFamily="34" charset="0"/>
              </a:rPr>
              <a:t>Gesù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il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buon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pastore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/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10.1-6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05399" cy="4719638"/>
          </a:xfrm>
        </p:spPr>
        <p:txBody>
          <a:bodyPr>
            <a:normAutofit fontScale="92500" lnSpcReduction="20000"/>
          </a:bodyPr>
          <a:lstStyle/>
          <a:p>
            <a:r>
              <a:rPr lang="es-PR" dirty="0" smtClean="0"/>
              <a:t>I </a:t>
            </a:r>
            <a:r>
              <a:rPr lang="es-PR" dirty="0" err="1" smtClean="0"/>
              <a:t>farisei</a:t>
            </a:r>
            <a:r>
              <a:rPr lang="es-PR" dirty="0" smtClean="0"/>
              <a:t> </a:t>
            </a:r>
            <a:r>
              <a:rPr lang="es-PR" dirty="0" err="1" smtClean="0"/>
              <a:t>erano</a:t>
            </a:r>
            <a:r>
              <a:rPr lang="es-PR" dirty="0" smtClean="0"/>
              <a:t> </a:t>
            </a:r>
            <a:r>
              <a:rPr lang="es-PR" dirty="0" err="1" smtClean="0"/>
              <a:t>ladri</a:t>
            </a:r>
            <a:r>
              <a:rPr lang="es-PR" dirty="0" smtClean="0"/>
              <a:t> </a:t>
            </a:r>
            <a:r>
              <a:rPr lang="es-PR" dirty="0" err="1" smtClean="0"/>
              <a:t>briganti</a:t>
            </a:r>
            <a:r>
              <a:rPr lang="es-PR" dirty="0" smtClean="0"/>
              <a:t>. </a:t>
            </a:r>
            <a:endParaRPr lang="es-PR" dirty="0" smtClean="0"/>
          </a:p>
          <a:p>
            <a:r>
              <a:rPr lang="es-PR" dirty="0" err="1" smtClean="0"/>
              <a:t>Volevano</a:t>
            </a:r>
            <a:r>
              <a:rPr lang="es-PR" dirty="0" smtClean="0"/>
              <a:t> </a:t>
            </a:r>
            <a:r>
              <a:rPr lang="es-PR" dirty="0" err="1" smtClean="0"/>
              <a:t>governare</a:t>
            </a:r>
            <a:r>
              <a:rPr lang="es-PR" dirty="0" smtClean="0"/>
              <a:t> </a:t>
            </a:r>
            <a:r>
              <a:rPr lang="es-PR" dirty="0" err="1" smtClean="0"/>
              <a:t>sugli</a:t>
            </a:r>
            <a:r>
              <a:rPr lang="es-PR" dirty="0" smtClean="0"/>
              <a:t> </a:t>
            </a:r>
            <a:r>
              <a:rPr lang="es-PR" dirty="0" err="1" smtClean="0"/>
              <a:t>ebrei</a:t>
            </a:r>
            <a:r>
              <a:rPr lang="es-PR" dirty="0" smtClean="0"/>
              <a:t>, </a:t>
            </a:r>
            <a:r>
              <a:rPr lang="es-PR" dirty="0" err="1" smtClean="0"/>
              <a:t>ma</a:t>
            </a:r>
            <a:r>
              <a:rPr lang="es-PR" dirty="0" smtClean="0"/>
              <a:t> </a:t>
            </a:r>
            <a:r>
              <a:rPr lang="es-PR" dirty="0" err="1" smtClean="0"/>
              <a:t>hanno</a:t>
            </a:r>
            <a:r>
              <a:rPr lang="es-PR" dirty="0" smtClean="0"/>
              <a:t> </a:t>
            </a:r>
            <a:r>
              <a:rPr lang="es-PR" dirty="0" err="1" smtClean="0"/>
              <a:t>fatto</a:t>
            </a:r>
            <a:r>
              <a:rPr lang="es-PR" dirty="0" smtClean="0"/>
              <a:t> </a:t>
            </a:r>
            <a:r>
              <a:rPr lang="es-PR" dirty="0" err="1" smtClean="0"/>
              <a:t>tutto</a:t>
            </a:r>
            <a:r>
              <a:rPr lang="es-PR" dirty="0" smtClean="0"/>
              <a:t> </a:t>
            </a:r>
            <a:r>
              <a:rPr lang="es-PR" dirty="0" err="1" smtClean="0"/>
              <a:t>quello</a:t>
            </a:r>
            <a:r>
              <a:rPr lang="es-PR" dirty="0" smtClean="0"/>
              <a:t> che </a:t>
            </a:r>
            <a:r>
              <a:rPr lang="es-PR" dirty="0" err="1" smtClean="0"/>
              <a:t>hanno</a:t>
            </a:r>
            <a:r>
              <a:rPr lang="es-PR" dirty="0" smtClean="0"/>
              <a:t> </a:t>
            </a:r>
            <a:r>
              <a:rPr lang="es-PR" dirty="0" err="1" smtClean="0"/>
              <a:t>potuto</a:t>
            </a:r>
            <a:r>
              <a:rPr lang="es-PR" dirty="0" smtClean="0"/>
              <a:t> per evitare che </a:t>
            </a:r>
            <a:r>
              <a:rPr lang="es-PR" dirty="0" err="1" smtClean="0"/>
              <a:t>accettassero</a:t>
            </a:r>
            <a:r>
              <a:rPr lang="es-PR" dirty="0" smtClean="0"/>
              <a:t> </a:t>
            </a:r>
            <a:r>
              <a:rPr lang="es-PR" dirty="0" err="1" smtClean="0"/>
              <a:t>il</a:t>
            </a:r>
            <a:r>
              <a:rPr lang="es-PR" dirty="0" smtClean="0"/>
              <a:t> vero </a:t>
            </a:r>
            <a:r>
              <a:rPr lang="es-PR" dirty="0" err="1" smtClean="0"/>
              <a:t>Messia</a:t>
            </a:r>
            <a:r>
              <a:rPr lang="es-PR" dirty="0" smtClean="0"/>
              <a:t>. </a:t>
            </a:r>
            <a:endParaRPr lang="es-PR" dirty="0" smtClean="0"/>
          </a:p>
          <a:p>
            <a:r>
              <a:rPr lang="es-PR" dirty="0" err="1" smtClean="0"/>
              <a:t>Hanno</a:t>
            </a:r>
            <a:r>
              <a:rPr lang="es-PR" dirty="0" smtClean="0"/>
              <a:t> </a:t>
            </a:r>
            <a:r>
              <a:rPr lang="es-PR" dirty="0" err="1" smtClean="0"/>
              <a:t>perseguito</a:t>
            </a:r>
            <a:r>
              <a:rPr lang="es-PR" dirty="0" smtClean="0"/>
              <a:t> </a:t>
            </a:r>
            <a:r>
              <a:rPr lang="es-PR" dirty="0" err="1" smtClean="0"/>
              <a:t>quelli</a:t>
            </a:r>
            <a:r>
              <a:rPr lang="es-PR" dirty="0" smtClean="0"/>
              <a:t> che </a:t>
            </a:r>
            <a:r>
              <a:rPr lang="es-PR" dirty="0" err="1" smtClean="0"/>
              <a:t>seguivano</a:t>
            </a:r>
            <a:r>
              <a:rPr lang="es-PR" dirty="0" smtClean="0"/>
              <a:t> </a:t>
            </a:r>
            <a:r>
              <a:rPr lang="es-PR" dirty="0" err="1" smtClean="0"/>
              <a:t>Gesù</a:t>
            </a:r>
            <a:r>
              <a:rPr lang="es-PR" dirty="0" smtClean="0"/>
              <a:t>, e </a:t>
            </a:r>
            <a:r>
              <a:rPr lang="es-PR" dirty="0" err="1" smtClean="0"/>
              <a:t>alla</a:t>
            </a:r>
            <a:r>
              <a:rPr lang="es-PR" dirty="0" smtClean="0"/>
              <a:t> fine </a:t>
            </a:r>
            <a:r>
              <a:rPr lang="es-PR" dirty="0" err="1" smtClean="0"/>
              <a:t>portarebbero</a:t>
            </a:r>
            <a:r>
              <a:rPr lang="es-PR" dirty="0" smtClean="0"/>
              <a:t> </a:t>
            </a:r>
            <a:r>
              <a:rPr lang="es-PR" dirty="0" err="1" smtClean="0"/>
              <a:t>Gesù</a:t>
            </a:r>
            <a:r>
              <a:rPr lang="es-PR" dirty="0" smtClean="0"/>
              <a:t> </a:t>
            </a:r>
            <a:r>
              <a:rPr lang="es-PR" dirty="0" err="1" smtClean="0"/>
              <a:t>alla</a:t>
            </a:r>
            <a:r>
              <a:rPr lang="es-PR" dirty="0" smtClean="0"/>
              <a:t> </a:t>
            </a:r>
            <a:r>
              <a:rPr lang="es-PR" dirty="0" err="1" smtClean="0"/>
              <a:t>morte</a:t>
            </a:r>
            <a:r>
              <a:rPr lang="es-PR" dirty="0" smtClean="0"/>
              <a:t>.</a:t>
            </a:r>
            <a:endParaRPr lang="es-PR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l="5575" r="37557"/>
          <a:stretch/>
        </p:blipFill>
        <p:spPr>
          <a:xfrm>
            <a:off x="5257800" y="1778380"/>
            <a:ext cx="3886200" cy="5125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2465856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>
                <a:latin typeface="Candara" pitchFamily="34" charset="0"/>
                <a:cs typeface="Calibri" pitchFamily="34" charset="0"/>
              </a:rPr>
              <a:t>Gesù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il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buon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pastore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/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10.1-6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05399" cy="4719638"/>
          </a:xfrm>
        </p:spPr>
        <p:txBody>
          <a:bodyPr>
            <a:normAutofit fontScale="85000" lnSpcReduction="10000"/>
          </a:bodyPr>
          <a:lstStyle/>
          <a:p>
            <a:r>
              <a:rPr lang="es-PR" dirty="0">
                <a:solidFill>
                  <a:srgbClr val="FF0000"/>
                </a:solidFill>
              </a:rPr>
              <a:t>10:2</a:t>
            </a:r>
            <a:r>
              <a:rPr lang="es-PR" dirty="0"/>
              <a:t> </a:t>
            </a:r>
            <a:r>
              <a:rPr lang="es-PR" dirty="0" err="1" smtClean="0"/>
              <a:t>I</a:t>
            </a:r>
            <a:r>
              <a:rPr lang="es-PR" dirty="0" err="1" smtClean="0"/>
              <a:t>l</a:t>
            </a:r>
            <a:r>
              <a:rPr lang="es-PR" dirty="0" smtClean="0"/>
              <a:t> </a:t>
            </a:r>
            <a:r>
              <a:rPr lang="es-PR" dirty="0" err="1" smtClean="0">
                <a:solidFill>
                  <a:srgbClr val="FF0000"/>
                </a:solidFill>
              </a:rPr>
              <a:t>versetto</a:t>
            </a:r>
            <a:r>
              <a:rPr lang="es-PR" dirty="0" smtClean="0">
                <a:solidFill>
                  <a:srgbClr val="FF0000"/>
                </a:solidFill>
              </a:rPr>
              <a:t> </a:t>
            </a:r>
            <a:r>
              <a:rPr lang="es-PR" dirty="0">
                <a:solidFill>
                  <a:srgbClr val="FF0000"/>
                </a:solidFill>
              </a:rPr>
              <a:t>2</a:t>
            </a:r>
            <a:r>
              <a:rPr lang="es-PR" dirty="0"/>
              <a:t> </a:t>
            </a:r>
            <a:r>
              <a:rPr lang="es-PR" dirty="0" smtClean="0"/>
              <a:t>si </a:t>
            </a:r>
            <a:r>
              <a:rPr lang="es-PR" dirty="0" err="1" smtClean="0"/>
              <a:t>referisce</a:t>
            </a:r>
            <a:r>
              <a:rPr lang="es-PR" dirty="0" smtClean="0"/>
              <a:t> </a:t>
            </a:r>
            <a:r>
              <a:rPr lang="es-PR" dirty="0" err="1" smtClean="0"/>
              <a:t>allo</a:t>
            </a:r>
            <a:r>
              <a:rPr lang="es-PR" dirty="0" smtClean="0"/>
              <a:t> </a:t>
            </a:r>
            <a:r>
              <a:rPr lang="es-PR" dirty="0" err="1" smtClean="0"/>
              <a:t>stesso</a:t>
            </a:r>
            <a:r>
              <a:rPr lang="es-PR" dirty="0" smtClean="0"/>
              <a:t> </a:t>
            </a:r>
            <a:r>
              <a:rPr lang="es-PR" dirty="0" err="1" smtClean="0"/>
              <a:t>Gesù</a:t>
            </a:r>
            <a:r>
              <a:rPr lang="es-PR" dirty="0" smtClean="0"/>
              <a:t>. </a:t>
            </a:r>
            <a:endParaRPr lang="es-PR" dirty="0" smtClean="0"/>
          </a:p>
          <a:p>
            <a:r>
              <a:rPr lang="es-PR" dirty="0" err="1" smtClean="0"/>
              <a:t>Egli</a:t>
            </a:r>
            <a:r>
              <a:rPr lang="es-PR" dirty="0" smtClean="0"/>
              <a:t> era </a:t>
            </a:r>
            <a:r>
              <a:rPr lang="es-PR" dirty="0" err="1" smtClean="0"/>
              <a:t>venuto</a:t>
            </a:r>
            <a:r>
              <a:rPr lang="es-PR" dirty="0" smtClean="0"/>
              <a:t> dalle </a:t>
            </a:r>
            <a:r>
              <a:rPr lang="es-PR" dirty="0" err="1" smtClean="0"/>
              <a:t>pecore</a:t>
            </a:r>
            <a:r>
              <a:rPr lang="es-PR" dirty="0" smtClean="0"/>
              <a:t> </a:t>
            </a:r>
            <a:r>
              <a:rPr lang="es-PR" dirty="0" err="1" smtClean="0"/>
              <a:t>perdute</a:t>
            </a:r>
            <a:r>
              <a:rPr lang="es-PR" dirty="0" smtClean="0"/>
              <a:t> </a:t>
            </a:r>
            <a:r>
              <a:rPr lang="es-PR" dirty="0" err="1" smtClean="0"/>
              <a:t>della</a:t>
            </a:r>
            <a:r>
              <a:rPr lang="es-PR" dirty="0" smtClean="0"/>
              <a:t> casa di </a:t>
            </a:r>
            <a:r>
              <a:rPr lang="es-PR" dirty="0" err="1" smtClean="0"/>
              <a:t>Israele</a:t>
            </a:r>
            <a:r>
              <a:rPr lang="es-PR" dirty="0" smtClean="0"/>
              <a:t>. </a:t>
            </a:r>
            <a:endParaRPr lang="es-PR" dirty="0" smtClean="0"/>
          </a:p>
          <a:p>
            <a:r>
              <a:rPr lang="es-PR" dirty="0" err="1" smtClean="0"/>
              <a:t>Egli</a:t>
            </a:r>
            <a:r>
              <a:rPr lang="es-PR" dirty="0" smtClean="0"/>
              <a:t> era </a:t>
            </a:r>
            <a:r>
              <a:rPr lang="es-PR" dirty="0" err="1" smtClean="0"/>
              <a:t>il</a:t>
            </a:r>
            <a:r>
              <a:rPr lang="es-PR" dirty="0" smtClean="0"/>
              <a:t> vero </a:t>
            </a:r>
            <a:r>
              <a:rPr lang="es-PR" dirty="0" err="1" smtClean="0"/>
              <a:t>pastore</a:t>
            </a:r>
            <a:r>
              <a:rPr lang="es-PR" dirty="0" smtClean="0"/>
              <a:t> </a:t>
            </a:r>
            <a:r>
              <a:rPr lang="es-PR" dirty="0" err="1" smtClean="0"/>
              <a:t>delle</a:t>
            </a:r>
            <a:r>
              <a:rPr lang="es-PR" dirty="0" smtClean="0"/>
              <a:t> </a:t>
            </a:r>
            <a:r>
              <a:rPr lang="es-PR" dirty="0" err="1" smtClean="0"/>
              <a:t>pecore</a:t>
            </a:r>
            <a:r>
              <a:rPr lang="es-PR" dirty="0" smtClean="0"/>
              <a:t>. </a:t>
            </a:r>
            <a:endParaRPr lang="es-PR" dirty="0" smtClean="0"/>
          </a:p>
          <a:p>
            <a:r>
              <a:rPr lang="es-PR" dirty="0" err="1" smtClean="0"/>
              <a:t>Egli</a:t>
            </a:r>
            <a:r>
              <a:rPr lang="es-PR" dirty="0" smtClean="0"/>
              <a:t> era </a:t>
            </a:r>
            <a:r>
              <a:rPr lang="es-PR" dirty="0" err="1" smtClean="0"/>
              <a:t>entrato</a:t>
            </a:r>
            <a:r>
              <a:rPr lang="es-PR" dirty="0" smtClean="0"/>
              <a:t> per la porta, è </a:t>
            </a:r>
            <a:r>
              <a:rPr lang="es-PR" dirty="0" err="1" smtClean="0"/>
              <a:t>dire</a:t>
            </a:r>
            <a:r>
              <a:rPr lang="es-PR" dirty="0" smtClean="0"/>
              <a:t>, è </a:t>
            </a:r>
            <a:r>
              <a:rPr lang="es-PR" dirty="0" err="1" smtClean="0"/>
              <a:t>venuto</a:t>
            </a:r>
            <a:r>
              <a:rPr lang="es-PR" dirty="0" smtClean="0"/>
              <a:t> </a:t>
            </a:r>
            <a:r>
              <a:rPr lang="es-PR" dirty="0" err="1" smtClean="0"/>
              <a:t>compiendo</a:t>
            </a:r>
            <a:r>
              <a:rPr lang="es-PR" dirty="0" smtClean="0"/>
              <a:t> </a:t>
            </a:r>
            <a:r>
              <a:rPr lang="es-PR" dirty="0" err="1" smtClean="0"/>
              <a:t>esattamente</a:t>
            </a:r>
            <a:r>
              <a:rPr lang="es-PR" dirty="0" smtClean="0"/>
              <a:t> le </a:t>
            </a:r>
            <a:r>
              <a:rPr lang="es-PR" dirty="0" err="1" smtClean="0"/>
              <a:t>profezie</a:t>
            </a:r>
            <a:r>
              <a:rPr lang="es-PR" dirty="0" smtClean="0"/>
              <a:t> </a:t>
            </a:r>
            <a:r>
              <a:rPr lang="es-PR" dirty="0" err="1" smtClean="0"/>
              <a:t>dell’Antico</a:t>
            </a:r>
            <a:r>
              <a:rPr lang="es-PR" dirty="0" smtClean="0"/>
              <a:t> </a:t>
            </a:r>
            <a:r>
              <a:rPr lang="es-PR" dirty="0"/>
              <a:t>Testamento </a:t>
            </a:r>
            <a:r>
              <a:rPr lang="es-PR" dirty="0" err="1" smtClean="0"/>
              <a:t>sul</a:t>
            </a:r>
            <a:r>
              <a:rPr lang="es-PR" dirty="0" smtClean="0"/>
              <a:t> </a:t>
            </a:r>
            <a:r>
              <a:rPr lang="es-PR" dirty="0" err="1" smtClean="0"/>
              <a:t>Messia</a:t>
            </a:r>
            <a:r>
              <a:rPr lang="es-PR" dirty="0" smtClean="0"/>
              <a:t>. </a:t>
            </a:r>
            <a:endParaRPr lang="es-PR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23000"/>
                    </a14:imgEffect>
                    <a14:imgEffect>
                      <a14:brightnessContrast bright="11000"/>
                    </a14:imgEffect>
                  </a14:imgLayer>
                </a14:imgProps>
              </a:ext>
            </a:extLst>
          </a:blip>
          <a:srcRect l="7414" r="27653" b="4925"/>
          <a:stretch/>
        </p:blipFill>
        <p:spPr>
          <a:xfrm>
            <a:off x="5150018" y="1765852"/>
            <a:ext cx="4003921" cy="5092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962885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>
                <a:latin typeface="Candara" pitchFamily="34" charset="0"/>
                <a:cs typeface="Calibri" pitchFamily="34" charset="0"/>
              </a:rPr>
              <a:t>Gesù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il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buon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pastore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/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10.1-6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05399" cy="4719638"/>
          </a:xfrm>
        </p:spPr>
        <p:txBody>
          <a:bodyPr>
            <a:normAutofit/>
          </a:bodyPr>
          <a:lstStyle/>
          <a:p>
            <a:r>
              <a:rPr lang="es-PR" dirty="0" smtClean="0"/>
              <a:t>Non era un Salvatore auto-</a:t>
            </a:r>
            <a:r>
              <a:rPr lang="es-PR" dirty="0" err="1" smtClean="0"/>
              <a:t>nominato</a:t>
            </a:r>
            <a:r>
              <a:rPr lang="es-PR" dirty="0" smtClean="0"/>
              <a:t>, se non che era </a:t>
            </a:r>
            <a:r>
              <a:rPr lang="es-PR" dirty="0" err="1" smtClean="0"/>
              <a:t>venuto</a:t>
            </a:r>
            <a:r>
              <a:rPr lang="es-PR" dirty="0" smtClean="0"/>
              <a:t> in </a:t>
            </a:r>
            <a:r>
              <a:rPr lang="es-PR" dirty="0" err="1" smtClean="0"/>
              <a:t>perfette</a:t>
            </a:r>
            <a:r>
              <a:rPr lang="es-PR" dirty="0" smtClean="0"/>
              <a:t> </a:t>
            </a:r>
            <a:r>
              <a:rPr lang="es-PR" dirty="0" err="1" smtClean="0"/>
              <a:t>obbedienz</a:t>
            </a:r>
            <a:r>
              <a:rPr lang="es-PR" dirty="0" smtClean="0"/>
              <a:t> </a:t>
            </a:r>
            <a:r>
              <a:rPr lang="es-PR" dirty="0" err="1" smtClean="0"/>
              <a:t>alla</a:t>
            </a:r>
            <a:r>
              <a:rPr lang="es-PR" dirty="0" smtClean="0"/>
              <a:t> </a:t>
            </a:r>
            <a:r>
              <a:rPr lang="es-PR" dirty="0" err="1" smtClean="0"/>
              <a:t>volo</a:t>
            </a:r>
            <a:r>
              <a:rPr lang="es-PR" dirty="0" err="1" smtClean="0"/>
              <a:t>ntà</a:t>
            </a:r>
            <a:r>
              <a:rPr lang="es-PR" dirty="0" smtClean="0"/>
              <a:t> di </a:t>
            </a:r>
            <a:r>
              <a:rPr lang="es-PR" dirty="0" err="1" smtClean="0"/>
              <a:t>Suo</a:t>
            </a:r>
            <a:r>
              <a:rPr lang="es-PR" dirty="0" smtClean="0"/>
              <a:t> Padre</a:t>
            </a:r>
            <a:r>
              <a:rPr lang="es-PR" dirty="0" smtClean="0"/>
              <a:t>. </a:t>
            </a:r>
            <a:endParaRPr lang="es-PR" dirty="0" smtClean="0"/>
          </a:p>
          <a:p>
            <a:r>
              <a:rPr lang="es-PR" dirty="0" err="1" smtClean="0"/>
              <a:t>Egli</a:t>
            </a:r>
            <a:r>
              <a:rPr lang="es-PR" dirty="0" smtClean="0"/>
              <a:t> ha </a:t>
            </a:r>
            <a:r>
              <a:rPr lang="es-PR" dirty="0" err="1" smtClean="0"/>
              <a:t>compiuto</a:t>
            </a:r>
            <a:r>
              <a:rPr lang="es-PR" dirty="0" smtClean="0"/>
              <a:t> </a:t>
            </a:r>
            <a:r>
              <a:rPr lang="es-PR" dirty="0" err="1" smtClean="0"/>
              <a:t>tutte</a:t>
            </a:r>
            <a:r>
              <a:rPr lang="es-PR" dirty="0" smtClean="0"/>
              <a:t> le </a:t>
            </a:r>
            <a:r>
              <a:rPr lang="es-PR" dirty="0" err="1" smtClean="0"/>
              <a:t>condizione</a:t>
            </a:r>
            <a:r>
              <a:rPr lang="es-PR" dirty="0" smtClean="0"/>
              <a:t>.</a:t>
            </a:r>
            <a:endParaRPr lang="es-PR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23000"/>
                    </a14:imgEffect>
                    <a14:imgEffect>
                      <a14:brightnessContrast bright="11000"/>
                    </a14:imgEffect>
                  </a14:imgLayer>
                </a14:imgProps>
              </a:ext>
            </a:extLst>
          </a:blip>
          <a:srcRect l="7414" r="27653" b="4925"/>
          <a:stretch/>
        </p:blipFill>
        <p:spPr>
          <a:xfrm>
            <a:off x="5150018" y="1765852"/>
            <a:ext cx="4003921" cy="5092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6343282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>
                <a:latin typeface="Candara" pitchFamily="34" charset="0"/>
                <a:cs typeface="Calibri" pitchFamily="34" charset="0"/>
              </a:rPr>
              <a:t>Gesù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il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buon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pastore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/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10.1-6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2" y="1981200"/>
            <a:ext cx="5003412" cy="4719638"/>
          </a:xfrm>
        </p:spPr>
        <p:txBody>
          <a:bodyPr>
            <a:normAutofit/>
          </a:bodyPr>
          <a:lstStyle/>
          <a:p>
            <a:r>
              <a:rPr lang="es-PR" dirty="0">
                <a:solidFill>
                  <a:srgbClr val="FF0000"/>
                </a:solidFill>
              </a:rPr>
              <a:t>10:3</a:t>
            </a:r>
            <a:r>
              <a:rPr lang="es-PR" dirty="0"/>
              <a:t> </a:t>
            </a:r>
            <a:r>
              <a:rPr lang="es-PR" dirty="0" err="1" smtClean="0"/>
              <a:t>C’è</a:t>
            </a:r>
            <a:r>
              <a:rPr lang="es-PR" dirty="0" smtClean="0"/>
              <a:t> un </a:t>
            </a:r>
            <a:r>
              <a:rPr lang="es-PR" dirty="0" err="1" smtClean="0"/>
              <a:t>disaccord</a:t>
            </a:r>
            <a:r>
              <a:rPr lang="es-PR" dirty="0" err="1" smtClean="0"/>
              <a:t>o</a:t>
            </a:r>
            <a:r>
              <a:rPr lang="es-PR" dirty="0" smtClean="0"/>
              <a:t> </a:t>
            </a:r>
            <a:r>
              <a:rPr lang="es-PR" dirty="0" err="1" smtClean="0"/>
              <a:t>considerabile</a:t>
            </a:r>
            <a:r>
              <a:rPr lang="es-PR" dirty="0" smtClean="0"/>
              <a:t> verso </a:t>
            </a:r>
            <a:r>
              <a:rPr lang="es-PR" dirty="0" err="1" smtClean="0"/>
              <a:t>l’identità</a:t>
            </a:r>
            <a:r>
              <a:rPr lang="es-PR" dirty="0" smtClean="0"/>
              <a:t> del </a:t>
            </a:r>
            <a:r>
              <a:rPr lang="es-PR" dirty="0" err="1" smtClean="0"/>
              <a:t>portiere</a:t>
            </a:r>
            <a:r>
              <a:rPr lang="es-PR" dirty="0" smtClean="0"/>
              <a:t> in </a:t>
            </a:r>
            <a:r>
              <a:rPr lang="es-PR" dirty="0" err="1" smtClean="0"/>
              <a:t>questo</a:t>
            </a:r>
            <a:r>
              <a:rPr lang="es-PR" dirty="0" smtClean="0"/>
              <a:t> </a:t>
            </a:r>
            <a:r>
              <a:rPr lang="es-PR" dirty="0" err="1" smtClean="0"/>
              <a:t>versetto</a:t>
            </a:r>
            <a:r>
              <a:rPr lang="es-PR" dirty="0" smtClean="0"/>
              <a:t>. </a:t>
            </a:r>
            <a:endParaRPr lang="es-PR" dirty="0" smtClean="0"/>
          </a:p>
          <a:p>
            <a:r>
              <a:rPr lang="es-PR" dirty="0" err="1" smtClean="0"/>
              <a:t>Alcuni</a:t>
            </a:r>
            <a:r>
              <a:rPr lang="es-PR" dirty="0" smtClean="0"/>
              <a:t> </a:t>
            </a:r>
            <a:r>
              <a:rPr lang="es-PR" dirty="0" err="1" smtClean="0"/>
              <a:t>pensano</a:t>
            </a:r>
            <a:r>
              <a:rPr lang="es-PR" dirty="0" smtClean="0"/>
              <a:t> che </a:t>
            </a:r>
            <a:r>
              <a:rPr lang="es-PR" dirty="0" err="1" smtClean="0"/>
              <a:t>quest’espressione</a:t>
            </a:r>
            <a:r>
              <a:rPr lang="es-PR" dirty="0" smtClean="0"/>
              <a:t> </a:t>
            </a:r>
            <a:r>
              <a:rPr lang="es-PR" dirty="0" smtClean="0"/>
              <a:t>si </a:t>
            </a:r>
            <a:r>
              <a:rPr lang="es-PR" dirty="0" err="1" smtClean="0"/>
              <a:t>riferisce</a:t>
            </a:r>
            <a:r>
              <a:rPr lang="es-PR" dirty="0" smtClean="0"/>
              <a:t> </a:t>
            </a:r>
            <a:r>
              <a:rPr lang="es-PR" dirty="0" err="1" smtClean="0"/>
              <a:t>ai</a:t>
            </a:r>
            <a:r>
              <a:rPr lang="es-PR" dirty="0" smtClean="0"/>
              <a:t> </a:t>
            </a:r>
            <a:r>
              <a:rPr lang="es-PR" dirty="0" err="1" smtClean="0"/>
              <a:t>profeti</a:t>
            </a:r>
            <a:r>
              <a:rPr lang="es-PR" dirty="0" smtClean="0"/>
              <a:t> del AT che </a:t>
            </a:r>
            <a:r>
              <a:rPr lang="es-PR" dirty="0" err="1" smtClean="0"/>
              <a:t>avevano</a:t>
            </a:r>
            <a:r>
              <a:rPr lang="es-PR" dirty="0" smtClean="0"/>
              <a:t> </a:t>
            </a:r>
            <a:r>
              <a:rPr lang="es-PR" dirty="0" err="1" smtClean="0"/>
              <a:t>predetto</a:t>
            </a:r>
            <a:r>
              <a:rPr lang="es-PR" dirty="0" smtClean="0"/>
              <a:t> </a:t>
            </a:r>
            <a:r>
              <a:rPr lang="es-PR" dirty="0" err="1" smtClean="0"/>
              <a:t>l’arrivo</a:t>
            </a:r>
            <a:r>
              <a:rPr lang="es-PR" dirty="0" smtClean="0"/>
              <a:t> </a:t>
            </a:r>
            <a:r>
              <a:rPr lang="es-PR" dirty="0"/>
              <a:t>del Cristo. </a:t>
            </a:r>
            <a:endParaRPr lang="es-PR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23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16871" r="27589" b="6115"/>
          <a:stretch/>
        </p:blipFill>
        <p:spPr>
          <a:xfrm>
            <a:off x="5155813" y="1752600"/>
            <a:ext cx="3988187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7674493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>
                <a:latin typeface="Candara" pitchFamily="34" charset="0"/>
                <a:cs typeface="Calibri" pitchFamily="34" charset="0"/>
              </a:rPr>
              <a:t>Gesù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il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buon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pastore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/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10.1-6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2" y="1981200"/>
            <a:ext cx="5003412" cy="4719638"/>
          </a:xfrm>
        </p:spPr>
        <p:txBody>
          <a:bodyPr>
            <a:normAutofit fontScale="92500" lnSpcReduction="20000"/>
          </a:bodyPr>
          <a:lstStyle/>
          <a:p>
            <a:r>
              <a:rPr lang="es-PR" dirty="0" err="1" smtClean="0"/>
              <a:t>Altri</a:t>
            </a:r>
            <a:r>
              <a:rPr lang="es-PR" dirty="0" smtClean="0"/>
              <a:t> </a:t>
            </a:r>
            <a:r>
              <a:rPr lang="es-PR" dirty="0" err="1" smtClean="0"/>
              <a:t>credono</a:t>
            </a:r>
            <a:r>
              <a:rPr lang="es-PR" dirty="0" smtClean="0"/>
              <a:t> che </a:t>
            </a:r>
            <a:r>
              <a:rPr lang="es-PR" dirty="0" err="1" smtClean="0"/>
              <a:t>che</a:t>
            </a:r>
            <a:r>
              <a:rPr lang="es-PR" dirty="0" smtClean="0"/>
              <a:t> si </a:t>
            </a:r>
            <a:r>
              <a:rPr lang="es-PR" dirty="0" err="1" smtClean="0"/>
              <a:t>riferisce</a:t>
            </a:r>
            <a:r>
              <a:rPr lang="es-PR" dirty="0" smtClean="0"/>
              <a:t> a Giovanni </a:t>
            </a:r>
            <a:r>
              <a:rPr lang="es-PR" dirty="0" err="1" smtClean="0"/>
              <a:t>Battista</a:t>
            </a:r>
            <a:r>
              <a:rPr lang="es-PR" dirty="0" smtClean="0"/>
              <a:t>, perché è </a:t>
            </a:r>
            <a:r>
              <a:rPr lang="es-PR" dirty="0" err="1" smtClean="0"/>
              <a:t>stato</a:t>
            </a:r>
            <a:r>
              <a:rPr lang="es-PR" dirty="0" smtClean="0"/>
              <a:t> </a:t>
            </a:r>
            <a:r>
              <a:rPr lang="es-PR" dirty="0" err="1"/>
              <a:t>i</a:t>
            </a:r>
            <a:r>
              <a:rPr lang="es-PR" dirty="0" err="1" smtClean="0"/>
              <a:t>l</a:t>
            </a:r>
            <a:r>
              <a:rPr lang="es-PR" dirty="0" smtClean="0"/>
              <a:t> </a:t>
            </a:r>
            <a:r>
              <a:rPr lang="es-PR" dirty="0" err="1" smtClean="0"/>
              <a:t>precursore</a:t>
            </a:r>
            <a:r>
              <a:rPr lang="es-PR" dirty="0" smtClean="0"/>
              <a:t> </a:t>
            </a:r>
            <a:r>
              <a:rPr lang="es-PR" dirty="0"/>
              <a:t>del </a:t>
            </a:r>
            <a:r>
              <a:rPr lang="es-PR" dirty="0" smtClean="0"/>
              <a:t>vero Pastore. </a:t>
            </a:r>
            <a:endParaRPr lang="es-PR" dirty="0" smtClean="0"/>
          </a:p>
          <a:p>
            <a:r>
              <a:rPr lang="es-PR" dirty="0" err="1" smtClean="0"/>
              <a:t>Altri</a:t>
            </a:r>
            <a:r>
              <a:rPr lang="es-PR" dirty="0" smtClean="0"/>
              <a:t> ancora </a:t>
            </a:r>
            <a:r>
              <a:rPr lang="es-PR" dirty="0" err="1" smtClean="0"/>
              <a:t>sono</a:t>
            </a:r>
            <a:r>
              <a:rPr lang="es-PR" dirty="0" smtClean="0"/>
              <a:t> </a:t>
            </a:r>
            <a:r>
              <a:rPr lang="es-PR" dirty="0" err="1" smtClean="0"/>
              <a:t>ugualmente</a:t>
            </a:r>
            <a:r>
              <a:rPr lang="es-PR" dirty="0" smtClean="0"/>
              <a:t> </a:t>
            </a:r>
            <a:r>
              <a:rPr lang="es-PR" dirty="0" err="1" smtClean="0"/>
              <a:t>sicuri</a:t>
            </a:r>
            <a:r>
              <a:rPr lang="es-PR" dirty="0" smtClean="0"/>
              <a:t> di che </a:t>
            </a:r>
            <a:r>
              <a:rPr lang="es-PR" dirty="0" err="1" smtClean="0"/>
              <a:t>il</a:t>
            </a:r>
            <a:r>
              <a:rPr lang="es-PR" dirty="0" smtClean="0"/>
              <a:t> </a:t>
            </a:r>
            <a:r>
              <a:rPr lang="es-PR" dirty="0" err="1" smtClean="0"/>
              <a:t>portiere</a:t>
            </a:r>
            <a:r>
              <a:rPr lang="es-PR" dirty="0" smtClean="0"/>
              <a:t> in </a:t>
            </a:r>
            <a:r>
              <a:rPr lang="es-PR" dirty="0" err="1" smtClean="0"/>
              <a:t>questo</a:t>
            </a:r>
            <a:r>
              <a:rPr lang="es-PR" dirty="0" smtClean="0"/>
              <a:t> </a:t>
            </a:r>
            <a:r>
              <a:rPr lang="es-PR" dirty="0" err="1" smtClean="0"/>
              <a:t>versetto</a:t>
            </a:r>
            <a:r>
              <a:rPr lang="es-PR" dirty="0" smtClean="0"/>
              <a:t> è lo </a:t>
            </a:r>
            <a:r>
              <a:rPr lang="es-PR" dirty="0" err="1" smtClean="0"/>
              <a:t>Spirito</a:t>
            </a:r>
            <a:r>
              <a:rPr lang="es-PR" dirty="0" smtClean="0"/>
              <a:t> Santo, che </a:t>
            </a:r>
            <a:r>
              <a:rPr lang="es-PR" dirty="0" err="1" smtClean="0"/>
              <a:t>apre</a:t>
            </a:r>
            <a:r>
              <a:rPr lang="es-PR" dirty="0" smtClean="0"/>
              <a:t> </a:t>
            </a:r>
            <a:r>
              <a:rPr lang="es-PR" dirty="0" smtClean="0"/>
              <a:t>la porta </a:t>
            </a:r>
            <a:r>
              <a:rPr lang="es-PR" dirty="0" smtClean="0"/>
              <a:t>per </a:t>
            </a:r>
            <a:r>
              <a:rPr lang="es-PR" dirty="0" err="1" smtClean="0"/>
              <a:t>l’arrivo</a:t>
            </a:r>
            <a:r>
              <a:rPr lang="es-PR" dirty="0" smtClean="0"/>
              <a:t> </a:t>
            </a:r>
            <a:r>
              <a:rPr lang="es-PR" dirty="0"/>
              <a:t>del </a:t>
            </a:r>
            <a:r>
              <a:rPr lang="es-PR" dirty="0" err="1" smtClean="0"/>
              <a:t>Signore</a:t>
            </a:r>
            <a:r>
              <a:rPr lang="es-PR" dirty="0" smtClean="0"/>
              <a:t> </a:t>
            </a:r>
            <a:r>
              <a:rPr lang="es-PR" dirty="0" err="1" smtClean="0"/>
              <a:t>Gesù</a:t>
            </a:r>
            <a:r>
              <a:rPr lang="es-PR" dirty="0" smtClean="0"/>
              <a:t> </a:t>
            </a:r>
            <a:r>
              <a:rPr lang="es-PR" dirty="0" err="1" smtClean="0"/>
              <a:t>nei</a:t>
            </a:r>
            <a:r>
              <a:rPr lang="es-PR" dirty="0" smtClean="0"/>
              <a:t> </a:t>
            </a:r>
            <a:r>
              <a:rPr lang="es-PR" dirty="0" err="1" smtClean="0"/>
              <a:t>cuori</a:t>
            </a:r>
            <a:r>
              <a:rPr lang="es-PR" dirty="0" smtClean="0"/>
              <a:t> e vite </a:t>
            </a:r>
            <a:r>
              <a:rPr lang="es-PR" dirty="0" err="1" smtClean="0"/>
              <a:t>dei</a:t>
            </a:r>
            <a:r>
              <a:rPr lang="es-PR" dirty="0" smtClean="0"/>
              <a:t> </a:t>
            </a:r>
            <a:r>
              <a:rPr lang="es-PR" dirty="0" err="1" smtClean="0"/>
              <a:t>Suoi</a:t>
            </a:r>
            <a:r>
              <a:rPr lang="es-PR" dirty="0" smtClean="0"/>
              <a:t>.  </a:t>
            </a:r>
            <a:endParaRPr lang="es-PR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23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16871" r="27589" b="6115"/>
          <a:stretch/>
        </p:blipFill>
        <p:spPr>
          <a:xfrm>
            <a:off x="5155813" y="1752600"/>
            <a:ext cx="3988187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9098511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>
                <a:latin typeface="Candara" pitchFamily="34" charset="0"/>
                <a:cs typeface="Calibri" pitchFamily="34" charset="0"/>
              </a:rPr>
              <a:t>Gesù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il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buon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pastore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/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10.1-6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2" y="1981200"/>
            <a:ext cx="4724398" cy="4719638"/>
          </a:xfrm>
        </p:spPr>
        <p:txBody>
          <a:bodyPr>
            <a:normAutofit fontScale="92500" lnSpcReduction="20000"/>
          </a:bodyPr>
          <a:lstStyle/>
          <a:p>
            <a:r>
              <a:rPr lang="es-PR" dirty="0" smtClean="0"/>
              <a:t>Le </a:t>
            </a:r>
            <a:r>
              <a:rPr lang="es-PR" dirty="0" err="1" smtClean="0"/>
              <a:t>pecore</a:t>
            </a:r>
            <a:r>
              <a:rPr lang="es-PR" dirty="0" smtClean="0"/>
              <a:t> </a:t>
            </a:r>
            <a:r>
              <a:rPr lang="es-PR" dirty="0" err="1" smtClean="0"/>
              <a:t>hanno</a:t>
            </a:r>
            <a:r>
              <a:rPr lang="es-PR" dirty="0" smtClean="0"/>
              <a:t> </a:t>
            </a:r>
            <a:r>
              <a:rPr lang="es-PR" dirty="0" err="1" smtClean="0"/>
              <a:t>udirono</a:t>
            </a:r>
            <a:r>
              <a:rPr lang="es-PR" dirty="0" smtClean="0"/>
              <a:t> la </a:t>
            </a:r>
            <a:r>
              <a:rPr lang="es-PR" dirty="0" err="1" smtClean="0"/>
              <a:t>voce</a:t>
            </a:r>
            <a:r>
              <a:rPr lang="es-PR" dirty="0" smtClean="0"/>
              <a:t> del </a:t>
            </a:r>
            <a:r>
              <a:rPr lang="es-PR" dirty="0" err="1" smtClean="0"/>
              <a:t>pastore</a:t>
            </a:r>
            <a:r>
              <a:rPr lang="es-PR" dirty="0" smtClean="0"/>
              <a:t>.. </a:t>
            </a:r>
            <a:r>
              <a:rPr lang="es-PR" dirty="0" err="1" smtClean="0"/>
              <a:t>Riconobbero</a:t>
            </a:r>
            <a:r>
              <a:rPr lang="es-PR" dirty="0" smtClean="0"/>
              <a:t> la </a:t>
            </a:r>
            <a:r>
              <a:rPr lang="es-PR" dirty="0" err="1" smtClean="0"/>
              <a:t>sua</a:t>
            </a:r>
            <a:r>
              <a:rPr lang="es-PR" dirty="0" smtClean="0"/>
              <a:t> </a:t>
            </a:r>
            <a:r>
              <a:rPr lang="es-PR" dirty="0" err="1" smtClean="0"/>
              <a:t>voce</a:t>
            </a:r>
            <a:r>
              <a:rPr lang="es-PR" dirty="0" smtClean="0"/>
              <a:t> come la del vero </a:t>
            </a:r>
            <a:r>
              <a:rPr lang="es-PR" dirty="0" err="1" smtClean="0"/>
              <a:t>pastore</a:t>
            </a:r>
            <a:r>
              <a:rPr lang="es-PR" dirty="0" smtClean="0"/>
              <a:t>. </a:t>
            </a:r>
            <a:endParaRPr lang="es-PR" dirty="0" smtClean="0"/>
          </a:p>
          <a:p>
            <a:r>
              <a:rPr lang="es-PR" dirty="0" err="1" smtClean="0"/>
              <a:t>Così</a:t>
            </a:r>
            <a:r>
              <a:rPr lang="es-PR" dirty="0" smtClean="0"/>
              <a:t> come le </a:t>
            </a:r>
            <a:r>
              <a:rPr lang="es-PR" dirty="0" err="1" smtClean="0"/>
              <a:t>pecore</a:t>
            </a:r>
            <a:r>
              <a:rPr lang="es-PR" dirty="0" smtClean="0"/>
              <a:t> </a:t>
            </a:r>
            <a:r>
              <a:rPr lang="es-PR" dirty="0" err="1" smtClean="0"/>
              <a:t>letterali</a:t>
            </a:r>
            <a:r>
              <a:rPr lang="es-PR" dirty="0" smtClean="0"/>
              <a:t> </a:t>
            </a:r>
            <a:r>
              <a:rPr lang="es-PR" dirty="0" err="1" smtClean="0"/>
              <a:t>riconoscono</a:t>
            </a:r>
            <a:r>
              <a:rPr lang="es-PR" dirty="0" smtClean="0"/>
              <a:t> la </a:t>
            </a:r>
            <a:r>
              <a:rPr lang="es-PR" dirty="0" err="1" smtClean="0"/>
              <a:t>voce</a:t>
            </a:r>
            <a:r>
              <a:rPr lang="es-PR" dirty="0" smtClean="0"/>
              <a:t> del loro proprio </a:t>
            </a:r>
            <a:r>
              <a:rPr lang="es-PR" dirty="0" err="1" smtClean="0"/>
              <a:t>pastore</a:t>
            </a:r>
            <a:r>
              <a:rPr lang="es-PR" dirty="0" smtClean="0"/>
              <a:t>, anche </a:t>
            </a:r>
            <a:r>
              <a:rPr lang="es-PR" dirty="0" err="1" smtClean="0"/>
              <a:t>c’erano</a:t>
            </a:r>
            <a:r>
              <a:rPr lang="es-PR" dirty="0" smtClean="0"/>
              <a:t> </a:t>
            </a:r>
            <a:r>
              <a:rPr lang="es-PR" dirty="0" err="1" smtClean="0"/>
              <a:t>fra</a:t>
            </a:r>
            <a:r>
              <a:rPr lang="es-PR" dirty="0" smtClean="0"/>
              <a:t> i </a:t>
            </a:r>
            <a:r>
              <a:rPr lang="es-PR" dirty="0" err="1" smtClean="0"/>
              <a:t>giudei</a:t>
            </a:r>
            <a:r>
              <a:rPr lang="es-PR" dirty="0" smtClean="0"/>
              <a:t> </a:t>
            </a:r>
            <a:r>
              <a:rPr lang="es-PR" dirty="0" err="1" smtClean="0"/>
              <a:t>quelli</a:t>
            </a:r>
            <a:r>
              <a:rPr lang="es-PR" dirty="0" smtClean="0"/>
              <a:t> </a:t>
            </a:r>
            <a:r>
              <a:rPr lang="es-PR" dirty="0" smtClean="0"/>
              <a:t>che </a:t>
            </a:r>
            <a:r>
              <a:rPr lang="es-PR" dirty="0" err="1" smtClean="0"/>
              <a:t>riconobbero</a:t>
            </a:r>
            <a:r>
              <a:rPr lang="es-PR" dirty="0" smtClean="0"/>
              <a:t> </a:t>
            </a:r>
            <a:r>
              <a:rPr lang="es-PR" dirty="0" err="1" smtClean="0"/>
              <a:t>il</a:t>
            </a:r>
            <a:r>
              <a:rPr lang="es-PR" dirty="0" smtClean="0"/>
              <a:t> </a:t>
            </a:r>
            <a:r>
              <a:rPr lang="es-PR" dirty="0" err="1" smtClean="0"/>
              <a:t>Messia</a:t>
            </a:r>
            <a:r>
              <a:rPr lang="es-PR" dirty="0" smtClean="0"/>
              <a:t> </a:t>
            </a:r>
            <a:r>
              <a:rPr lang="es-PR" dirty="0" err="1" smtClean="0"/>
              <a:t>quando</a:t>
            </a:r>
            <a:r>
              <a:rPr lang="es-PR" dirty="0" smtClean="0"/>
              <a:t> </a:t>
            </a:r>
            <a:r>
              <a:rPr lang="es-PR" dirty="0" err="1" smtClean="0"/>
              <a:t>apparve</a:t>
            </a:r>
            <a:r>
              <a:rPr lang="es-PR" dirty="0" smtClean="0"/>
              <a:t>. </a:t>
            </a:r>
            <a:endParaRPr lang="es-PR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30000"/>
                    </a14:imgEffect>
                    <a14:imgEffect>
                      <a14:brightnessContrast bright="13000"/>
                    </a14:imgEffect>
                  </a14:imgLayer>
                </a14:imgProps>
              </a:ext>
            </a:extLst>
          </a:blip>
          <a:srcRect l="18388" r="18925"/>
          <a:stretch/>
        </p:blipFill>
        <p:spPr>
          <a:xfrm>
            <a:off x="4876799" y="1752600"/>
            <a:ext cx="4267201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2252681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>
                <a:latin typeface="Candara" pitchFamily="34" charset="0"/>
                <a:cs typeface="Calibri" pitchFamily="34" charset="0"/>
              </a:rPr>
              <a:t>Gesù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il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buon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pastore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/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10.1-6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05399" cy="4719638"/>
          </a:xfrm>
        </p:spPr>
        <p:txBody>
          <a:bodyPr>
            <a:normAutofit fontScale="85000" lnSpcReduction="20000"/>
          </a:bodyPr>
          <a:lstStyle/>
          <a:p>
            <a:r>
              <a:rPr lang="es-PR" dirty="0" err="1" smtClean="0"/>
              <a:t>Attraverso</a:t>
            </a:r>
            <a:r>
              <a:rPr lang="es-PR" dirty="0" smtClean="0"/>
              <a:t> </a:t>
            </a:r>
            <a:r>
              <a:rPr lang="es-PR" dirty="0" err="1" smtClean="0"/>
              <a:t>il</a:t>
            </a:r>
            <a:r>
              <a:rPr lang="es-PR" dirty="0" smtClean="0"/>
              <a:t> </a:t>
            </a:r>
            <a:r>
              <a:rPr lang="es-PR" dirty="0" err="1" smtClean="0"/>
              <a:t>Vangelo</a:t>
            </a:r>
            <a:r>
              <a:rPr lang="es-PR" dirty="0" smtClean="0"/>
              <a:t>, </a:t>
            </a:r>
            <a:r>
              <a:rPr lang="es-PR" dirty="0" err="1" smtClean="0"/>
              <a:t>abbiamo</a:t>
            </a:r>
            <a:r>
              <a:rPr lang="es-PR" dirty="0" smtClean="0"/>
              <a:t> </a:t>
            </a:r>
            <a:r>
              <a:rPr lang="es-PR" dirty="0" err="1" smtClean="0"/>
              <a:t>udito</a:t>
            </a:r>
            <a:r>
              <a:rPr lang="es-PR" dirty="0" smtClean="0"/>
              <a:t> </a:t>
            </a:r>
            <a:r>
              <a:rPr lang="es-PR" dirty="0" err="1" smtClean="0"/>
              <a:t>il</a:t>
            </a:r>
            <a:r>
              <a:rPr lang="es-PR" dirty="0" smtClean="0"/>
              <a:t> Pastore </a:t>
            </a:r>
            <a:r>
              <a:rPr lang="es-PR" dirty="0" err="1" smtClean="0"/>
              <a:t>chiamando</a:t>
            </a:r>
            <a:r>
              <a:rPr lang="es-PR" dirty="0" smtClean="0"/>
              <a:t> le </a:t>
            </a:r>
            <a:r>
              <a:rPr lang="es-PR" dirty="0" err="1" smtClean="0"/>
              <a:t>sue</a:t>
            </a:r>
            <a:r>
              <a:rPr lang="es-PR" dirty="0" smtClean="0"/>
              <a:t> </a:t>
            </a:r>
            <a:r>
              <a:rPr lang="es-PR" dirty="0" err="1" smtClean="0"/>
              <a:t>proprie</a:t>
            </a:r>
            <a:r>
              <a:rPr lang="es-PR" dirty="0" smtClean="0"/>
              <a:t> </a:t>
            </a:r>
            <a:r>
              <a:rPr lang="es-PR" dirty="0" err="1" smtClean="0"/>
              <a:t>pecore</a:t>
            </a:r>
            <a:r>
              <a:rPr lang="es-PR" dirty="0" smtClean="0"/>
              <a:t> per loro </a:t>
            </a:r>
            <a:r>
              <a:rPr lang="es-PR" dirty="0" err="1" smtClean="0"/>
              <a:t>nomi</a:t>
            </a:r>
            <a:r>
              <a:rPr lang="es-PR" dirty="0" smtClean="0"/>
              <a:t>. </a:t>
            </a:r>
            <a:endParaRPr lang="es-PR" dirty="0" smtClean="0"/>
          </a:p>
          <a:p>
            <a:r>
              <a:rPr lang="es-PR" dirty="0" err="1" smtClean="0"/>
              <a:t>Nel</a:t>
            </a:r>
            <a:r>
              <a:rPr lang="es-PR" dirty="0" smtClean="0"/>
              <a:t> </a:t>
            </a:r>
            <a:r>
              <a:rPr lang="es-PR" dirty="0" err="1" smtClean="0">
                <a:solidFill>
                  <a:srgbClr val="FF0000"/>
                </a:solidFill>
              </a:rPr>
              <a:t>capitolo</a:t>
            </a:r>
            <a:r>
              <a:rPr lang="es-PR" dirty="0" smtClean="0">
                <a:solidFill>
                  <a:srgbClr val="FF0000"/>
                </a:solidFill>
              </a:rPr>
              <a:t> </a:t>
            </a:r>
            <a:r>
              <a:rPr lang="es-PR" dirty="0">
                <a:solidFill>
                  <a:srgbClr val="FF0000"/>
                </a:solidFill>
              </a:rPr>
              <a:t>1 </a:t>
            </a:r>
            <a:r>
              <a:rPr lang="es-PR" dirty="0" err="1" smtClean="0"/>
              <a:t>chiamò</a:t>
            </a:r>
            <a:r>
              <a:rPr lang="es-PR" dirty="0" smtClean="0"/>
              <a:t> </a:t>
            </a:r>
            <a:r>
              <a:rPr lang="es-PR" dirty="0" err="1" smtClean="0"/>
              <a:t>diversi</a:t>
            </a:r>
            <a:r>
              <a:rPr lang="es-PR" dirty="0" smtClean="0"/>
              <a:t> </a:t>
            </a:r>
            <a:r>
              <a:rPr lang="es-PR" dirty="0" err="1" smtClean="0"/>
              <a:t>discepoli</a:t>
            </a:r>
            <a:r>
              <a:rPr lang="es-PR" dirty="0" smtClean="0"/>
              <a:t>, e </a:t>
            </a:r>
            <a:r>
              <a:rPr lang="es-PR" dirty="0" err="1" smtClean="0"/>
              <a:t>tutti</a:t>
            </a:r>
            <a:r>
              <a:rPr lang="es-PR" dirty="0" smtClean="0"/>
              <a:t> </a:t>
            </a:r>
            <a:r>
              <a:rPr lang="es-PR" dirty="0" err="1" smtClean="0"/>
              <a:t>udirono</a:t>
            </a:r>
            <a:r>
              <a:rPr lang="es-PR" dirty="0" smtClean="0"/>
              <a:t> la </a:t>
            </a:r>
            <a:r>
              <a:rPr lang="es-PR" dirty="0" err="1" smtClean="0"/>
              <a:t>Sua</a:t>
            </a:r>
            <a:r>
              <a:rPr lang="es-PR" dirty="0" smtClean="0"/>
              <a:t> </a:t>
            </a:r>
            <a:r>
              <a:rPr lang="es-PR" dirty="0" err="1" smtClean="0"/>
              <a:t>voce</a:t>
            </a:r>
            <a:r>
              <a:rPr lang="es-PR" dirty="0" smtClean="0"/>
              <a:t> e </a:t>
            </a:r>
            <a:r>
              <a:rPr lang="es-PR" dirty="0" err="1" smtClean="0"/>
              <a:t>risposero</a:t>
            </a:r>
            <a:r>
              <a:rPr lang="es-PR" dirty="0" smtClean="0"/>
              <a:t>. </a:t>
            </a:r>
            <a:r>
              <a:rPr lang="es-PR" dirty="0" err="1" smtClean="0"/>
              <a:t>Chiamò</a:t>
            </a:r>
            <a:r>
              <a:rPr lang="es-PR" dirty="0" smtClean="0"/>
              <a:t> </a:t>
            </a:r>
            <a:r>
              <a:rPr lang="es-PR" dirty="0" err="1" smtClean="0"/>
              <a:t>il</a:t>
            </a:r>
            <a:r>
              <a:rPr lang="es-PR" dirty="0" smtClean="0"/>
              <a:t> </a:t>
            </a:r>
            <a:r>
              <a:rPr lang="es-PR" dirty="0" err="1" smtClean="0"/>
              <a:t>cieco</a:t>
            </a:r>
            <a:r>
              <a:rPr lang="es-PR" dirty="0" smtClean="0"/>
              <a:t> </a:t>
            </a:r>
            <a:r>
              <a:rPr lang="es-PR" dirty="0" err="1" smtClean="0"/>
              <a:t>nel</a:t>
            </a:r>
            <a:r>
              <a:rPr lang="es-PR" dirty="0" smtClean="0"/>
              <a:t> </a:t>
            </a:r>
            <a:r>
              <a:rPr lang="es-PR" dirty="0" err="1" smtClean="0">
                <a:solidFill>
                  <a:srgbClr val="FF0000"/>
                </a:solidFill>
              </a:rPr>
              <a:t>capitolo</a:t>
            </a:r>
            <a:r>
              <a:rPr lang="es-PR" dirty="0" smtClean="0">
                <a:solidFill>
                  <a:srgbClr val="FF0000"/>
                </a:solidFill>
              </a:rPr>
              <a:t> </a:t>
            </a:r>
            <a:r>
              <a:rPr lang="es-PR" dirty="0">
                <a:solidFill>
                  <a:srgbClr val="FF0000"/>
                </a:solidFill>
              </a:rPr>
              <a:t>9</a:t>
            </a:r>
            <a:r>
              <a:rPr lang="es-PR" dirty="0"/>
              <a:t>. </a:t>
            </a:r>
            <a:endParaRPr lang="es-PR" dirty="0" smtClean="0"/>
          </a:p>
          <a:p>
            <a:r>
              <a:rPr lang="es-PR" dirty="0" err="1" smtClean="0"/>
              <a:t>Il</a:t>
            </a:r>
            <a:r>
              <a:rPr lang="es-PR" dirty="0" smtClean="0"/>
              <a:t> </a:t>
            </a:r>
            <a:r>
              <a:rPr lang="es-PR" dirty="0" err="1" smtClean="0"/>
              <a:t>Signore</a:t>
            </a:r>
            <a:r>
              <a:rPr lang="es-PR" dirty="0" smtClean="0"/>
              <a:t> </a:t>
            </a:r>
            <a:r>
              <a:rPr lang="es-PR" dirty="0" err="1" smtClean="0"/>
              <a:t>Gesù</a:t>
            </a:r>
            <a:r>
              <a:rPr lang="es-PR" dirty="0" smtClean="0"/>
              <a:t> </a:t>
            </a:r>
            <a:r>
              <a:rPr lang="es-PR" dirty="0" err="1" smtClean="0"/>
              <a:t>segue</a:t>
            </a:r>
            <a:r>
              <a:rPr lang="es-PR" dirty="0" smtClean="0"/>
              <a:t> </a:t>
            </a:r>
            <a:r>
              <a:rPr lang="es-PR" dirty="0" err="1" smtClean="0"/>
              <a:t>chiamando</a:t>
            </a:r>
            <a:r>
              <a:rPr lang="es-PR" dirty="0" smtClean="0"/>
              <a:t> coloro che </a:t>
            </a:r>
            <a:r>
              <a:rPr lang="es-PR" dirty="0" err="1" smtClean="0"/>
              <a:t>volevano</a:t>
            </a:r>
            <a:r>
              <a:rPr lang="es-PR" dirty="0" smtClean="0"/>
              <a:t> </a:t>
            </a:r>
            <a:r>
              <a:rPr lang="es-PR" dirty="0" err="1" smtClean="0"/>
              <a:t>riceverlo</a:t>
            </a:r>
            <a:r>
              <a:rPr lang="es-PR" dirty="0" smtClean="0"/>
              <a:t> come Salvatore, e la </a:t>
            </a:r>
            <a:r>
              <a:rPr lang="es-PR" dirty="0" err="1" smtClean="0"/>
              <a:t>chiamata</a:t>
            </a:r>
            <a:r>
              <a:rPr lang="es-PR" dirty="0" smtClean="0"/>
              <a:t> è </a:t>
            </a:r>
            <a:r>
              <a:rPr lang="es-PR" dirty="0" err="1" smtClean="0"/>
              <a:t>personale</a:t>
            </a:r>
            <a:r>
              <a:rPr lang="es-PR" dirty="0" smtClean="0"/>
              <a:t> e </a:t>
            </a:r>
            <a:r>
              <a:rPr lang="es-PR" dirty="0" err="1" smtClean="0"/>
              <a:t>individuale</a:t>
            </a:r>
            <a:r>
              <a:rPr lang="es-PR" dirty="0" smtClean="0"/>
              <a:t>. </a:t>
            </a:r>
            <a:endParaRPr lang="es-PR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30000"/>
                    </a14:imgEffect>
                    <a14:imgEffect>
                      <a14:brightnessContrast bright="13000"/>
                    </a14:imgEffect>
                  </a14:imgLayer>
                </a14:imgProps>
              </a:ext>
            </a:extLst>
          </a:blip>
          <a:srcRect l="23985" r="18925"/>
          <a:stretch/>
        </p:blipFill>
        <p:spPr>
          <a:xfrm>
            <a:off x="5257800" y="1752600"/>
            <a:ext cx="3886200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3174611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B40BEE61-78A7-4B3C-8981-FE4F09B794B2}" type="slidenum">
              <a:rPr lang="en-US">
                <a:solidFill>
                  <a:srgbClr val="000000"/>
                </a:solidFill>
              </a:rPr>
              <a:pPr>
                <a:defRPr/>
              </a:pPr>
              <a:t>2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838200"/>
            <a:ext cx="3649663" cy="838200"/>
          </a:xfrm>
        </p:spPr>
        <p:txBody>
          <a:bodyPr/>
          <a:lstStyle/>
          <a:p>
            <a:pPr eaLnBrk="1" hangingPunct="1"/>
            <a:r>
              <a:rPr lang="es-PR" noProof="0" dirty="0" smtClean="0">
                <a:latin typeface="Candara" pitchFamily="34" charset="0"/>
                <a:cs typeface="Calibri" pitchFamily="34" charset="0"/>
              </a:rPr>
              <a:t>Contesto</a:t>
            </a:r>
            <a:endParaRPr lang="es-PR" noProof="0" dirty="0" smtClean="0"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2133600"/>
            <a:ext cx="3886200" cy="2362200"/>
          </a:xfrm>
        </p:spPr>
        <p:txBody>
          <a:bodyPr/>
          <a:lstStyle/>
          <a:p>
            <a:pPr eaLnBrk="1" hangingPunct="1"/>
            <a:r>
              <a:rPr lang="es-PR" sz="4000" dirty="0" smtClean="0">
                <a:latin typeface="Candara" pitchFamily="34" charset="0"/>
                <a:cs typeface="Calibri" pitchFamily="34" charset="0"/>
              </a:rPr>
              <a:t>Giovanni</a:t>
            </a:r>
            <a:endParaRPr lang="es-PR" sz="4000" dirty="0" smtClean="0">
              <a:latin typeface="Candara" pitchFamily="34" charset="0"/>
              <a:cs typeface="Calibri" pitchFamily="34" charset="0"/>
            </a:endParaRPr>
          </a:p>
          <a:p>
            <a:pPr lvl="1"/>
            <a:r>
              <a:rPr lang="es-PR" sz="3600" dirty="0" smtClean="0">
                <a:latin typeface="Candara" pitchFamily="34" charset="0"/>
                <a:cs typeface="Calibri" pitchFamily="34" charset="0"/>
              </a:rPr>
              <a:t>10.1-42</a:t>
            </a:r>
            <a:endParaRPr lang="es-PR" sz="2800" noProof="0" dirty="0" smtClean="0">
              <a:latin typeface="Candara" pitchFamily="34" charset="0"/>
              <a:cs typeface="Calibri" pitchFamily="34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email">
            <a:lum bright="10000" contrast="20000"/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208929" y="2286000"/>
            <a:ext cx="4686300" cy="279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>
                <a:latin typeface="Candara" pitchFamily="34" charset="0"/>
                <a:cs typeface="Calibri" pitchFamily="34" charset="0"/>
              </a:rPr>
              <a:t>Gesù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il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buon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pastore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/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10.1-6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05399" cy="4719638"/>
          </a:xfrm>
        </p:spPr>
        <p:txBody>
          <a:bodyPr>
            <a:normAutofit lnSpcReduction="10000"/>
          </a:bodyPr>
          <a:lstStyle/>
          <a:p>
            <a:r>
              <a:rPr lang="es-PR" dirty="0" err="1" smtClean="0"/>
              <a:t>L’espressione</a:t>
            </a:r>
            <a:r>
              <a:rPr lang="es-PR" dirty="0" smtClean="0"/>
              <a:t> “le conduce </a:t>
            </a:r>
            <a:r>
              <a:rPr lang="es-PR" dirty="0" err="1" smtClean="0"/>
              <a:t>fuori</a:t>
            </a:r>
            <a:r>
              <a:rPr lang="es-PR" dirty="0" smtClean="0"/>
              <a:t>” </a:t>
            </a:r>
            <a:r>
              <a:rPr lang="es-PR" dirty="0" err="1" smtClean="0"/>
              <a:t>può</a:t>
            </a:r>
            <a:r>
              <a:rPr lang="es-PR" dirty="0" smtClean="0"/>
              <a:t> significare </a:t>
            </a:r>
            <a:r>
              <a:rPr lang="es-PR" dirty="0" err="1" smtClean="0"/>
              <a:t>il</a:t>
            </a:r>
            <a:r>
              <a:rPr lang="es-PR" dirty="0" smtClean="0"/>
              <a:t> </a:t>
            </a:r>
            <a:r>
              <a:rPr lang="es-PR" dirty="0" err="1" smtClean="0"/>
              <a:t>fatto</a:t>
            </a:r>
            <a:r>
              <a:rPr lang="es-PR" dirty="0" smtClean="0"/>
              <a:t> di che coloro che </a:t>
            </a:r>
            <a:r>
              <a:rPr lang="es-PR" dirty="0" err="1" smtClean="0"/>
              <a:t>avevano</a:t>
            </a:r>
            <a:r>
              <a:rPr lang="es-PR" dirty="0" smtClean="0"/>
              <a:t> </a:t>
            </a:r>
            <a:r>
              <a:rPr lang="es-PR" dirty="0" err="1" smtClean="0"/>
              <a:t>udito</a:t>
            </a:r>
            <a:r>
              <a:rPr lang="es-PR" dirty="0" smtClean="0"/>
              <a:t> la </a:t>
            </a:r>
            <a:r>
              <a:rPr lang="es-PR" dirty="0" err="1" smtClean="0"/>
              <a:t>Sua</a:t>
            </a:r>
            <a:r>
              <a:rPr lang="es-PR" dirty="0" smtClean="0"/>
              <a:t> </a:t>
            </a:r>
            <a:r>
              <a:rPr lang="es-PR" dirty="0" err="1" smtClean="0"/>
              <a:t>voce</a:t>
            </a:r>
            <a:r>
              <a:rPr lang="es-PR" dirty="0" smtClean="0"/>
              <a:t>, </a:t>
            </a:r>
            <a:r>
              <a:rPr lang="es-PR" dirty="0" err="1" smtClean="0"/>
              <a:t>il</a:t>
            </a:r>
            <a:r>
              <a:rPr lang="es-PR" dirty="0" smtClean="0"/>
              <a:t> </a:t>
            </a:r>
            <a:r>
              <a:rPr lang="es-PR" dirty="0" err="1" smtClean="0"/>
              <a:t>Signore</a:t>
            </a:r>
            <a:r>
              <a:rPr lang="es-PR" dirty="0" smtClean="0"/>
              <a:t> </a:t>
            </a:r>
            <a:r>
              <a:rPr lang="es-PR" dirty="0" err="1" smtClean="0"/>
              <a:t>Gesù</a:t>
            </a:r>
            <a:r>
              <a:rPr lang="es-PR" dirty="0" smtClean="0"/>
              <a:t> </a:t>
            </a:r>
            <a:r>
              <a:rPr lang="es-PR" dirty="0" err="1" smtClean="0"/>
              <a:t>li</a:t>
            </a:r>
            <a:r>
              <a:rPr lang="es-PR" dirty="0" smtClean="0"/>
              <a:t> ha </a:t>
            </a:r>
            <a:r>
              <a:rPr lang="es-PR" dirty="0" err="1" smtClean="0"/>
              <a:t>portati</a:t>
            </a:r>
            <a:r>
              <a:rPr lang="es-PR" dirty="0" smtClean="0"/>
              <a:t> dalla </a:t>
            </a:r>
            <a:r>
              <a:rPr lang="es-PR" dirty="0" err="1" smtClean="0"/>
              <a:t>piega</a:t>
            </a:r>
            <a:r>
              <a:rPr lang="es-PR" dirty="0" smtClean="0"/>
              <a:t> di </a:t>
            </a:r>
            <a:r>
              <a:rPr lang="es-PR" dirty="0" err="1" smtClean="0"/>
              <a:t>Israele</a:t>
            </a:r>
            <a:r>
              <a:rPr lang="es-PR" dirty="0" smtClean="0"/>
              <a:t>. </a:t>
            </a:r>
            <a:endParaRPr lang="es-PR" dirty="0" smtClean="0"/>
          </a:p>
          <a:p>
            <a:r>
              <a:rPr lang="es-PR" dirty="0" err="1" smtClean="0"/>
              <a:t>Erano</a:t>
            </a:r>
            <a:r>
              <a:rPr lang="es-PR" dirty="0" smtClean="0"/>
              <a:t> </a:t>
            </a:r>
            <a:r>
              <a:rPr lang="es-PR" dirty="0" err="1" smtClean="0"/>
              <a:t>chiusi</a:t>
            </a:r>
            <a:r>
              <a:rPr lang="es-PR" dirty="0" smtClean="0"/>
              <a:t> e </a:t>
            </a:r>
            <a:r>
              <a:rPr lang="es-PR" dirty="0" err="1" smtClean="0"/>
              <a:t>limitati</a:t>
            </a:r>
            <a:r>
              <a:rPr lang="es-PR" dirty="0" smtClean="0"/>
              <a:t>. Non </a:t>
            </a:r>
            <a:r>
              <a:rPr lang="es-PR" dirty="0" err="1" smtClean="0"/>
              <a:t>c’era</a:t>
            </a:r>
            <a:r>
              <a:rPr lang="es-PR" dirty="0" smtClean="0"/>
              <a:t> </a:t>
            </a:r>
            <a:r>
              <a:rPr lang="es-PR" dirty="0" err="1" smtClean="0"/>
              <a:t>libert</a:t>
            </a:r>
            <a:r>
              <a:rPr lang="es-PR" dirty="0" err="1" smtClean="0"/>
              <a:t>à</a:t>
            </a:r>
            <a:r>
              <a:rPr lang="es-PR" dirty="0" smtClean="0"/>
              <a:t> </a:t>
            </a:r>
            <a:r>
              <a:rPr lang="es-PR" dirty="0" err="1" smtClean="0"/>
              <a:t>sotto</a:t>
            </a:r>
            <a:r>
              <a:rPr lang="es-PR" dirty="0" smtClean="0"/>
              <a:t> la </a:t>
            </a:r>
            <a:r>
              <a:rPr lang="es-PR" dirty="0" err="1" smtClean="0"/>
              <a:t>legge</a:t>
            </a:r>
            <a:r>
              <a:rPr lang="es-PR" dirty="0" smtClean="0"/>
              <a:t>. </a:t>
            </a:r>
            <a:endParaRPr lang="es-PR" dirty="0" smtClean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30000"/>
                    </a14:imgEffect>
                    <a14:imgEffect>
                      <a14:brightnessContrast bright="13000"/>
                    </a14:imgEffect>
                  </a14:imgLayer>
                </a14:imgProps>
              </a:ext>
            </a:extLst>
          </a:blip>
          <a:srcRect l="23985" r="18925"/>
          <a:stretch/>
        </p:blipFill>
        <p:spPr>
          <a:xfrm>
            <a:off x="5257800" y="1752600"/>
            <a:ext cx="3886200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9764450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>
                <a:latin typeface="Candara" pitchFamily="34" charset="0"/>
                <a:cs typeface="Calibri" pitchFamily="34" charset="0"/>
              </a:rPr>
              <a:t>Gesù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il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buon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pastore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/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10.1-6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05399" cy="4719638"/>
          </a:xfrm>
        </p:spPr>
        <p:txBody>
          <a:bodyPr>
            <a:normAutofit lnSpcReduction="10000"/>
          </a:bodyPr>
          <a:lstStyle/>
          <a:p>
            <a:r>
              <a:rPr lang="es-PR" dirty="0" err="1" smtClean="0"/>
              <a:t>Il</a:t>
            </a:r>
            <a:r>
              <a:rPr lang="es-PR" dirty="0" smtClean="0"/>
              <a:t> </a:t>
            </a:r>
            <a:r>
              <a:rPr lang="es-PR" dirty="0" err="1" smtClean="0"/>
              <a:t>Signore</a:t>
            </a:r>
            <a:r>
              <a:rPr lang="es-PR" dirty="0" smtClean="0"/>
              <a:t> porta le </a:t>
            </a:r>
            <a:r>
              <a:rPr lang="es-PR" dirty="0" err="1" smtClean="0"/>
              <a:t>Sue</a:t>
            </a:r>
            <a:r>
              <a:rPr lang="es-PR" dirty="0" smtClean="0"/>
              <a:t> </a:t>
            </a:r>
            <a:r>
              <a:rPr lang="es-PR" dirty="0" err="1" smtClean="0"/>
              <a:t>pecore</a:t>
            </a:r>
            <a:r>
              <a:rPr lang="es-PR" dirty="0" smtClean="0"/>
              <a:t> </a:t>
            </a:r>
            <a:r>
              <a:rPr lang="es-PR" dirty="0" err="1" smtClean="0"/>
              <a:t>alla</a:t>
            </a:r>
            <a:r>
              <a:rPr lang="es-PR" dirty="0" smtClean="0"/>
              <a:t> </a:t>
            </a:r>
            <a:r>
              <a:rPr lang="es-PR" dirty="0" err="1" smtClean="0"/>
              <a:t>libertà</a:t>
            </a:r>
            <a:r>
              <a:rPr lang="es-PR" dirty="0" smtClean="0"/>
              <a:t> </a:t>
            </a:r>
            <a:r>
              <a:rPr lang="es-PR" dirty="0" err="1" smtClean="0"/>
              <a:t>della</a:t>
            </a:r>
            <a:r>
              <a:rPr lang="es-PR" dirty="0" smtClean="0"/>
              <a:t> </a:t>
            </a:r>
            <a:r>
              <a:rPr lang="es-PR" dirty="0" err="1" smtClean="0"/>
              <a:t>Sua</a:t>
            </a:r>
            <a:r>
              <a:rPr lang="es-PR" dirty="0" smtClean="0"/>
              <a:t> </a:t>
            </a:r>
            <a:r>
              <a:rPr lang="es-PR" dirty="0" err="1" smtClean="0"/>
              <a:t>grazia</a:t>
            </a:r>
            <a:r>
              <a:rPr lang="es-PR" dirty="0" smtClean="0"/>
              <a:t>. </a:t>
            </a:r>
            <a:endParaRPr lang="es-PR" dirty="0" smtClean="0"/>
          </a:p>
          <a:p>
            <a:r>
              <a:rPr lang="es-PR" dirty="0" err="1" smtClean="0"/>
              <a:t>Nell’ultimo</a:t>
            </a:r>
            <a:r>
              <a:rPr lang="es-PR" dirty="0" smtClean="0"/>
              <a:t> </a:t>
            </a:r>
            <a:r>
              <a:rPr lang="es-PR" dirty="0" err="1" smtClean="0"/>
              <a:t>capitolo</a:t>
            </a:r>
            <a:r>
              <a:rPr lang="es-PR" dirty="0" smtClean="0"/>
              <a:t>, i </a:t>
            </a:r>
            <a:r>
              <a:rPr lang="es-PR" dirty="0" err="1" smtClean="0"/>
              <a:t>giudei</a:t>
            </a:r>
            <a:r>
              <a:rPr lang="es-PR" dirty="0" smtClean="0"/>
              <a:t> </a:t>
            </a:r>
            <a:r>
              <a:rPr lang="es-PR" dirty="0" err="1" smtClean="0"/>
              <a:t>avevano</a:t>
            </a:r>
            <a:r>
              <a:rPr lang="es-PR" dirty="0" smtClean="0"/>
              <a:t> </a:t>
            </a:r>
            <a:r>
              <a:rPr lang="es-PR" dirty="0" err="1" smtClean="0"/>
              <a:t>buttato</a:t>
            </a:r>
            <a:r>
              <a:rPr lang="es-PR" dirty="0" smtClean="0"/>
              <a:t> </a:t>
            </a:r>
            <a:r>
              <a:rPr lang="es-PR" dirty="0" err="1" smtClean="0"/>
              <a:t>fuori</a:t>
            </a:r>
            <a:r>
              <a:rPr lang="es-PR" dirty="0" smtClean="0"/>
              <a:t> </a:t>
            </a:r>
            <a:r>
              <a:rPr lang="es-PR" dirty="0" err="1" smtClean="0"/>
              <a:t>l’uomo</a:t>
            </a:r>
            <a:r>
              <a:rPr lang="es-PR" dirty="0" smtClean="0"/>
              <a:t> dalla sinagoga</a:t>
            </a:r>
            <a:r>
              <a:rPr lang="es-PR" dirty="0"/>
              <a:t>. </a:t>
            </a:r>
            <a:endParaRPr lang="es-PR" dirty="0" smtClean="0"/>
          </a:p>
          <a:p>
            <a:r>
              <a:rPr lang="es-PR" dirty="0" smtClean="0"/>
              <a:t>Con </a:t>
            </a:r>
            <a:r>
              <a:rPr lang="es-PR" dirty="0" err="1" smtClean="0"/>
              <a:t>quello</a:t>
            </a:r>
            <a:r>
              <a:rPr lang="es-PR" dirty="0" smtClean="0"/>
              <a:t>, </a:t>
            </a:r>
            <a:r>
              <a:rPr lang="es-PR" dirty="0" err="1" smtClean="0"/>
              <a:t>senza</a:t>
            </a:r>
            <a:r>
              <a:rPr lang="es-PR" dirty="0" smtClean="0"/>
              <a:t> </a:t>
            </a:r>
            <a:r>
              <a:rPr lang="es-PR" dirty="0" err="1" smtClean="0"/>
              <a:t>saperlo</a:t>
            </a:r>
            <a:r>
              <a:rPr lang="es-PR" dirty="0" smtClean="0"/>
              <a:t>, </a:t>
            </a:r>
            <a:r>
              <a:rPr lang="es-PR" dirty="0" err="1" smtClean="0"/>
              <a:t>avevano</a:t>
            </a:r>
            <a:r>
              <a:rPr lang="es-PR" dirty="0" smtClean="0"/>
              <a:t> </a:t>
            </a:r>
            <a:r>
              <a:rPr lang="es-PR" dirty="0" err="1" smtClean="0"/>
              <a:t>aiutato</a:t>
            </a:r>
            <a:r>
              <a:rPr lang="es-PR" dirty="0" smtClean="0"/>
              <a:t> </a:t>
            </a:r>
            <a:r>
              <a:rPr lang="es-PR" dirty="0" err="1" smtClean="0"/>
              <a:t>l’opera</a:t>
            </a:r>
            <a:r>
              <a:rPr lang="es-PR" dirty="0" smtClean="0"/>
              <a:t> del </a:t>
            </a:r>
            <a:r>
              <a:rPr lang="es-PR" dirty="0" err="1" smtClean="0"/>
              <a:t>Signore</a:t>
            </a:r>
            <a:r>
              <a:rPr lang="es-PR" dirty="0" smtClean="0"/>
              <a:t>.</a:t>
            </a:r>
            <a:endParaRPr lang="es-PR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30000"/>
                    </a14:imgEffect>
                    <a14:imgEffect>
                      <a14:brightnessContrast bright="13000"/>
                    </a14:imgEffect>
                  </a14:imgLayer>
                </a14:imgProps>
              </a:ext>
            </a:extLst>
          </a:blip>
          <a:srcRect l="23985" r="18925"/>
          <a:stretch/>
        </p:blipFill>
        <p:spPr>
          <a:xfrm>
            <a:off x="5257800" y="1752600"/>
            <a:ext cx="3886200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9317667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>
                <a:latin typeface="Candara" pitchFamily="34" charset="0"/>
                <a:cs typeface="Calibri" pitchFamily="34" charset="0"/>
              </a:rPr>
              <a:t>Gesù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il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buon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pastore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/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10.1-6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05399" cy="4719638"/>
          </a:xfrm>
        </p:spPr>
        <p:txBody>
          <a:bodyPr>
            <a:normAutofit fontScale="92500" lnSpcReduction="20000"/>
          </a:bodyPr>
          <a:lstStyle/>
          <a:p>
            <a:r>
              <a:rPr lang="es-PR" dirty="0">
                <a:solidFill>
                  <a:srgbClr val="FF0000"/>
                </a:solidFill>
              </a:rPr>
              <a:t>10:4</a:t>
            </a:r>
            <a:r>
              <a:rPr lang="es-PR" dirty="0"/>
              <a:t> </a:t>
            </a:r>
            <a:r>
              <a:rPr lang="es-PR" dirty="0" err="1" smtClean="0"/>
              <a:t>Quando</a:t>
            </a:r>
            <a:r>
              <a:rPr lang="es-PR" dirty="0" smtClean="0"/>
              <a:t> </a:t>
            </a:r>
            <a:r>
              <a:rPr lang="es-PR" dirty="0" err="1" smtClean="0"/>
              <a:t>il</a:t>
            </a:r>
            <a:r>
              <a:rPr lang="es-PR" dirty="0" smtClean="0"/>
              <a:t> vero </a:t>
            </a:r>
            <a:r>
              <a:rPr lang="es-PR" dirty="0" err="1" smtClean="0"/>
              <a:t>pastore</a:t>
            </a:r>
            <a:r>
              <a:rPr lang="es-PR" dirty="0" smtClean="0"/>
              <a:t> ha </a:t>
            </a:r>
            <a:r>
              <a:rPr lang="es-PR" dirty="0" err="1" smtClean="0"/>
              <a:t>portato</a:t>
            </a:r>
            <a:r>
              <a:rPr lang="es-PR" dirty="0" smtClean="0"/>
              <a:t> </a:t>
            </a:r>
            <a:r>
              <a:rPr lang="es-PR" dirty="0" err="1" smtClean="0"/>
              <a:t>fuori</a:t>
            </a:r>
            <a:r>
              <a:rPr lang="es-PR" dirty="0" smtClean="0"/>
              <a:t> </a:t>
            </a:r>
            <a:r>
              <a:rPr lang="es-PR" dirty="0" err="1" smtClean="0"/>
              <a:t>tutte</a:t>
            </a:r>
            <a:r>
              <a:rPr lang="es-PR" dirty="0" smtClean="0"/>
              <a:t> le </a:t>
            </a:r>
            <a:r>
              <a:rPr lang="es-PR" dirty="0" err="1" smtClean="0"/>
              <a:t>proprie</a:t>
            </a:r>
            <a:r>
              <a:rPr lang="es-PR" dirty="0" smtClean="0"/>
              <a:t> </a:t>
            </a:r>
            <a:r>
              <a:rPr lang="es-PR" dirty="0" err="1" smtClean="0"/>
              <a:t>pecore</a:t>
            </a:r>
            <a:r>
              <a:rPr lang="es-PR" dirty="0" smtClean="0"/>
              <a:t>, non le </a:t>
            </a:r>
            <a:r>
              <a:rPr lang="es-PR" dirty="0"/>
              <a:t>conduce, </a:t>
            </a:r>
            <a:r>
              <a:rPr lang="es-PR" dirty="0" smtClean="0"/>
              <a:t>se non che anda </a:t>
            </a:r>
            <a:r>
              <a:rPr lang="es-PR" dirty="0" err="1" smtClean="0"/>
              <a:t>davanti</a:t>
            </a:r>
            <a:r>
              <a:rPr lang="es-PR" dirty="0" smtClean="0"/>
              <a:t> </a:t>
            </a:r>
            <a:r>
              <a:rPr lang="es-PR" dirty="0" err="1" smtClean="0"/>
              <a:t>esse</a:t>
            </a:r>
            <a:r>
              <a:rPr lang="es-PR" dirty="0" smtClean="0"/>
              <a:t>. </a:t>
            </a:r>
            <a:endParaRPr lang="es-PR" dirty="0" smtClean="0"/>
          </a:p>
          <a:p>
            <a:r>
              <a:rPr lang="es-PR" dirty="0" smtClean="0"/>
              <a:t>Non le </a:t>
            </a:r>
            <a:r>
              <a:rPr lang="es-PR" dirty="0" err="1" smtClean="0"/>
              <a:t>chiede</a:t>
            </a:r>
            <a:r>
              <a:rPr lang="es-PR" dirty="0" smtClean="0"/>
              <a:t> che </a:t>
            </a:r>
            <a:r>
              <a:rPr lang="es-PR" dirty="0" err="1" smtClean="0"/>
              <a:t>vadano</a:t>
            </a:r>
            <a:r>
              <a:rPr lang="es-PR" dirty="0" smtClean="0"/>
              <a:t> da </a:t>
            </a:r>
            <a:r>
              <a:rPr lang="es-PR" dirty="0" err="1" smtClean="0"/>
              <a:t>nessuna</a:t>
            </a:r>
            <a:r>
              <a:rPr lang="es-PR" dirty="0" smtClean="0"/>
              <a:t> parte </a:t>
            </a:r>
            <a:r>
              <a:rPr lang="es-PR" dirty="0" err="1" smtClean="0"/>
              <a:t>dove</a:t>
            </a:r>
            <a:r>
              <a:rPr lang="es-PR" dirty="0" smtClean="0"/>
              <a:t> </a:t>
            </a:r>
            <a:r>
              <a:rPr lang="es-PR" dirty="0" err="1" smtClean="0"/>
              <a:t>Egli</a:t>
            </a:r>
            <a:r>
              <a:rPr lang="es-PR" dirty="0" smtClean="0"/>
              <a:t> non </a:t>
            </a:r>
            <a:r>
              <a:rPr lang="es-PR" dirty="0" err="1" smtClean="0"/>
              <a:t>sia</a:t>
            </a:r>
            <a:r>
              <a:rPr lang="es-PR" dirty="0" smtClean="0"/>
              <a:t> </a:t>
            </a:r>
            <a:r>
              <a:rPr lang="es-PR" dirty="0" err="1" smtClean="0"/>
              <a:t>andato</a:t>
            </a:r>
            <a:r>
              <a:rPr lang="es-PR" dirty="0" smtClean="0"/>
              <a:t> prima. </a:t>
            </a:r>
            <a:endParaRPr lang="es-PR" dirty="0" smtClean="0"/>
          </a:p>
          <a:p>
            <a:r>
              <a:rPr lang="es-PR" dirty="0" err="1" smtClean="0"/>
              <a:t>Egli</a:t>
            </a:r>
            <a:r>
              <a:rPr lang="es-PR" dirty="0" smtClean="0"/>
              <a:t> è </a:t>
            </a:r>
            <a:r>
              <a:rPr lang="es-PR" dirty="0" err="1" smtClean="0"/>
              <a:t>sempre</a:t>
            </a:r>
            <a:r>
              <a:rPr lang="es-PR" dirty="0" smtClean="0"/>
              <a:t> </a:t>
            </a:r>
            <a:r>
              <a:rPr lang="es-PR" dirty="0" err="1" smtClean="0"/>
              <a:t>fuori</a:t>
            </a:r>
            <a:r>
              <a:rPr lang="es-PR" dirty="0" smtClean="0"/>
              <a:t> </a:t>
            </a:r>
            <a:r>
              <a:rPr lang="es-PR" dirty="0" err="1" smtClean="0"/>
              <a:t>davanti</a:t>
            </a:r>
            <a:r>
              <a:rPr lang="es-PR" dirty="0" smtClean="0"/>
              <a:t> </a:t>
            </a:r>
            <a:r>
              <a:rPr lang="es-PR" dirty="0" err="1" smtClean="0"/>
              <a:t>alle</a:t>
            </a:r>
            <a:r>
              <a:rPr lang="es-PR" dirty="0" smtClean="0"/>
              <a:t> </a:t>
            </a:r>
            <a:r>
              <a:rPr lang="es-PR" dirty="0" err="1" smtClean="0"/>
              <a:t>pecore</a:t>
            </a:r>
            <a:r>
              <a:rPr lang="es-PR" dirty="0" smtClean="0"/>
              <a:t> come Salvatore di loro, </a:t>
            </a:r>
            <a:r>
              <a:rPr lang="es-PR" dirty="0" err="1" smtClean="0"/>
              <a:t>il</a:t>
            </a:r>
            <a:r>
              <a:rPr lang="es-PR" dirty="0" smtClean="0"/>
              <a:t> loro Guida e </a:t>
            </a:r>
            <a:r>
              <a:rPr lang="es-PR" dirty="0" err="1" smtClean="0"/>
              <a:t>Esempio</a:t>
            </a:r>
            <a:r>
              <a:rPr lang="es-PR" dirty="0" smtClean="0"/>
              <a:t>. </a:t>
            </a:r>
            <a:endParaRPr lang="es-PR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25000"/>
                    </a14:imgEffect>
                    <a14:imgEffect>
                      <a14:brightnessContrast bright="29000" contrast="-16000"/>
                    </a14:imgEffect>
                  </a14:imgLayer>
                </a14:imgProps>
              </a:ext>
            </a:extLst>
          </a:blip>
          <a:srcRect l="23801" r="25621"/>
          <a:stretch/>
        </p:blipFill>
        <p:spPr>
          <a:xfrm>
            <a:off x="5257800" y="1752600"/>
            <a:ext cx="3886200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1650684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>
                <a:latin typeface="Candara" pitchFamily="34" charset="0"/>
                <a:cs typeface="Calibri" pitchFamily="34" charset="0"/>
              </a:rPr>
              <a:t>Gesù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il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buon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pastore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/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10.1-6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05399" cy="4719638"/>
          </a:xfrm>
        </p:spPr>
        <p:txBody>
          <a:bodyPr>
            <a:normAutofit fontScale="92500" lnSpcReduction="20000"/>
          </a:bodyPr>
          <a:lstStyle/>
          <a:p>
            <a:r>
              <a:rPr lang="es-PR" dirty="0" smtClean="0"/>
              <a:t>Coloro che </a:t>
            </a:r>
            <a:r>
              <a:rPr lang="es-PR" dirty="0" err="1" smtClean="0"/>
              <a:t>sono</a:t>
            </a:r>
            <a:r>
              <a:rPr lang="es-PR" dirty="0" smtClean="0"/>
              <a:t> </a:t>
            </a:r>
            <a:r>
              <a:rPr lang="es-PR" dirty="0" err="1" smtClean="0"/>
              <a:t>vere</a:t>
            </a:r>
            <a:r>
              <a:rPr lang="es-PR" dirty="0" smtClean="0"/>
              <a:t> </a:t>
            </a:r>
            <a:r>
              <a:rPr lang="es-PR" dirty="0" err="1" smtClean="0"/>
              <a:t>pecore</a:t>
            </a:r>
            <a:r>
              <a:rPr lang="es-PR" dirty="0" smtClean="0"/>
              <a:t> di Cristo lo </a:t>
            </a:r>
            <a:r>
              <a:rPr lang="es-PR" dirty="0" err="1" smtClean="0"/>
              <a:t>seguono</a:t>
            </a:r>
            <a:r>
              <a:rPr lang="es-PR" dirty="0" smtClean="0"/>
              <a:t>. </a:t>
            </a:r>
            <a:endParaRPr lang="es-PR" dirty="0" smtClean="0"/>
          </a:p>
          <a:p>
            <a:r>
              <a:rPr lang="es-PR" dirty="0" smtClean="0"/>
              <a:t>Non </a:t>
            </a:r>
            <a:r>
              <a:rPr lang="es-PR" dirty="0" err="1" smtClean="0"/>
              <a:t>diventano</a:t>
            </a:r>
            <a:r>
              <a:rPr lang="es-PR" dirty="0" smtClean="0"/>
              <a:t> </a:t>
            </a:r>
            <a:r>
              <a:rPr lang="es-PR" dirty="0" err="1" smtClean="0"/>
              <a:t>pecore</a:t>
            </a:r>
            <a:r>
              <a:rPr lang="es-PR" dirty="0" smtClean="0"/>
              <a:t> pero </a:t>
            </a:r>
            <a:r>
              <a:rPr lang="es-PR" dirty="0" err="1" smtClean="0"/>
              <a:t>seguire</a:t>
            </a:r>
            <a:r>
              <a:rPr lang="es-PR" dirty="0" smtClean="0"/>
              <a:t> </a:t>
            </a:r>
            <a:r>
              <a:rPr lang="es-PR" dirty="0" err="1" smtClean="0"/>
              <a:t>il</a:t>
            </a:r>
            <a:r>
              <a:rPr lang="es-PR" dirty="0" smtClean="0"/>
              <a:t> </a:t>
            </a:r>
            <a:r>
              <a:rPr lang="es-PR" dirty="0" err="1" smtClean="0"/>
              <a:t>Suo</a:t>
            </a:r>
            <a:r>
              <a:rPr lang="es-PR" dirty="0" smtClean="0"/>
              <a:t> </a:t>
            </a:r>
            <a:r>
              <a:rPr lang="es-PR" dirty="0" err="1" smtClean="0"/>
              <a:t>esempio</a:t>
            </a:r>
            <a:r>
              <a:rPr lang="es-PR" dirty="0" smtClean="0"/>
              <a:t>, </a:t>
            </a:r>
            <a:r>
              <a:rPr lang="es-PR" dirty="0" err="1" smtClean="0"/>
              <a:t>bensì</a:t>
            </a:r>
            <a:r>
              <a:rPr lang="es-PR" dirty="0" smtClean="0"/>
              <a:t> per </a:t>
            </a:r>
            <a:r>
              <a:rPr lang="es-PR" dirty="0" err="1" smtClean="0"/>
              <a:t>nascere</a:t>
            </a:r>
            <a:r>
              <a:rPr lang="es-PR" dirty="0" smtClean="0"/>
              <a:t> </a:t>
            </a:r>
            <a:r>
              <a:rPr lang="es-PR" dirty="0" smtClean="0"/>
              <a:t>di </a:t>
            </a:r>
            <a:r>
              <a:rPr lang="es-PR" dirty="0" err="1" smtClean="0"/>
              <a:t>nuovo</a:t>
            </a:r>
            <a:r>
              <a:rPr lang="es-PR" dirty="0" smtClean="0"/>
              <a:t>. </a:t>
            </a:r>
            <a:endParaRPr lang="es-PR" dirty="0" smtClean="0"/>
          </a:p>
          <a:p>
            <a:r>
              <a:rPr lang="es-PR" dirty="0" smtClean="0"/>
              <a:t>Dopo</a:t>
            </a:r>
            <a:r>
              <a:rPr lang="es-PR" dirty="0" smtClean="0"/>
              <a:t>, </a:t>
            </a:r>
            <a:r>
              <a:rPr lang="es-PR" dirty="0" err="1"/>
              <a:t>q</a:t>
            </a:r>
            <a:r>
              <a:rPr lang="es-PR" dirty="0" err="1" smtClean="0"/>
              <a:t>uando</a:t>
            </a:r>
            <a:r>
              <a:rPr lang="es-PR" dirty="0" smtClean="0"/>
              <a:t> </a:t>
            </a:r>
            <a:r>
              <a:rPr lang="es-PR" dirty="0" err="1" smtClean="0"/>
              <a:t>sono</a:t>
            </a:r>
            <a:r>
              <a:rPr lang="es-PR" dirty="0" smtClean="0"/>
              <a:t> </a:t>
            </a:r>
            <a:r>
              <a:rPr lang="es-PR" dirty="0" err="1" smtClean="0"/>
              <a:t>salvate</a:t>
            </a:r>
            <a:r>
              <a:rPr lang="es-PR" dirty="0" smtClean="0"/>
              <a:t>, </a:t>
            </a:r>
            <a:r>
              <a:rPr lang="es-PR" dirty="0" err="1" smtClean="0"/>
              <a:t>hanno</a:t>
            </a:r>
            <a:r>
              <a:rPr lang="es-PR" dirty="0" smtClean="0"/>
              <a:t> </a:t>
            </a:r>
            <a:r>
              <a:rPr lang="es-PR" dirty="0" err="1" smtClean="0"/>
              <a:t>il</a:t>
            </a:r>
            <a:r>
              <a:rPr lang="es-PR" dirty="0" smtClean="0"/>
              <a:t> </a:t>
            </a:r>
            <a:r>
              <a:rPr lang="es-PR" dirty="0" err="1" smtClean="0"/>
              <a:t>desiderio</a:t>
            </a:r>
            <a:r>
              <a:rPr lang="es-PR" dirty="0" smtClean="0"/>
              <a:t> di </a:t>
            </a:r>
            <a:r>
              <a:rPr lang="es-PR" dirty="0" err="1" smtClean="0"/>
              <a:t>andara</a:t>
            </a:r>
            <a:r>
              <a:rPr lang="es-PR" dirty="0" smtClean="0"/>
              <a:t> da </a:t>
            </a:r>
            <a:r>
              <a:rPr lang="es-PR" dirty="0" err="1" smtClean="0"/>
              <a:t>dove</a:t>
            </a:r>
            <a:r>
              <a:rPr lang="es-PR" dirty="0" smtClean="0"/>
              <a:t> </a:t>
            </a:r>
            <a:r>
              <a:rPr lang="es-PR" dirty="0" err="1" smtClean="0"/>
              <a:t>Egli</a:t>
            </a:r>
            <a:r>
              <a:rPr lang="es-PR" dirty="0" smtClean="0"/>
              <a:t> </a:t>
            </a:r>
            <a:r>
              <a:rPr lang="es-PR" dirty="0" err="1" smtClean="0"/>
              <a:t>conduca</a:t>
            </a:r>
            <a:r>
              <a:rPr lang="es-PR" dirty="0" smtClean="0"/>
              <a:t>.</a:t>
            </a:r>
            <a:endParaRPr lang="es-PR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25000"/>
                    </a14:imgEffect>
                    <a14:imgEffect>
                      <a14:brightnessContrast bright="29000" contrast="-16000"/>
                    </a14:imgEffect>
                  </a14:imgLayer>
                </a14:imgProps>
              </a:ext>
            </a:extLst>
          </a:blip>
          <a:srcRect l="23801" r="25621"/>
          <a:stretch/>
        </p:blipFill>
        <p:spPr>
          <a:xfrm>
            <a:off x="5257800" y="1752600"/>
            <a:ext cx="3886200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4331277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>
                <a:latin typeface="Candara" pitchFamily="34" charset="0"/>
                <a:cs typeface="Calibri" pitchFamily="34" charset="0"/>
              </a:rPr>
              <a:t>Gesù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il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buon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pastore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/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10.1-6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05399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>
                <a:solidFill>
                  <a:srgbClr val="FF0000"/>
                </a:solidFill>
              </a:rPr>
              <a:t>10:5</a:t>
            </a:r>
            <a:r>
              <a:rPr lang="es-PR" dirty="0"/>
              <a:t> </a:t>
            </a:r>
            <a:r>
              <a:rPr lang="es-PR" dirty="0" smtClean="0"/>
              <a:t>Lo </a:t>
            </a:r>
            <a:r>
              <a:rPr lang="es-PR" dirty="0" err="1" smtClean="0"/>
              <a:t>stesso</a:t>
            </a:r>
            <a:r>
              <a:rPr lang="es-PR" dirty="0" smtClean="0"/>
              <a:t> </a:t>
            </a:r>
            <a:r>
              <a:rPr lang="es-PR" dirty="0" err="1" smtClean="0"/>
              <a:t>istinto</a:t>
            </a:r>
            <a:r>
              <a:rPr lang="es-PR" dirty="0" smtClean="0"/>
              <a:t> che </a:t>
            </a:r>
            <a:r>
              <a:rPr lang="es-PR" dirty="0" err="1" smtClean="0"/>
              <a:t>permette</a:t>
            </a:r>
            <a:r>
              <a:rPr lang="es-PR" dirty="0" smtClean="0"/>
              <a:t> che una </a:t>
            </a:r>
            <a:r>
              <a:rPr lang="es-PR" dirty="0" err="1" smtClean="0"/>
              <a:t>pecora</a:t>
            </a:r>
            <a:r>
              <a:rPr lang="es-PR" dirty="0" smtClean="0"/>
              <a:t> </a:t>
            </a:r>
            <a:r>
              <a:rPr lang="es-PR" dirty="0" err="1" smtClean="0"/>
              <a:t>riconosca</a:t>
            </a:r>
            <a:r>
              <a:rPr lang="es-PR" dirty="0" smtClean="0"/>
              <a:t> la </a:t>
            </a:r>
            <a:r>
              <a:rPr lang="es-PR" dirty="0" err="1" smtClean="0"/>
              <a:t>voce</a:t>
            </a:r>
            <a:r>
              <a:rPr lang="es-PR" dirty="0" smtClean="0"/>
              <a:t> del vero </a:t>
            </a:r>
            <a:r>
              <a:rPr lang="es-PR" dirty="0" err="1" smtClean="0"/>
              <a:t>pastore</a:t>
            </a:r>
            <a:r>
              <a:rPr lang="es-PR" dirty="0" smtClean="0"/>
              <a:t> anche </a:t>
            </a:r>
            <a:r>
              <a:rPr lang="es-PR" dirty="0"/>
              <a:t>la </a:t>
            </a:r>
            <a:r>
              <a:rPr lang="es-PR" dirty="0" err="1" smtClean="0"/>
              <a:t>mouve</a:t>
            </a:r>
            <a:r>
              <a:rPr lang="es-PR" dirty="0" smtClean="0"/>
              <a:t>  </a:t>
            </a:r>
            <a:r>
              <a:rPr lang="es-PR" dirty="0" smtClean="0"/>
              <a:t>a </a:t>
            </a:r>
            <a:r>
              <a:rPr lang="es-PR" dirty="0" err="1" smtClean="0"/>
              <a:t>fuggire</a:t>
            </a:r>
            <a:r>
              <a:rPr lang="es-PR" dirty="0" smtClean="0"/>
              <a:t> </a:t>
            </a:r>
            <a:r>
              <a:rPr lang="es-PR" dirty="0" err="1" smtClean="0"/>
              <a:t>via</a:t>
            </a:r>
            <a:r>
              <a:rPr lang="es-PR" dirty="0" smtClean="0"/>
              <a:t> </a:t>
            </a:r>
            <a:r>
              <a:rPr lang="es-PR" dirty="0" err="1" smtClean="0"/>
              <a:t>dall’estraneo</a:t>
            </a:r>
            <a:r>
              <a:rPr lang="es-PR" dirty="0" smtClean="0"/>
              <a:t>. </a:t>
            </a:r>
            <a:endParaRPr lang="es-PR" dirty="0" smtClean="0"/>
          </a:p>
          <a:p>
            <a:r>
              <a:rPr lang="es-PR" dirty="0" err="1" smtClean="0"/>
              <a:t>Gli</a:t>
            </a:r>
            <a:r>
              <a:rPr lang="es-PR" dirty="0" smtClean="0"/>
              <a:t> </a:t>
            </a:r>
            <a:r>
              <a:rPr lang="es-PR" dirty="0" err="1" smtClean="0"/>
              <a:t>estranei</a:t>
            </a:r>
            <a:r>
              <a:rPr lang="es-PR" dirty="0" smtClean="0"/>
              <a:t> </a:t>
            </a:r>
            <a:r>
              <a:rPr lang="es-PR" dirty="0" err="1" smtClean="0"/>
              <a:t>erano</a:t>
            </a:r>
            <a:r>
              <a:rPr lang="es-PR" dirty="0" smtClean="0"/>
              <a:t> i </a:t>
            </a:r>
            <a:r>
              <a:rPr lang="es-PR" dirty="0" err="1" smtClean="0"/>
              <a:t>farisei</a:t>
            </a:r>
            <a:r>
              <a:rPr lang="es-PR" dirty="0" smtClean="0"/>
              <a:t> e </a:t>
            </a:r>
            <a:r>
              <a:rPr lang="es-PR" dirty="0" err="1" smtClean="0"/>
              <a:t>gli</a:t>
            </a:r>
            <a:r>
              <a:rPr lang="es-PR" dirty="0" smtClean="0"/>
              <a:t> </a:t>
            </a:r>
            <a:r>
              <a:rPr lang="es-PR" dirty="0" err="1" smtClean="0"/>
              <a:t>altri</a:t>
            </a:r>
            <a:r>
              <a:rPr lang="es-PR" dirty="0" smtClean="0"/>
              <a:t> capi del </a:t>
            </a:r>
            <a:r>
              <a:rPr lang="es-PR" dirty="0" err="1" smtClean="0"/>
              <a:t>popolo</a:t>
            </a:r>
            <a:r>
              <a:rPr lang="es-PR" dirty="0" smtClean="0"/>
              <a:t> </a:t>
            </a:r>
            <a:r>
              <a:rPr lang="es-PR" dirty="0" err="1" smtClean="0"/>
              <a:t>ebreo</a:t>
            </a:r>
            <a:r>
              <a:rPr lang="es-PR" dirty="0" smtClean="0"/>
              <a:t>, che </a:t>
            </a:r>
            <a:r>
              <a:rPr lang="es-PR" dirty="0" err="1" smtClean="0"/>
              <a:t>stavano</a:t>
            </a:r>
            <a:r>
              <a:rPr lang="es-PR" dirty="0" smtClean="0"/>
              <a:t> </a:t>
            </a:r>
            <a:r>
              <a:rPr lang="es-PR" dirty="0" err="1" smtClean="0"/>
              <a:t>interessati</a:t>
            </a:r>
            <a:r>
              <a:rPr lang="es-PR" dirty="0" smtClean="0"/>
              <a:t> </a:t>
            </a:r>
            <a:r>
              <a:rPr lang="es-PR" dirty="0" err="1" smtClean="0"/>
              <a:t>nelle</a:t>
            </a:r>
            <a:r>
              <a:rPr lang="es-PR" dirty="0" smtClean="0"/>
              <a:t> </a:t>
            </a:r>
            <a:r>
              <a:rPr lang="es-PR" dirty="0" err="1" smtClean="0"/>
              <a:t>pecore</a:t>
            </a:r>
            <a:r>
              <a:rPr lang="es-PR" dirty="0" smtClean="0"/>
              <a:t> per </a:t>
            </a:r>
            <a:r>
              <a:rPr lang="es-PR" dirty="0" err="1" smtClean="0"/>
              <a:t>il</a:t>
            </a:r>
            <a:r>
              <a:rPr lang="es-PR" dirty="0" smtClean="0"/>
              <a:t> loro proprio </a:t>
            </a:r>
            <a:r>
              <a:rPr lang="es-PR" dirty="0" err="1" smtClean="0"/>
              <a:t>vantaggio</a:t>
            </a:r>
            <a:r>
              <a:rPr lang="es-PR" dirty="0" smtClean="0"/>
              <a:t> </a:t>
            </a:r>
            <a:r>
              <a:rPr lang="es-PR" dirty="0" err="1" smtClean="0"/>
              <a:t>personale</a:t>
            </a:r>
            <a:r>
              <a:rPr lang="es-PR" dirty="0" smtClean="0"/>
              <a:t>. </a:t>
            </a:r>
            <a:endParaRPr lang="es-PR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25000"/>
                    </a14:imgEffect>
                    <a14:imgEffect>
                      <a14:brightnessContrast bright="9000" contrast="9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715000" y="1752600"/>
            <a:ext cx="3429000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9496620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>
                <a:latin typeface="Candara" pitchFamily="34" charset="0"/>
                <a:cs typeface="Calibri" pitchFamily="34" charset="0"/>
              </a:rPr>
              <a:t>Gesù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il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buon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pastore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/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10.1-6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0" y="1905000"/>
            <a:ext cx="4876800" cy="4719638"/>
          </a:xfrm>
        </p:spPr>
        <p:txBody>
          <a:bodyPr>
            <a:normAutofit fontScale="92500" lnSpcReduction="20000"/>
          </a:bodyPr>
          <a:lstStyle/>
          <a:p>
            <a:r>
              <a:rPr lang="es-PR" dirty="0" err="1" smtClean="0"/>
              <a:t>L’uomo</a:t>
            </a:r>
            <a:r>
              <a:rPr lang="es-PR" dirty="0" smtClean="0"/>
              <a:t> che ha </a:t>
            </a:r>
            <a:r>
              <a:rPr lang="es-PR" dirty="0" err="1" smtClean="0"/>
              <a:t>ricevuto</a:t>
            </a:r>
            <a:r>
              <a:rPr lang="es-PR" dirty="0" smtClean="0"/>
              <a:t> que la </a:t>
            </a:r>
            <a:r>
              <a:rPr lang="es-PR" dirty="0"/>
              <a:t>vista </a:t>
            </a:r>
            <a:r>
              <a:rPr lang="es-PR" dirty="0" err="1" smtClean="0"/>
              <a:t>illustra</a:t>
            </a:r>
            <a:r>
              <a:rPr lang="es-PR" dirty="0" smtClean="0"/>
              <a:t> </a:t>
            </a:r>
            <a:r>
              <a:rPr lang="es-PR" dirty="0" err="1" smtClean="0"/>
              <a:t>questo</a:t>
            </a:r>
            <a:r>
              <a:rPr lang="es-PR" dirty="0" smtClean="0"/>
              <a:t>. </a:t>
            </a:r>
            <a:endParaRPr lang="es-PR" dirty="0" smtClean="0"/>
          </a:p>
          <a:p>
            <a:r>
              <a:rPr lang="es-PR" dirty="0" err="1" smtClean="0"/>
              <a:t>Lui</a:t>
            </a:r>
            <a:r>
              <a:rPr lang="es-PR" dirty="0" smtClean="0"/>
              <a:t> ha </a:t>
            </a:r>
            <a:r>
              <a:rPr lang="es-PR" dirty="0" err="1" smtClean="0"/>
              <a:t>riconosciuto</a:t>
            </a:r>
            <a:r>
              <a:rPr lang="es-PR" dirty="0" smtClean="0"/>
              <a:t> la </a:t>
            </a:r>
            <a:r>
              <a:rPr lang="es-PR" dirty="0" err="1" smtClean="0"/>
              <a:t>voce</a:t>
            </a:r>
            <a:r>
              <a:rPr lang="es-PR" dirty="0" smtClean="0"/>
              <a:t> </a:t>
            </a:r>
            <a:r>
              <a:rPr lang="es-PR" dirty="0"/>
              <a:t>del </a:t>
            </a:r>
            <a:r>
              <a:rPr lang="es-PR" dirty="0" err="1" smtClean="0"/>
              <a:t>Signore</a:t>
            </a:r>
            <a:r>
              <a:rPr lang="es-PR" dirty="0" smtClean="0"/>
              <a:t> </a:t>
            </a:r>
            <a:r>
              <a:rPr lang="es-PR" dirty="0" err="1" smtClean="0"/>
              <a:t>Gesù</a:t>
            </a:r>
            <a:r>
              <a:rPr lang="es-PR" dirty="0" smtClean="0"/>
              <a:t>, </a:t>
            </a:r>
            <a:r>
              <a:rPr lang="es-PR" dirty="0" err="1" smtClean="0"/>
              <a:t>ma</a:t>
            </a:r>
            <a:r>
              <a:rPr lang="es-PR" dirty="0" smtClean="0"/>
              <a:t> </a:t>
            </a:r>
            <a:r>
              <a:rPr lang="es-PR" dirty="0" err="1" smtClean="0"/>
              <a:t>sapeva</a:t>
            </a:r>
            <a:r>
              <a:rPr lang="es-PR" dirty="0" smtClean="0"/>
              <a:t> che i </a:t>
            </a:r>
            <a:r>
              <a:rPr lang="es-PR" dirty="0" err="1" smtClean="0"/>
              <a:t>farisei</a:t>
            </a:r>
            <a:r>
              <a:rPr lang="es-PR" dirty="0" smtClean="0"/>
              <a:t> </a:t>
            </a:r>
            <a:r>
              <a:rPr lang="es-PR" dirty="0" err="1" smtClean="0"/>
              <a:t>erano</a:t>
            </a:r>
            <a:r>
              <a:rPr lang="es-PR" dirty="0" smtClean="0"/>
              <a:t> </a:t>
            </a:r>
            <a:r>
              <a:rPr lang="es-PR" dirty="0" err="1" smtClean="0"/>
              <a:t>estranei</a:t>
            </a:r>
            <a:r>
              <a:rPr lang="es-PR" dirty="0" smtClean="0"/>
              <a:t>. </a:t>
            </a:r>
            <a:endParaRPr lang="es-PR" dirty="0" smtClean="0"/>
          </a:p>
          <a:p>
            <a:r>
              <a:rPr lang="es-PR" dirty="0" err="1" smtClean="0"/>
              <a:t>Perciò</a:t>
            </a:r>
            <a:r>
              <a:rPr lang="es-PR" dirty="0" smtClean="0"/>
              <a:t>, ha </a:t>
            </a:r>
            <a:r>
              <a:rPr lang="es-PR" dirty="0" err="1" smtClean="0"/>
              <a:t>rifiutato</a:t>
            </a:r>
            <a:r>
              <a:rPr lang="es-PR" dirty="0" smtClean="0"/>
              <a:t> di </a:t>
            </a:r>
            <a:r>
              <a:rPr lang="es-PR" dirty="0" err="1" smtClean="0"/>
              <a:t>obbedireli</a:t>
            </a:r>
            <a:r>
              <a:rPr lang="es-PR" dirty="0" smtClean="0"/>
              <a:t>, anche se </a:t>
            </a:r>
            <a:r>
              <a:rPr lang="es-PR" dirty="0" err="1" smtClean="0"/>
              <a:t>significava</a:t>
            </a:r>
            <a:r>
              <a:rPr lang="es-PR" dirty="0" smtClean="0"/>
              <a:t> </a:t>
            </a:r>
            <a:r>
              <a:rPr lang="es-PR" dirty="0" err="1" smtClean="0"/>
              <a:t>essere</a:t>
            </a:r>
            <a:r>
              <a:rPr lang="es-PR" dirty="0" smtClean="0"/>
              <a:t> </a:t>
            </a:r>
            <a:r>
              <a:rPr lang="es-PR" dirty="0" err="1" smtClean="0"/>
              <a:t>espulso</a:t>
            </a:r>
            <a:r>
              <a:rPr lang="es-PR" dirty="0" smtClean="0"/>
              <a:t>.</a:t>
            </a:r>
            <a:endParaRPr lang="es-PR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27000"/>
                    </a14:imgEffect>
                    <a14:imgEffect>
                      <a14:brightnessContrast bright="11000"/>
                    </a14:imgEffect>
                  </a14:imgLayer>
                </a14:imgProps>
              </a:ext>
            </a:extLst>
          </a:blip>
          <a:srcRect l="2361" t="2133" r="1855" b="2276"/>
          <a:stretch/>
        </p:blipFill>
        <p:spPr>
          <a:xfrm>
            <a:off x="4800718" y="1752600"/>
            <a:ext cx="4343281" cy="5138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3196086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>
                <a:latin typeface="Candara" pitchFamily="34" charset="0"/>
                <a:cs typeface="Calibri" pitchFamily="34" charset="0"/>
              </a:rPr>
              <a:t>Gesù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il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buon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pastore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/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10.1-6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05399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>
                <a:solidFill>
                  <a:srgbClr val="FF0000"/>
                </a:solidFill>
              </a:rPr>
              <a:t>10:6</a:t>
            </a:r>
            <a:r>
              <a:rPr lang="es-PR" dirty="0"/>
              <a:t> </a:t>
            </a:r>
            <a:r>
              <a:rPr lang="es-PR" dirty="0" err="1" smtClean="0"/>
              <a:t>Qui</a:t>
            </a:r>
            <a:r>
              <a:rPr lang="es-PR" dirty="0" smtClean="0"/>
              <a:t> si </a:t>
            </a:r>
            <a:r>
              <a:rPr lang="es-PR" dirty="0"/>
              <a:t>dice </a:t>
            </a:r>
            <a:r>
              <a:rPr lang="es-PR" dirty="0" smtClean="0"/>
              <a:t>di una forma </a:t>
            </a:r>
            <a:r>
              <a:rPr lang="es-PR" dirty="0" err="1" smtClean="0"/>
              <a:t>chiara</a:t>
            </a:r>
            <a:r>
              <a:rPr lang="es-PR" dirty="0" smtClean="0"/>
              <a:t> che ha </a:t>
            </a:r>
            <a:r>
              <a:rPr lang="es-PR" dirty="0" err="1" smtClean="0"/>
              <a:t>detto</a:t>
            </a:r>
            <a:r>
              <a:rPr lang="es-PR" dirty="0" smtClean="0"/>
              <a:t> </a:t>
            </a:r>
            <a:r>
              <a:rPr lang="es-PR" dirty="0" err="1" smtClean="0"/>
              <a:t>questa</a:t>
            </a:r>
            <a:r>
              <a:rPr lang="es-PR" dirty="0" smtClean="0"/>
              <a:t> </a:t>
            </a:r>
            <a:r>
              <a:rPr lang="es-PR" dirty="0" err="1" smtClean="0"/>
              <a:t>allegoria</a:t>
            </a:r>
            <a:r>
              <a:rPr lang="es-PR" dirty="0" smtClean="0"/>
              <a:t> </a:t>
            </a:r>
            <a:r>
              <a:rPr lang="es-PR" dirty="0" err="1" smtClean="0"/>
              <a:t>ai</a:t>
            </a:r>
            <a:r>
              <a:rPr lang="es-PR" dirty="0" smtClean="0"/>
              <a:t> </a:t>
            </a:r>
            <a:r>
              <a:rPr lang="es-PR" dirty="0" err="1" smtClean="0"/>
              <a:t>farisei</a:t>
            </a:r>
            <a:r>
              <a:rPr lang="es-PR" dirty="0" smtClean="0"/>
              <a:t>, </a:t>
            </a:r>
            <a:r>
              <a:rPr lang="es-PR" dirty="0" err="1" smtClean="0"/>
              <a:t>ma</a:t>
            </a:r>
            <a:r>
              <a:rPr lang="es-PR" dirty="0" smtClean="0"/>
              <a:t> loro non </a:t>
            </a:r>
            <a:r>
              <a:rPr lang="es-PR" dirty="0" err="1" smtClean="0"/>
              <a:t>hanno</a:t>
            </a:r>
            <a:r>
              <a:rPr lang="es-PR" dirty="0" smtClean="0"/>
              <a:t> capito—e la </a:t>
            </a:r>
            <a:r>
              <a:rPr lang="es-PR" dirty="0" err="1" smtClean="0"/>
              <a:t>ragione</a:t>
            </a:r>
            <a:r>
              <a:rPr lang="es-PR" dirty="0" smtClean="0"/>
              <a:t> di che non </a:t>
            </a:r>
            <a:r>
              <a:rPr lang="es-PR" dirty="0" err="1" smtClean="0"/>
              <a:t>capissero</a:t>
            </a:r>
            <a:r>
              <a:rPr lang="es-PR" dirty="0" smtClean="0"/>
              <a:t> </a:t>
            </a:r>
            <a:r>
              <a:rPr lang="es-PR" dirty="0" smtClean="0"/>
              <a:t>era che non </a:t>
            </a:r>
            <a:r>
              <a:rPr lang="es-PR" dirty="0" err="1" smtClean="0"/>
              <a:t>erano</a:t>
            </a:r>
            <a:r>
              <a:rPr lang="es-PR" dirty="0" smtClean="0"/>
              <a:t> </a:t>
            </a:r>
            <a:r>
              <a:rPr lang="es-PR" dirty="0" err="1" smtClean="0"/>
              <a:t>vere</a:t>
            </a:r>
            <a:r>
              <a:rPr lang="es-PR" dirty="0" smtClean="0"/>
              <a:t> </a:t>
            </a:r>
            <a:r>
              <a:rPr lang="es-PR" dirty="0" err="1" smtClean="0"/>
              <a:t>pecore</a:t>
            </a:r>
            <a:r>
              <a:rPr lang="es-PR" dirty="0" smtClean="0"/>
              <a:t>—. </a:t>
            </a:r>
            <a:endParaRPr lang="es-PR" dirty="0" smtClean="0"/>
          </a:p>
          <a:p>
            <a:r>
              <a:rPr lang="es-PR" dirty="0" smtClean="0"/>
              <a:t>Se </a:t>
            </a:r>
            <a:r>
              <a:rPr lang="es-PR" dirty="0" err="1" smtClean="0"/>
              <a:t>fossero</a:t>
            </a:r>
            <a:r>
              <a:rPr lang="es-PR" dirty="0" smtClean="0"/>
              <a:t> </a:t>
            </a:r>
            <a:r>
              <a:rPr lang="es-PR" dirty="0" err="1" smtClean="0"/>
              <a:t>stati</a:t>
            </a:r>
            <a:r>
              <a:rPr lang="es-PR" dirty="0" smtClean="0"/>
              <a:t>, </a:t>
            </a:r>
            <a:r>
              <a:rPr lang="es-PR" dirty="0" err="1" smtClean="0"/>
              <a:t>avrebbero</a:t>
            </a:r>
            <a:r>
              <a:rPr lang="es-PR" dirty="0" smtClean="0"/>
              <a:t> </a:t>
            </a:r>
            <a:r>
              <a:rPr lang="es-PR" dirty="0" err="1" smtClean="0"/>
              <a:t>ascoltato</a:t>
            </a:r>
            <a:r>
              <a:rPr lang="es-PR" dirty="0" smtClean="0"/>
              <a:t> la </a:t>
            </a:r>
            <a:r>
              <a:rPr lang="es-PR" dirty="0" err="1" smtClean="0"/>
              <a:t>Sua</a:t>
            </a:r>
            <a:r>
              <a:rPr lang="es-PR" dirty="0" smtClean="0"/>
              <a:t> </a:t>
            </a:r>
            <a:r>
              <a:rPr lang="es-PR" dirty="0" err="1" smtClean="0"/>
              <a:t>voce</a:t>
            </a:r>
            <a:r>
              <a:rPr lang="es-PR" dirty="0" smtClean="0"/>
              <a:t> e lo </a:t>
            </a:r>
            <a:r>
              <a:rPr lang="es-PR" dirty="0" err="1" smtClean="0"/>
              <a:t>avrebbero</a:t>
            </a:r>
            <a:r>
              <a:rPr lang="es-PR" dirty="0" smtClean="0"/>
              <a:t> </a:t>
            </a:r>
            <a:r>
              <a:rPr lang="es-PR" dirty="0" err="1" smtClean="0"/>
              <a:t>seguito</a:t>
            </a:r>
            <a:r>
              <a:rPr lang="es-PR" dirty="0" smtClean="0"/>
              <a:t>.</a:t>
            </a:r>
            <a:endParaRPr lang="es-PR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1959" y="1826201"/>
            <a:ext cx="3792041" cy="5029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7696913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>
                <a:latin typeface="Candara" pitchFamily="34" charset="0"/>
                <a:cs typeface="Calibri" pitchFamily="34" charset="0"/>
              </a:rPr>
              <a:t>Gesù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il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buon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pastore</a:t>
            </a:r>
            <a:r>
              <a:rPr lang="es-PR" dirty="0">
                <a:latin typeface="Candara" pitchFamily="34" charset="0"/>
                <a:cs typeface="Calibri" pitchFamily="34" charset="0"/>
              </a:rPr>
              <a:t/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</a:t>
            </a: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10.7-21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27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339" b="21105"/>
          <a:stretch/>
        </p:blipFill>
        <p:spPr>
          <a:xfrm>
            <a:off x="0" y="1676401"/>
            <a:ext cx="9144000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2438274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>
                <a:latin typeface="Candara" pitchFamily="34" charset="0"/>
                <a:cs typeface="Calibri" pitchFamily="34" charset="0"/>
              </a:rPr>
              <a:t>Gesù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il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buon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pastore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/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10.7-21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28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794750" cy="4719638"/>
          </a:xfrm>
        </p:spPr>
        <p:txBody>
          <a:bodyPr>
            <a:normAutofit lnSpcReduction="10000"/>
          </a:bodyPr>
          <a:lstStyle/>
          <a:p>
            <a:r>
              <a:rPr lang="es-PR" dirty="0" smtClean="0"/>
              <a:t>“</a:t>
            </a:r>
            <a:r>
              <a:rPr lang="it-IT" dirty="0" smtClean="0"/>
              <a:t>Perciò Gesù di nuovo disse loro: «In verità, in verità vi dico: io sono la porta delle pecore. </a:t>
            </a:r>
            <a:r>
              <a:rPr lang="it-IT" dirty="0" smtClean="0"/>
              <a:t> </a:t>
            </a:r>
            <a:r>
              <a:rPr lang="it-IT" dirty="0" smtClean="0"/>
              <a:t>Tutti quelli che sono venuti prima di me, sono stati ladri e briganti; ma le pecore non li hanno ascoltati. </a:t>
            </a:r>
            <a:r>
              <a:rPr lang="it-IT" dirty="0" smtClean="0"/>
              <a:t>Io </a:t>
            </a:r>
            <a:r>
              <a:rPr lang="it-IT" dirty="0" smtClean="0"/>
              <a:t>sono la porta; se uno entra per me, sarà salvato, entrerà e uscirà, e troverà pastura</a:t>
            </a:r>
            <a:r>
              <a:rPr lang="it-IT" dirty="0" smtClean="0"/>
              <a:t>. </a:t>
            </a:r>
            <a:r>
              <a:rPr lang="it-IT" dirty="0" smtClean="0"/>
              <a:t>Il ladro non viene se non per rubare, ammazzare e distruggere; io sono venuto perché abbiano la vita e l'abbiano in </a:t>
            </a:r>
            <a:r>
              <a:rPr lang="it-IT" dirty="0" smtClean="0"/>
              <a:t>abbondanza</a:t>
            </a:r>
            <a:r>
              <a:rPr lang="es-PR" i="1" dirty="0" smtClean="0"/>
              <a:t>...”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xmlns="" val="244870310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>
                <a:latin typeface="Candara" pitchFamily="34" charset="0"/>
                <a:cs typeface="Calibri" pitchFamily="34" charset="0"/>
              </a:rPr>
              <a:t>Gesù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il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buon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pastore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/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10.7-21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29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794750" cy="4719638"/>
          </a:xfrm>
        </p:spPr>
        <p:txBody>
          <a:bodyPr>
            <a:normAutofit lnSpcReduction="10000"/>
          </a:bodyPr>
          <a:lstStyle/>
          <a:p>
            <a:r>
              <a:rPr lang="es-PR" dirty="0" smtClean="0"/>
              <a:t>“</a:t>
            </a:r>
            <a:r>
              <a:rPr lang="es-PR" i="1" dirty="0" smtClean="0"/>
              <a:t>…</a:t>
            </a:r>
            <a:r>
              <a:rPr lang="it-IT" dirty="0" smtClean="0"/>
              <a:t>Io sono il buon pastore; il buon pastore dà la sua vita per le pecore</a:t>
            </a:r>
            <a:r>
              <a:rPr lang="it-IT" dirty="0" smtClean="0"/>
              <a:t>. </a:t>
            </a:r>
            <a:r>
              <a:rPr lang="it-IT" dirty="0" smtClean="0"/>
              <a:t>Il mercenario, che non è pastore, a cui non appartengono le pecore, vede venire il lupo, abbandona le pecore e si </a:t>
            </a:r>
            <a:r>
              <a:rPr lang="it-IT" dirty="0" smtClean="0"/>
              <a:t>dà </a:t>
            </a:r>
            <a:r>
              <a:rPr lang="it-IT" dirty="0" smtClean="0"/>
              <a:t>alla fuga (e il lupo le rapisce e disperde), </a:t>
            </a:r>
            <a:r>
              <a:rPr lang="it-IT" dirty="0" smtClean="0"/>
              <a:t>perché </a:t>
            </a:r>
            <a:r>
              <a:rPr lang="it-IT" dirty="0" smtClean="0"/>
              <a:t>è mercenario e non si cura delle </a:t>
            </a:r>
            <a:r>
              <a:rPr lang="it-IT" dirty="0" smtClean="0"/>
              <a:t>pecore. Io </a:t>
            </a:r>
            <a:r>
              <a:rPr lang="it-IT" dirty="0" smtClean="0"/>
              <a:t>sono il buon pastore, e conosco le mie, e le mie conoscono me, </a:t>
            </a:r>
            <a:r>
              <a:rPr lang="it-IT" dirty="0" smtClean="0"/>
              <a:t>come </a:t>
            </a:r>
            <a:r>
              <a:rPr lang="it-IT" dirty="0" smtClean="0"/>
              <a:t>il Padre mi conosce e io conosco il Padre, e do la mia vita per le </a:t>
            </a:r>
            <a:r>
              <a:rPr lang="it-IT" dirty="0" smtClean="0"/>
              <a:t>pecore</a:t>
            </a:r>
            <a:r>
              <a:rPr lang="es-PR" i="1" dirty="0" smtClean="0"/>
              <a:t>...”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xmlns="" val="222610305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244539E1-5723-46F7-AC1E-E9CCE0994344}" type="slidenum">
              <a:rPr lang="en-US">
                <a:solidFill>
                  <a:srgbClr val="000000"/>
                </a:solidFill>
              </a:rPr>
              <a:pPr>
                <a:defRPr/>
              </a:pPr>
              <a:t>3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5122" name="Picture 2" descr="rollos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 cstate="email">
            <a:lum bright="10000" contrast="2000"/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123" name="Rectangle 3"/>
          <p:cNvSpPr>
            <a:spLocks noGrp="1" noChangeArrowheads="1"/>
          </p:cNvSpPr>
          <p:nvPr>
            <p:ph type="title"/>
          </p:nvPr>
        </p:nvSpPr>
        <p:spPr>
          <a:xfrm>
            <a:off x="2293938" y="214313"/>
            <a:ext cx="5326062" cy="1462087"/>
          </a:xfrm>
        </p:spPr>
        <p:txBody>
          <a:bodyPr/>
          <a:lstStyle/>
          <a:p>
            <a:pPr eaLnBrk="1" hangingPunct="1"/>
            <a:r>
              <a:rPr lang="es-PR" dirty="0" err="1" smtClean="0">
                <a:latin typeface="Candara" pitchFamily="34" charset="0"/>
                <a:cs typeface="Calibri" pitchFamily="34" charset="0"/>
              </a:rPr>
              <a:t>Versetto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Chiave</a:t>
            </a:r>
            <a:r>
              <a:rPr lang="es-PR" noProof="0" dirty="0" smtClean="0">
                <a:latin typeface="Candara" pitchFamily="34" charset="0"/>
                <a:cs typeface="Calibri" pitchFamily="34" charset="0"/>
              </a:rPr>
              <a:t>:</a:t>
            </a:r>
            <a:endParaRPr lang="es-PR" noProof="0" dirty="0" smtClean="0">
              <a:latin typeface="Candara" pitchFamily="34" charset="0"/>
              <a:cs typeface="Calibri" pitchFamily="34" charset="0"/>
            </a:endParaRP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2133600" y="1600200"/>
            <a:ext cx="6781800" cy="4876800"/>
          </a:xfrm>
        </p:spPr>
        <p:txBody>
          <a:bodyPr>
            <a:normAutofit fontScale="92500" lnSpcReduction="10000"/>
          </a:bodyPr>
          <a:lstStyle/>
          <a:p>
            <a:r>
              <a:rPr lang="es-PR" sz="3600" dirty="0" smtClean="0"/>
              <a:t>“</a:t>
            </a:r>
            <a:r>
              <a:rPr lang="it-IT" sz="3600" dirty="0" smtClean="0"/>
              <a:t>I Giudei dunque gli si fecero attorno e gli dissero: «Fino a quando terrai sospeso l'animo nostro? Se tu sei il Cristo, diccelo apertamente</a:t>
            </a:r>
            <a:r>
              <a:rPr lang="it-IT" sz="3600" dirty="0" smtClean="0"/>
              <a:t>». </a:t>
            </a:r>
            <a:r>
              <a:rPr lang="it-IT" sz="3600" dirty="0" smtClean="0"/>
              <a:t>Gesù rispose loro: «Ve l'ho detto, e non lo credete; le opere che faccio nel nome del Padre mio, sono quelle che testimoniano di me</a:t>
            </a:r>
            <a:r>
              <a:rPr lang="it-IT" sz="3600" dirty="0" smtClean="0"/>
              <a:t>;”</a:t>
            </a:r>
            <a:endParaRPr lang="es-PR" sz="3600" dirty="0" smtClean="0"/>
          </a:p>
          <a:p>
            <a:pPr marL="0" indent="0">
              <a:buNone/>
            </a:pPr>
            <a:r>
              <a:rPr lang="es-PR" sz="3600" dirty="0"/>
              <a:t>	</a:t>
            </a:r>
            <a:r>
              <a:rPr lang="es-PR" sz="3600" dirty="0" smtClean="0">
                <a:solidFill>
                  <a:srgbClr val="FF0000"/>
                </a:solidFill>
              </a:rPr>
              <a:t>(Giovanni </a:t>
            </a:r>
            <a:r>
              <a:rPr lang="es-PR" sz="3600" dirty="0">
                <a:solidFill>
                  <a:srgbClr val="FF0000"/>
                </a:solidFill>
              </a:rPr>
              <a:t>10.24–25, </a:t>
            </a:r>
            <a:r>
              <a:rPr lang="es-PR" sz="3600" dirty="0" smtClean="0">
                <a:solidFill>
                  <a:srgbClr val="FF0000"/>
                </a:solidFill>
              </a:rPr>
              <a:t>NVR) </a:t>
            </a:r>
            <a:endParaRPr lang="es-PR" sz="3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>
                <a:latin typeface="Candara" pitchFamily="34" charset="0"/>
                <a:cs typeface="Calibri" pitchFamily="34" charset="0"/>
              </a:rPr>
              <a:t>Gesù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il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buon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pastore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/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10.7-21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30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794750" cy="4719638"/>
          </a:xfrm>
        </p:spPr>
        <p:txBody>
          <a:bodyPr>
            <a:normAutofit/>
          </a:bodyPr>
          <a:lstStyle/>
          <a:p>
            <a:r>
              <a:rPr lang="es-PR" dirty="0" smtClean="0"/>
              <a:t>“</a:t>
            </a:r>
            <a:r>
              <a:rPr lang="es-PR" i="1" dirty="0" smtClean="0"/>
              <a:t>…</a:t>
            </a:r>
            <a:r>
              <a:rPr lang="it-IT" dirty="0" smtClean="0"/>
              <a:t> Ho anche altre pecore, che non sono di quest'ovile; anche quelle devo raccogliere ed esse ascolteranno la mia voce, e vi sarà un solo gregge, un solo pastore</a:t>
            </a:r>
            <a:r>
              <a:rPr lang="it-IT" dirty="0" smtClean="0"/>
              <a:t>. </a:t>
            </a:r>
            <a:r>
              <a:rPr lang="it-IT" dirty="0" smtClean="0"/>
              <a:t>Per questo mi ama il Padre; perché io depongo la mia vita per riprenderla poi</a:t>
            </a:r>
            <a:r>
              <a:rPr lang="it-IT" dirty="0" smtClean="0"/>
              <a:t>. </a:t>
            </a:r>
            <a:r>
              <a:rPr lang="it-IT" dirty="0" smtClean="0"/>
              <a:t>Nessuno me la toglie, ma io la depongo da me. Ho il potere di deporla e ho il potere di </a:t>
            </a:r>
            <a:r>
              <a:rPr lang="it-IT" dirty="0" smtClean="0"/>
              <a:t>riprenderla</a:t>
            </a:r>
            <a:r>
              <a:rPr lang="es-PR" i="1" dirty="0" smtClean="0"/>
              <a:t>…”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xmlns="" val="245574521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>
                <a:latin typeface="Candara" pitchFamily="34" charset="0"/>
                <a:cs typeface="Calibri" pitchFamily="34" charset="0"/>
              </a:rPr>
              <a:t>Gesù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il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buon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pastore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/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10.7-21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31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794750" cy="4719638"/>
          </a:xfrm>
        </p:spPr>
        <p:txBody>
          <a:bodyPr>
            <a:normAutofit/>
          </a:bodyPr>
          <a:lstStyle/>
          <a:p>
            <a:r>
              <a:rPr lang="es-PR" dirty="0" smtClean="0"/>
              <a:t>“</a:t>
            </a:r>
            <a:r>
              <a:rPr lang="es-PR" i="1" dirty="0" smtClean="0"/>
              <a:t>…</a:t>
            </a:r>
            <a:r>
              <a:rPr lang="it-IT" dirty="0" smtClean="0"/>
              <a:t>Quest'ordine ho ricevuto dal Padre mio</a:t>
            </a:r>
            <a:r>
              <a:rPr lang="it-IT" dirty="0" smtClean="0"/>
              <a:t>». Nacque </a:t>
            </a:r>
            <a:r>
              <a:rPr lang="it-IT" dirty="0" smtClean="0"/>
              <a:t>di nuovo un dissenso tra i Giudei per queste parole. </a:t>
            </a:r>
            <a:r>
              <a:rPr lang="it-IT" dirty="0" smtClean="0"/>
              <a:t>Molti </a:t>
            </a:r>
            <a:r>
              <a:rPr lang="it-IT" dirty="0" smtClean="0"/>
              <a:t>di loro dicevano: «Ha un demonio ed è fuori di sé; perché lo ascoltate</a:t>
            </a:r>
            <a:r>
              <a:rPr lang="it-IT" dirty="0" smtClean="0"/>
              <a:t>?» </a:t>
            </a:r>
            <a:r>
              <a:rPr lang="it-IT" dirty="0" smtClean="0"/>
              <a:t>Altri dicevano: «Queste non sono parole di un indemoniato. Può un demonio aprire gli occhi ai ciechi</a:t>
            </a:r>
            <a:r>
              <a:rPr lang="it-IT" dirty="0" smtClean="0"/>
              <a:t>?»”</a:t>
            </a:r>
            <a:endParaRPr lang="es-PR" dirty="0" smtClean="0"/>
          </a:p>
          <a:p>
            <a:pPr marL="0" indent="0">
              <a:buNone/>
            </a:pPr>
            <a:r>
              <a:rPr lang="es-PR" dirty="0">
                <a:solidFill>
                  <a:srgbClr val="FF0000"/>
                </a:solidFill>
              </a:rPr>
              <a:t>	</a:t>
            </a:r>
            <a:r>
              <a:rPr lang="es-PR" dirty="0" smtClean="0">
                <a:solidFill>
                  <a:srgbClr val="FF0000"/>
                </a:solidFill>
              </a:rPr>
              <a:t>(Giovanni 10.7–21</a:t>
            </a:r>
            <a:r>
              <a:rPr lang="es-PR" dirty="0">
                <a:solidFill>
                  <a:srgbClr val="FF0000"/>
                </a:solidFill>
              </a:rPr>
              <a:t>, </a:t>
            </a:r>
            <a:r>
              <a:rPr lang="es-PR" dirty="0" smtClean="0">
                <a:solidFill>
                  <a:srgbClr val="FF0000"/>
                </a:solidFill>
              </a:rPr>
              <a:t>NVR) </a:t>
            </a:r>
            <a:endParaRPr lang="es-P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1467173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>
                <a:latin typeface="Candara" pitchFamily="34" charset="0"/>
                <a:cs typeface="Calibri" pitchFamily="34" charset="0"/>
              </a:rPr>
              <a:t>Gesù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il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buon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pastore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/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10.7-21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32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4952999" cy="4719638"/>
          </a:xfrm>
        </p:spPr>
        <p:txBody>
          <a:bodyPr>
            <a:normAutofit fontScale="92500" lnSpcReduction="10000"/>
          </a:bodyPr>
          <a:lstStyle/>
          <a:p>
            <a:r>
              <a:rPr lang="es-PR" b="1" dirty="0"/>
              <a:t>A. La </a:t>
            </a:r>
            <a:r>
              <a:rPr lang="es-PR" b="1" dirty="0" smtClean="0"/>
              <a:t>porta </a:t>
            </a:r>
            <a:r>
              <a:rPr lang="es-PR" b="1" dirty="0"/>
              <a:t>(vv. 7–10).</a:t>
            </a:r>
          </a:p>
          <a:p>
            <a:r>
              <a:rPr lang="es-PR" dirty="0" smtClean="0"/>
              <a:t>Cristo è la porta e guida le </a:t>
            </a:r>
            <a:r>
              <a:rPr lang="es-PR" dirty="0" err="1" smtClean="0"/>
              <a:t>pecore</a:t>
            </a:r>
            <a:r>
              <a:rPr lang="es-PR" dirty="0" smtClean="0"/>
              <a:t> «ad entrare e </a:t>
            </a:r>
            <a:r>
              <a:rPr lang="es-PR" dirty="0" err="1" smtClean="0"/>
              <a:t>uscire</a:t>
            </a:r>
            <a:r>
              <a:rPr lang="es-PR" dirty="0" smtClean="0"/>
              <a:t>». </a:t>
            </a:r>
            <a:endParaRPr lang="es-PR" dirty="0" smtClean="0"/>
          </a:p>
          <a:p>
            <a:r>
              <a:rPr lang="es-PR" dirty="0" err="1" smtClean="0"/>
              <a:t>I</a:t>
            </a:r>
            <a:r>
              <a:rPr lang="es-PR" dirty="0" err="1" smtClean="0"/>
              <a:t>l</a:t>
            </a:r>
            <a:r>
              <a:rPr lang="es-PR" dirty="0" smtClean="0"/>
              <a:t> </a:t>
            </a:r>
            <a:r>
              <a:rPr lang="es-PR" dirty="0" err="1" smtClean="0"/>
              <a:t>cieco</a:t>
            </a:r>
            <a:r>
              <a:rPr lang="es-PR" dirty="0" smtClean="0"/>
              <a:t> </a:t>
            </a:r>
            <a:r>
              <a:rPr lang="es-PR" dirty="0"/>
              <a:t>del </a:t>
            </a:r>
            <a:r>
              <a:rPr lang="es-PR" dirty="0" err="1" smtClean="0">
                <a:solidFill>
                  <a:srgbClr val="FF0000"/>
                </a:solidFill>
              </a:rPr>
              <a:t>capitolo</a:t>
            </a:r>
            <a:r>
              <a:rPr lang="es-PR" dirty="0" smtClean="0">
                <a:solidFill>
                  <a:srgbClr val="FF0000"/>
                </a:solidFill>
              </a:rPr>
              <a:t> </a:t>
            </a:r>
            <a:r>
              <a:rPr lang="es-PR" dirty="0">
                <a:solidFill>
                  <a:srgbClr val="FF0000"/>
                </a:solidFill>
              </a:rPr>
              <a:t>9</a:t>
            </a:r>
            <a:r>
              <a:rPr lang="es-PR" dirty="0"/>
              <a:t> </a:t>
            </a:r>
            <a:r>
              <a:rPr lang="es-PR" dirty="0" smtClean="0"/>
              <a:t>fu «</a:t>
            </a:r>
            <a:r>
              <a:rPr lang="es-PR" dirty="0" err="1" smtClean="0"/>
              <a:t>espulso</a:t>
            </a:r>
            <a:r>
              <a:rPr lang="es-PR" dirty="0" smtClean="0"/>
              <a:t>» </a:t>
            </a:r>
            <a:r>
              <a:rPr lang="es-PR" dirty="0"/>
              <a:t>(</a:t>
            </a:r>
            <a:r>
              <a:rPr lang="es-PR" dirty="0" err="1" smtClean="0"/>
              <a:t>excomunicato</a:t>
            </a:r>
            <a:r>
              <a:rPr lang="es-PR" dirty="0" smtClean="0"/>
              <a:t>) per i </a:t>
            </a:r>
            <a:r>
              <a:rPr lang="es-PR" dirty="0" err="1" smtClean="0"/>
              <a:t>falsi</a:t>
            </a:r>
            <a:r>
              <a:rPr lang="es-PR" dirty="0" smtClean="0"/>
              <a:t> </a:t>
            </a:r>
            <a:r>
              <a:rPr lang="es-PR" dirty="0" err="1" smtClean="0"/>
              <a:t>pastori</a:t>
            </a:r>
            <a:r>
              <a:rPr lang="es-PR" dirty="0" smtClean="0"/>
              <a:t> </a:t>
            </a:r>
            <a:r>
              <a:rPr lang="es-PR" dirty="0" err="1" smtClean="0"/>
              <a:t>dovuta</a:t>
            </a:r>
            <a:r>
              <a:rPr lang="es-PR" dirty="0" smtClean="0"/>
              <a:t> </a:t>
            </a:r>
            <a:r>
              <a:rPr lang="es-PR" dirty="0"/>
              <a:t>a </a:t>
            </a:r>
            <a:r>
              <a:rPr lang="es-PR" dirty="0" smtClean="0"/>
              <a:t>che </a:t>
            </a:r>
            <a:r>
              <a:rPr lang="es-PR" dirty="0" err="1" smtClean="0"/>
              <a:t>confidato</a:t>
            </a:r>
            <a:r>
              <a:rPr lang="es-PR" dirty="0" smtClean="0"/>
              <a:t> in </a:t>
            </a:r>
            <a:r>
              <a:rPr lang="es-PR" dirty="0" err="1" smtClean="0"/>
              <a:t>Gesù</a:t>
            </a:r>
            <a:r>
              <a:rPr lang="es-PR" dirty="0" smtClean="0"/>
              <a:t>, </a:t>
            </a:r>
            <a:r>
              <a:rPr lang="es-PR" dirty="0" err="1" smtClean="0"/>
              <a:t>ma</a:t>
            </a:r>
            <a:r>
              <a:rPr lang="es-PR" dirty="0" smtClean="0"/>
              <a:t> fu </a:t>
            </a:r>
            <a:r>
              <a:rPr lang="es-PR" dirty="0" err="1" smtClean="0"/>
              <a:t>ricevuto</a:t>
            </a:r>
            <a:r>
              <a:rPr lang="es-PR" dirty="0" smtClean="0"/>
              <a:t> per </a:t>
            </a:r>
            <a:r>
              <a:rPr lang="es-PR" dirty="0" err="1" smtClean="0"/>
              <a:t>Gesù</a:t>
            </a:r>
            <a:r>
              <a:rPr lang="es-PR" dirty="0" smtClean="0"/>
              <a:t> </a:t>
            </a:r>
            <a:r>
              <a:rPr lang="es-PR" dirty="0" err="1" smtClean="0"/>
              <a:t>nella</a:t>
            </a:r>
            <a:r>
              <a:rPr lang="es-PR" dirty="0" smtClean="0"/>
              <a:t> </a:t>
            </a:r>
            <a:r>
              <a:rPr lang="es-PR" dirty="0" err="1" smtClean="0"/>
              <a:t>nuova</a:t>
            </a:r>
            <a:r>
              <a:rPr lang="es-PR" dirty="0" smtClean="0"/>
              <a:t> mandria. </a:t>
            </a:r>
            <a:endParaRPr lang="es-PR" dirty="0" smtClean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23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16871" r="27589" b="6115"/>
          <a:stretch/>
        </p:blipFill>
        <p:spPr>
          <a:xfrm>
            <a:off x="5155813" y="1752600"/>
            <a:ext cx="3988187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1252532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>
                <a:latin typeface="Candara" pitchFamily="34" charset="0"/>
                <a:cs typeface="Calibri" pitchFamily="34" charset="0"/>
              </a:rPr>
              <a:t>Gesù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il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buon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pastore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/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10.7-21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33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4952999" cy="4719638"/>
          </a:xfrm>
        </p:spPr>
        <p:txBody>
          <a:bodyPr>
            <a:normAutofit/>
          </a:bodyPr>
          <a:lstStyle/>
          <a:p>
            <a:r>
              <a:rPr lang="es-PR" dirty="0" smtClean="0"/>
              <a:t>In </a:t>
            </a:r>
            <a:r>
              <a:rPr lang="es-PR" dirty="0" err="1" smtClean="0"/>
              <a:t>questo</a:t>
            </a:r>
            <a:r>
              <a:rPr lang="es-PR" dirty="0" smtClean="0"/>
              <a:t> </a:t>
            </a:r>
            <a:r>
              <a:rPr lang="es-PR" dirty="0" err="1" smtClean="0"/>
              <a:t>capitolo</a:t>
            </a:r>
            <a:r>
              <a:rPr lang="es-PR" dirty="0" smtClean="0"/>
              <a:t> </a:t>
            </a:r>
            <a:r>
              <a:rPr lang="es-PR" dirty="0" smtClean="0"/>
              <a:t>in </a:t>
            </a:r>
            <a:r>
              <a:rPr lang="es-PR" dirty="0" err="1" smtClean="0"/>
              <a:t>realtà</a:t>
            </a:r>
            <a:r>
              <a:rPr lang="es-PR" dirty="0" smtClean="0"/>
              <a:t> si parla di 3 porte e che </a:t>
            </a:r>
            <a:r>
              <a:rPr lang="es-PR" dirty="0" err="1" smtClean="0"/>
              <a:t>dobbiamo</a:t>
            </a:r>
            <a:r>
              <a:rPr lang="es-PR" dirty="0" smtClean="0"/>
              <a:t> </a:t>
            </a:r>
            <a:r>
              <a:rPr lang="es-PR" dirty="0" err="1" smtClean="0"/>
              <a:t>fare</a:t>
            </a:r>
            <a:r>
              <a:rPr lang="es-PR" dirty="0" smtClean="0"/>
              <a:t> una </a:t>
            </a:r>
            <a:r>
              <a:rPr lang="es-PR" dirty="0" err="1" smtClean="0"/>
              <a:t>distinzione</a:t>
            </a:r>
            <a:r>
              <a:rPr lang="es-PR" dirty="0" smtClean="0"/>
              <a:t> </a:t>
            </a:r>
            <a:r>
              <a:rPr lang="es-PR" dirty="0" err="1" smtClean="0"/>
              <a:t>fra</a:t>
            </a:r>
            <a:r>
              <a:rPr lang="es-PR" dirty="0" smtClean="0"/>
              <a:t> loro per </a:t>
            </a:r>
            <a:r>
              <a:rPr lang="es-PR" dirty="0" err="1" smtClean="0"/>
              <a:t>capire</a:t>
            </a:r>
            <a:r>
              <a:rPr lang="es-PR" dirty="0" smtClean="0"/>
              <a:t> </a:t>
            </a:r>
            <a:r>
              <a:rPr lang="es-PR" dirty="0" err="1" smtClean="0"/>
              <a:t>il</a:t>
            </a:r>
            <a:r>
              <a:rPr lang="es-PR" dirty="0" smtClean="0"/>
              <a:t> </a:t>
            </a:r>
            <a:r>
              <a:rPr lang="es-PR" dirty="0" err="1" smtClean="0"/>
              <a:t>senso</a:t>
            </a:r>
            <a:r>
              <a:rPr lang="es-PR" dirty="0" smtClean="0"/>
              <a:t> </a:t>
            </a:r>
            <a:r>
              <a:rPr lang="es-PR" dirty="0" err="1" smtClean="0"/>
              <a:t>pieno</a:t>
            </a:r>
            <a:r>
              <a:rPr lang="es-PR" dirty="0" smtClean="0"/>
              <a:t> di </a:t>
            </a:r>
            <a:r>
              <a:rPr lang="es-PR" dirty="0" err="1" smtClean="0"/>
              <a:t>questa</a:t>
            </a:r>
            <a:r>
              <a:rPr lang="es-PR" dirty="0" smtClean="0"/>
              <a:t> </a:t>
            </a:r>
            <a:r>
              <a:rPr lang="es-PR" dirty="0" err="1" smtClean="0"/>
              <a:t>spiegazione</a:t>
            </a:r>
            <a:r>
              <a:rPr lang="es-PR" dirty="0" smtClean="0"/>
              <a:t>:</a:t>
            </a:r>
            <a:endParaRPr lang="es-PR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23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16871" r="27589" b="6115"/>
          <a:stretch/>
        </p:blipFill>
        <p:spPr>
          <a:xfrm>
            <a:off x="5155813" y="1752600"/>
            <a:ext cx="3988187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6991842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>
                <a:latin typeface="Candara" pitchFamily="34" charset="0"/>
                <a:cs typeface="Calibri" pitchFamily="34" charset="0"/>
              </a:rPr>
              <a:t>Gesù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il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buon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pastore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/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10.7-21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34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4952999" cy="4719638"/>
          </a:xfrm>
        </p:spPr>
        <p:txBody>
          <a:bodyPr>
            <a:normAutofit fontScale="92500" lnSpcReduction="20000"/>
          </a:bodyPr>
          <a:lstStyle/>
          <a:p>
            <a:r>
              <a:rPr lang="es-PR" dirty="0"/>
              <a:t>(1)	</a:t>
            </a:r>
            <a:r>
              <a:rPr lang="es-PR" dirty="0" smtClean="0"/>
              <a:t>«La porta </a:t>
            </a:r>
            <a:r>
              <a:rPr lang="es-PR" dirty="0" err="1" smtClean="0"/>
              <a:t>nell’ovile</a:t>
            </a:r>
            <a:r>
              <a:rPr lang="es-PR" dirty="0" smtClean="0"/>
              <a:t>» </a:t>
            </a:r>
            <a:r>
              <a:rPr lang="es-PR" dirty="0"/>
              <a:t>(</a:t>
            </a:r>
            <a:r>
              <a:rPr lang="es-PR" dirty="0">
                <a:solidFill>
                  <a:srgbClr val="FF0000"/>
                </a:solidFill>
              </a:rPr>
              <a:t>v. 1</a:t>
            </a:r>
            <a:r>
              <a:rPr lang="es-PR" dirty="0"/>
              <a:t>). </a:t>
            </a:r>
            <a:endParaRPr lang="es-PR" dirty="0" smtClean="0"/>
          </a:p>
          <a:p>
            <a:r>
              <a:rPr lang="es-PR" dirty="0" err="1" smtClean="0"/>
              <a:t>L’ovile</a:t>
            </a:r>
            <a:r>
              <a:rPr lang="es-PR" dirty="0" smtClean="0"/>
              <a:t> </a:t>
            </a:r>
            <a:r>
              <a:rPr lang="es-PR" dirty="0" err="1" smtClean="0"/>
              <a:t>qui</a:t>
            </a:r>
            <a:r>
              <a:rPr lang="es-PR" dirty="0" smtClean="0"/>
              <a:t> non è </a:t>
            </a:r>
            <a:r>
              <a:rPr lang="es-PR" dirty="0" err="1" smtClean="0"/>
              <a:t>il</a:t>
            </a:r>
            <a:r>
              <a:rPr lang="es-PR" dirty="0" smtClean="0"/>
              <a:t> cielo, </a:t>
            </a:r>
            <a:r>
              <a:rPr lang="es-PR" dirty="0" err="1" smtClean="0"/>
              <a:t>bensì</a:t>
            </a:r>
            <a:r>
              <a:rPr lang="es-PR" dirty="0" smtClean="0"/>
              <a:t> la </a:t>
            </a:r>
            <a:r>
              <a:rPr lang="es-PR" dirty="0" err="1" smtClean="0"/>
              <a:t>nazione</a:t>
            </a:r>
            <a:r>
              <a:rPr lang="es-PR" dirty="0" smtClean="0"/>
              <a:t> di </a:t>
            </a:r>
            <a:r>
              <a:rPr lang="es-PR" dirty="0" err="1" smtClean="0"/>
              <a:t>Israele</a:t>
            </a:r>
            <a:r>
              <a:rPr lang="es-PR" dirty="0" smtClean="0"/>
              <a:t> (vedete Salmo </a:t>
            </a:r>
            <a:r>
              <a:rPr lang="es-PR" dirty="0"/>
              <a:t>100). </a:t>
            </a:r>
            <a:endParaRPr lang="es-PR" dirty="0" smtClean="0"/>
          </a:p>
          <a:p>
            <a:r>
              <a:rPr lang="es-PR" dirty="0" smtClean="0"/>
              <a:t>Cristo </a:t>
            </a:r>
            <a:r>
              <a:rPr lang="es-PR" dirty="0" smtClean="0"/>
              <a:t>è </a:t>
            </a:r>
            <a:r>
              <a:rPr lang="es-PR" dirty="0" err="1" smtClean="0"/>
              <a:t>venuto</a:t>
            </a:r>
            <a:r>
              <a:rPr lang="es-PR" dirty="0" smtClean="0"/>
              <a:t> a </a:t>
            </a:r>
            <a:r>
              <a:rPr lang="es-PR" dirty="0" err="1" smtClean="0"/>
              <a:t>Israele</a:t>
            </a:r>
            <a:r>
              <a:rPr lang="es-PR" dirty="0" smtClean="0"/>
              <a:t> </a:t>
            </a:r>
            <a:r>
              <a:rPr lang="es-PR" dirty="0" err="1" smtClean="0"/>
              <a:t>attraverso</a:t>
            </a:r>
            <a:r>
              <a:rPr lang="es-PR" dirty="0" smtClean="0"/>
              <a:t> </a:t>
            </a:r>
            <a:r>
              <a:rPr lang="es-PR" dirty="0" err="1" smtClean="0"/>
              <a:t>il</a:t>
            </a:r>
            <a:r>
              <a:rPr lang="es-PR" dirty="0" smtClean="0"/>
              <a:t> </a:t>
            </a:r>
            <a:r>
              <a:rPr lang="es-PR" dirty="0" err="1" smtClean="0"/>
              <a:t>sentiero</a:t>
            </a:r>
            <a:r>
              <a:rPr lang="es-PR" dirty="0" smtClean="0"/>
              <a:t> </a:t>
            </a:r>
            <a:r>
              <a:rPr lang="es-PR" dirty="0" err="1" smtClean="0"/>
              <a:t>segnalato</a:t>
            </a:r>
            <a:r>
              <a:rPr lang="es-PR" dirty="0" smtClean="0"/>
              <a:t> </a:t>
            </a:r>
            <a:r>
              <a:rPr lang="es-PR" dirty="0" err="1" smtClean="0"/>
              <a:t>nelle</a:t>
            </a:r>
            <a:r>
              <a:rPr lang="es-PR" dirty="0" smtClean="0"/>
              <a:t> </a:t>
            </a:r>
            <a:r>
              <a:rPr lang="es-PR" dirty="0" err="1" smtClean="0"/>
              <a:t>Scritture</a:t>
            </a:r>
            <a:r>
              <a:rPr lang="es-PR" dirty="0" smtClean="0"/>
              <a:t>; </a:t>
            </a:r>
            <a:r>
              <a:rPr lang="es-PR" dirty="0" err="1" smtClean="0"/>
              <a:t>il</a:t>
            </a:r>
            <a:r>
              <a:rPr lang="es-PR" dirty="0" smtClean="0"/>
              <a:t> </a:t>
            </a:r>
            <a:r>
              <a:rPr lang="es-PR" dirty="0" err="1" smtClean="0"/>
              <a:t>portiere</a:t>
            </a:r>
            <a:r>
              <a:rPr lang="es-PR" dirty="0" smtClean="0"/>
              <a:t> (Giovanni </a:t>
            </a:r>
            <a:r>
              <a:rPr lang="es-PR" dirty="0" err="1" smtClean="0"/>
              <a:t>Battista</a:t>
            </a:r>
            <a:r>
              <a:rPr lang="es-PR" dirty="0" smtClean="0"/>
              <a:t>) </a:t>
            </a:r>
            <a:r>
              <a:rPr lang="es-PR" dirty="0" err="1" smtClean="0"/>
              <a:t>gli</a:t>
            </a:r>
            <a:r>
              <a:rPr lang="es-PR" dirty="0" smtClean="0"/>
              <a:t> ha </a:t>
            </a:r>
            <a:r>
              <a:rPr lang="es-PR" dirty="0" err="1" smtClean="0"/>
              <a:t>aperto</a:t>
            </a:r>
            <a:r>
              <a:rPr lang="es-PR" dirty="0" smtClean="0"/>
              <a:t> la porta.</a:t>
            </a:r>
            <a:endParaRPr lang="es-PR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24968" r="17499"/>
          <a:stretch/>
        </p:blipFill>
        <p:spPr>
          <a:xfrm>
            <a:off x="5105400" y="1753783"/>
            <a:ext cx="4038600" cy="5104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4770695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>
                <a:latin typeface="Candara" pitchFamily="34" charset="0"/>
                <a:cs typeface="Calibri" pitchFamily="34" charset="0"/>
              </a:rPr>
              <a:t>Gesù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il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buon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pastore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/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10.7-21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35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" y="1981200"/>
            <a:ext cx="4952999" cy="4719638"/>
          </a:xfrm>
        </p:spPr>
        <p:txBody>
          <a:bodyPr>
            <a:normAutofit fontScale="92500" lnSpcReduction="20000"/>
          </a:bodyPr>
          <a:lstStyle/>
          <a:p>
            <a:r>
              <a:rPr lang="es-PR" dirty="0"/>
              <a:t>(2)	</a:t>
            </a:r>
            <a:r>
              <a:rPr lang="es-PR" dirty="0" smtClean="0"/>
              <a:t>«La porta </a:t>
            </a:r>
            <a:r>
              <a:rPr lang="es-PR" dirty="0" err="1" smtClean="0"/>
              <a:t>delle</a:t>
            </a:r>
            <a:r>
              <a:rPr lang="es-PR" dirty="0" smtClean="0"/>
              <a:t> </a:t>
            </a:r>
            <a:r>
              <a:rPr lang="es-PR" dirty="0" err="1" smtClean="0"/>
              <a:t>pecore</a:t>
            </a:r>
            <a:r>
              <a:rPr lang="es-PR" dirty="0" smtClean="0"/>
              <a:t>» </a:t>
            </a:r>
            <a:r>
              <a:rPr lang="es-PR" dirty="0"/>
              <a:t>(</a:t>
            </a:r>
            <a:r>
              <a:rPr lang="es-PR" dirty="0">
                <a:solidFill>
                  <a:srgbClr val="FF0000"/>
                </a:solidFill>
              </a:rPr>
              <a:t>v. 7</a:t>
            </a:r>
            <a:r>
              <a:rPr lang="es-PR" dirty="0"/>
              <a:t>). </a:t>
            </a:r>
            <a:endParaRPr lang="es-PR" dirty="0" smtClean="0"/>
          </a:p>
          <a:p>
            <a:r>
              <a:rPr lang="es-PR" dirty="0" err="1" smtClean="0"/>
              <a:t>Questa</a:t>
            </a:r>
            <a:r>
              <a:rPr lang="es-PR" dirty="0" smtClean="0"/>
              <a:t> è la porta </a:t>
            </a:r>
            <a:r>
              <a:rPr lang="es-PR" dirty="0" smtClean="0"/>
              <a:t>che conduce la gente dal</a:t>
            </a:r>
            <a:r>
              <a:rPr lang="es-PR" dirty="0" smtClean="0"/>
              <a:t>la </a:t>
            </a:r>
            <a:r>
              <a:rPr lang="es-PR" dirty="0" err="1" smtClean="0"/>
              <a:t>sua</a:t>
            </a:r>
            <a:r>
              <a:rPr lang="es-PR" dirty="0" smtClean="0"/>
              <a:t> </a:t>
            </a:r>
            <a:r>
              <a:rPr lang="es-PR" dirty="0" err="1" smtClean="0"/>
              <a:t>attuale</a:t>
            </a:r>
            <a:r>
              <a:rPr lang="es-PR" dirty="0" smtClean="0"/>
              <a:t> </a:t>
            </a:r>
            <a:r>
              <a:rPr lang="es-PR" dirty="0" err="1" smtClean="0"/>
              <a:t>ovile</a:t>
            </a:r>
            <a:r>
              <a:rPr lang="es-PR" dirty="0" smtClean="0"/>
              <a:t>; in </a:t>
            </a:r>
            <a:r>
              <a:rPr lang="es-PR" dirty="0" err="1" smtClean="0"/>
              <a:t>questo</a:t>
            </a:r>
            <a:r>
              <a:rPr lang="es-PR" dirty="0" smtClean="0"/>
              <a:t> caso, </a:t>
            </a:r>
            <a:r>
              <a:rPr lang="es-PR" dirty="0"/>
              <a:t>el judaísmo. </a:t>
            </a:r>
            <a:endParaRPr lang="es-PR" dirty="0" smtClean="0"/>
          </a:p>
          <a:p>
            <a:r>
              <a:rPr lang="es-PR" dirty="0" smtClean="0"/>
              <a:t>Cristo </a:t>
            </a:r>
            <a:r>
              <a:rPr lang="es-PR" dirty="0" smtClean="0"/>
              <a:t>ha </a:t>
            </a:r>
            <a:r>
              <a:rPr lang="es-PR" dirty="0" err="1" smtClean="0"/>
              <a:t>aperto</a:t>
            </a:r>
            <a:r>
              <a:rPr lang="es-PR" dirty="0" smtClean="0"/>
              <a:t> </a:t>
            </a:r>
            <a:r>
              <a:rPr lang="es-PR" dirty="0" err="1" smtClean="0"/>
              <a:t>il</a:t>
            </a:r>
            <a:r>
              <a:rPr lang="es-PR" dirty="0" smtClean="0"/>
              <a:t> </a:t>
            </a:r>
            <a:r>
              <a:rPr lang="es-PR" dirty="0" err="1" smtClean="0"/>
              <a:t>cammino</a:t>
            </a:r>
            <a:r>
              <a:rPr lang="es-PR" dirty="0" smtClean="0"/>
              <a:t> perché i </a:t>
            </a:r>
            <a:r>
              <a:rPr lang="es-PR" dirty="0" err="1" smtClean="0"/>
              <a:t>moltitudini</a:t>
            </a:r>
            <a:r>
              <a:rPr lang="es-PR" dirty="0" smtClean="0"/>
              <a:t> </a:t>
            </a:r>
            <a:r>
              <a:rPr lang="es-PR" dirty="0" err="1" smtClean="0"/>
              <a:t>lasciassero</a:t>
            </a:r>
            <a:r>
              <a:rPr lang="es-PR" dirty="0" smtClean="0"/>
              <a:t> i loro </a:t>
            </a:r>
            <a:r>
              <a:rPr lang="es-PR" dirty="0" err="1" smtClean="0"/>
              <a:t>antichi</a:t>
            </a:r>
            <a:r>
              <a:rPr lang="es-PR" dirty="0" smtClean="0"/>
              <a:t> </a:t>
            </a:r>
            <a:r>
              <a:rPr lang="es-PR" dirty="0" err="1" smtClean="0"/>
              <a:t>sistemi</a:t>
            </a:r>
            <a:r>
              <a:rPr lang="es-PR" dirty="0" smtClean="0"/>
              <a:t> </a:t>
            </a:r>
            <a:r>
              <a:rPr lang="es-PR" dirty="0" err="1" smtClean="0"/>
              <a:t>religiosi</a:t>
            </a:r>
            <a:r>
              <a:rPr lang="es-PR" dirty="0" smtClean="0"/>
              <a:t> e </a:t>
            </a:r>
            <a:r>
              <a:rPr lang="es-PR" dirty="0" err="1" smtClean="0"/>
              <a:t>trovassero</a:t>
            </a:r>
            <a:r>
              <a:rPr lang="es-PR" dirty="0" smtClean="0"/>
              <a:t> </a:t>
            </a:r>
            <a:r>
              <a:rPr lang="es-PR" dirty="0" err="1" smtClean="0"/>
              <a:t>nuova</a:t>
            </a:r>
            <a:r>
              <a:rPr lang="es-PR" dirty="0" smtClean="0"/>
              <a:t> vita.</a:t>
            </a:r>
            <a:endParaRPr lang="es-PR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18000"/>
                    </a14:imgEffect>
                    <a14:imgEffect>
                      <a14:brightnessContrast bright="8000" contrast="11000"/>
                    </a14:imgEffect>
                  </a14:imgLayer>
                </a14:imgProps>
              </a:ext>
            </a:extLst>
          </a:blip>
          <a:srcRect r="12387"/>
          <a:stretch/>
        </p:blipFill>
        <p:spPr>
          <a:xfrm>
            <a:off x="4832329" y="1752600"/>
            <a:ext cx="4311671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483042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>
                <a:latin typeface="Candara" pitchFamily="34" charset="0"/>
                <a:cs typeface="Calibri" pitchFamily="34" charset="0"/>
              </a:rPr>
              <a:t>Gesù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il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buon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pastore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/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10.7-21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36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4952999" cy="4719638"/>
          </a:xfrm>
        </p:spPr>
        <p:txBody>
          <a:bodyPr>
            <a:normAutofit fontScale="85000" lnSpcReduction="20000"/>
          </a:bodyPr>
          <a:lstStyle/>
          <a:p>
            <a:r>
              <a:rPr lang="es-PR" dirty="0"/>
              <a:t>(3)	</a:t>
            </a:r>
            <a:r>
              <a:rPr lang="es-PR" dirty="0" smtClean="0"/>
              <a:t>La porta </a:t>
            </a:r>
            <a:r>
              <a:rPr lang="es-PR" dirty="0" err="1" smtClean="0"/>
              <a:t>della</a:t>
            </a:r>
            <a:r>
              <a:rPr lang="es-PR" dirty="0" smtClean="0"/>
              <a:t> </a:t>
            </a:r>
            <a:r>
              <a:rPr lang="es-PR" dirty="0" err="1" smtClean="0"/>
              <a:t>salvazione</a:t>
            </a:r>
            <a:r>
              <a:rPr lang="es-PR" dirty="0" smtClean="0"/>
              <a:t> (</a:t>
            </a:r>
            <a:r>
              <a:rPr lang="es-PR" dirty="0" smtClean="0">
                <a:solidFill>
                  <a:srgbClr val="FF0000"/>
                </a:solidFill>
              </a:rPr>
              <a:t>v</a:t>
            </a:r>
            <a:r>
              <a:rPr lang="es-PR" dirty="0">
                <a:solidFill>
                  <a:srgbClr val="FF0000"/>
                </a:solidFill>
              </a:rPr>
              <a:t>. 9</a:t>
            </a:r>
            <a:r>
              <a:rPr lang="es-PR" dirty="0"/>
              <a:t>). </a:t>
            </a:r>
            <a:endParaRPr lang="es-PR" dirty="0" smtClean="0"/>
          </a:p>
          <a:p>
            <a:r>
              <a:rPr lang="es-PR" dirty="0" smtClean="0"/>
              <a:t>Le </a:t>
            </a:r>
            <a:r>
              <a:rPr lang="es-PR" dirty="0" err="1" smtClean="0"/>
              <a:t>pecore</a:t>
            </a:r>
            <a:r>
              <a:rPr lang="es-PR" dirty="0" smtClean="0"/>
              <a:t> che </a:t>
            </a:r>
            <a:r>
              <a:rPr lang="es-PR" dirty="0" err="1" smtClean="0"/>
              <a:t>usano</a:t>
            </a:r>
            <a:r>
              <a:rPr lang="es-PR" dirty="0" smtClean="0"/>
              <a:t> </a:t>
            </a:r>
            <a:r>
              <a:rPr lang="es-PR" dirty="0" err="1" smtClean="0"/>
              <a:t>questa</a:t>
            </a:r>
            <a:r>
              <a:rPr lang="es-PR" dirty="0" smtClean="0"/>
              <a:t> porta </a:t>
            </a:r>
            <a:r>
              <a:rPr lang="es-PR" dirty="0" err="1" smtClean="0"/>
              <a:t>entrano</a:t>
            </a:r>
            <a:r>
              <a:rPr lang="es-PR" dirty="0" smtClean="0"/>
              <a:t> </a:t>
            </a:r>
            <a:r>
              <a:rPr lang="es-PR" dirty="0" err="1" smtClean="0"/>
              <a:t>ed</a:t>
            </a:r>
            <a:r>
              <a:rPr lang="es-PR" dirty="0" smtClean="0"/>
              <a:t> </a:t>
            </a:r>
            <a:r>
              <a:rPr lang="es-PR" dirty="0" err="1" smtClean="0"/>
              <a:t>escono</a:t>
            </a:r>
            <a:r>
              <a:rPr lang="es-PR" dirty="0" smtClean="0"/>
              <a:t>, che parla di </a:t>
            </a:r>
            <a:r>
              <a:rPr lang="es-PR" dirty="0" err="1" smtClean="0"/>
              <a:t>libertà</a:t>
            </a:r>
            <a:r>
              <a:rPr lang="es-PR" dirty="0" smtClean="0"/>
              <a:t>, </a:t>
            </a:r>
            <a:r>
              <a:rPr lang="es-PR" dirty="0" err="1" smtClean="0"/>
              <a:t>hanno</a:t>
            </a:r>
            <a:r>
              <a:rPr lang="es-PR" dirty="0" smtClean="0"/>
              <a:t> vita eterna e </a:t>
            </a:r>
            <a:r>
              <a:rPr lang="es-PR" dirty="0" err="1" smtClean="0"/>
              <a:t>godono</a:t>
            </a:r>
            <a:r>
              <a:rPr lang="es-PR" dirty="0" smtClean="0"/>
              <a:t> </a:t>
            </a:r>
            <a:r>
              <a:rPr lang="es-PR" dirty="0" err="1" smtClean="0"/>
              <a:t>dell’erba</a:t>
            </a:r>
            <a:r>
              <a:rPr lang="es-PR" dirty="0" smtClean="0"/>
              <a:t> </a:t>
            </a:r>
            <a:r>
              <a:rPr lang="es-PR" dirty="0" err="1" smtClean="0"/>
              <a:t>della</a:t>
            </a:r>
            <a:r>
              <a:rPr lang="es-PR" dirty="0" smtClean="0"/>
              <a:t> parola di Dio. </a:t>
            </a:r>
            <a:endParaRPr lang="es-PR" dirty="0" smtClean="0"/>
          </a:p>
          <a:p>
            <a:r>
              <a:rPr lang="es-PR" dirty="0" err="1" smtClean="0"/>
              <a:t>Satana</a:t>
            </a:r>
            <a:r>
              <a:rPr lang="es-PR" dirty="0" smtClean="0"/>
              <a:t>, </a:t>
            </a:r>
            <a:r>
              <a:rPr lang="es-PR" dirty="0" err="1" smtClean="0"/>
              <a:t>attraverso</a:t>
            </a:r>
            <a:r>
              <a:rPr lang="es-PR" dirty="0" smtClean="0"/>
              <a:t> i </a:t>
            </a:r>
            <a:r>
              <a:rPr lang="es-PR" dirty="0" err="1" smtClean="0"/>
              <a:t>falsi</a:t>
            </a:r>
            <a:r>
              <a:rPr lang="es-PR" dirty="0" smtClean="0"/>
              <a:t> </a:t>
            </a:r>
            <a:r>
              <a:rPr lang="es-PR" dirty="0" err="1" smtClean="0"/>
              <a:t>maestri</a:t>
            </a:r>
            <a:r>
              <a:rPr lang="es-PR" dirty="0" smtClean="0"/>
              <a:t> </a:t>
            </a:r>
            <a:r>
              <a:rPr lang="es-PR" dirty="0"/>
              <a:t>(</a:t>
            </a:r>
            <a:r>
              <a:rPr lang="es-PR" dirty="0" err="1" smtClean="0"/>
              <a:t>ladri</a:t>
            </a:r>
            <a:r>
              <a:rPr lang="es-PR" dirty="0" smtClean="0"/>
              <a:t> e </a:t>
            </a:r>
            <a:r>
              <a:rPr lang="es-PR" dirty="0" err="1" smtClean="0"/>
              <a:t>briganti</a:t>
            </a:r>
            <a:r>
              <a:rPr lang="es-PR" dirty="0" smtClean="0"/>
              <a:t>), </a:t>
            </a:r>
            <a:r>
              <a:rPr lang="es-PR" dirty="0" err="1" smtClean="0"/>
              <a:t>vuole</a:t>
            </a:r>
            <a:r>
              <a:rPr lang="es-PR" dirty="0" smtClean="0"/>
              <a:t> </a:t>
            </a:r>
            <a:r>
              <a:rPr lang="es-PR" dirty="0" err="1" smtClean="0"/>
              <a:t>rubare</a:t>
            </a:r>
            <a:r>
              <a:rPr lang="es-PR" dirty="0" smtClean="0"/>
              <a:t>, </a:t>
            </a:r>
            <a:r>
              <a:rPr lang="es-PR" dirty="0" err="1" smtClean="0"/>
              <a:t>uccidere</a:t>
            </a:r>
            <a:r>
              <a:rPr lang="es-PR" dirty="0" smtClean="0"/>
              <a:t> e </a:t>
            </a:r>
            <a:r>
              <a:rPr lang="es-PR" dirty="0" err="1" smtClean="0"/>
              <a:t>distruggere</a:t>
            </a:r>
            <a:r>
              <a:rPr lang="es-PR" dirty="0" smtClean="0"/>
              <a:t> le </a:t>
            </a:r>
            <a:r>
              <a:rPr lang="es-PR" dirty="0" err="1" smtClean="0"/>
              <a:t>pecore</a:t>
            </a:r>
            <a:r>
              <a:rPr lang="es-PR" dirty="0" smtClean="0"/>
              <a:t>; </a:t>
            </a:r>
            <a:r>
              <a:rPr lang="es-PR" dirty="0" err="1" smtClean="0"/>
              <a:t>ma</a:t>
            </a:r>
            <a:r>
              <a:rPr lang="es-PR" dirty="0" smtClean="0"/>
              <a:t> Dio </a:t>
            </a:r>
            <a:r>
              <a:rPr lang="es-PR" dirty="0" err="1" smtClean="0"/>
              <a:t>dà</a:t>
            </a:r>
            <a:r>
              <a:rPr lang="es-PR" dirty="0" smtClean="0"/>
              <a:t> vita </a:t>
            </a:r>
            <a:r>
              <a:rPr lang="es-PR" dirty="0" err="1" smtClean="0"/>
              <a:t>abbondante</a:t>
            </a:r>
            <a:r>
              <a:rPr lang="es-PR" dirty="0" smtClean="0"/>
              <a:t> e cura le </a:t>
            </a:r>
            <a:r>
              <a:rPr lang="es-PR" dirty="0" err="1" smtClean="0"/>
              <a:t>pecore</a:t>
            </a:r>
            <a:r>
              <a:rPr lang="es-PR" dirty="0" smtClean="0"/>
              <a:t>.</a:t>
            </a:r>
            <a:endParaRPr lang="es-PR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l="30800" r="10063"/>
          <a:stretch/>
        </p:blipFill>
        <p:spPr>
          <a:xfrm>
            <a:off x="5108713" y="1736035"/>
            <a:ext cx="4038600" cy="5121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5371643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>
                <a:latin typeface="Candara" pitchFamily="34" charset="0"/>
                <a:cs typeface="Calibri" pitchFamily="34" charset="0"/>
              </a:rPr>
              <a:t>Gesù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il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buon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pastore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/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10.7-21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37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4952999" cy="4719638"/>
          </a:xfrm>
        </p:spPr>
        <p:txBody>
          <a:bodyPr>
            <a:normAutofit fontScale="85000" lnSpcReduction="10000"/>
          </a:bodyPr>
          <a:lstStyle/>
          <a:p>
            <a:r>
              <a:rPr lang="es-PR" b="1" dirty="0"/>
              <a:t>B. </a:t>
            </a:r>
            <a:r>
              <a:rPr lang="es-PR" b="1" dirty="0" err="1" smtClean="0"/>
              <a:t>Il</a:t>
            </a:r>
            <a:r>
              <a:rPr lang="es-PR" b="1" dirty="0" smtClean="0"/>
              <a:t> </a:t>
            </a:r>
            <a:r>
              <a:rPr lang="es-PR" b="1" dirty="0" err="1" smtClean="0"/>
              <a:t>pastore</a:t>
            </a:r>
            <a:r>
              <a:rPr lang="es-PR" b="1" dirty="0" smtClean="0"/>
              <a:t> (</a:t>
            </a:r>
            <a:r>
              <a:rPr lang="es-PR" b="1" dirty="0" smtClean="0">
                <a:solidFill>
                  <a:srgbClr val="FF0000"/>
                </a:solidFill>
              </a:rPr>
              <a:t>vv</a:t>
            </a:r>
            <a:r>
              <a:rPr lang="es-PR" b="1" dirty="0">
                <a:solidFill>
                  <a:srgbClr val="FF0000"/>
                </a:solidFill>
              </a:rPr>
              <a:t>. 11–15</a:t>
            </a:r>
            <a:r>
              <a:rPr lang="es-PR" b="1" dirty="0"/>
              <a:t>).</a:t>
            </a:r>
          </a:p>
          <a:p>
            <a:r>
              <a:rPr lang="es-PR" dirty="0" err="1" smtClean="0"/>
              <a:t>C’è</a:t>
            </a:r>
            <a:r>
              <a:rPr lang="es-PR" dirty="0" smtClean="0"/>
              <a:t> un contrasto </a:t>
            </a:r>
            <a:r>
              <a:rPr lang="es-PR" dirty="0" err="1" smtClean="0"/>
              <a:t>qui</a:t>
            </a:r>
            <a:r>
              <a:rPr lang="es-PR" dirty="0" smtClean="0"/>
              <a:t> </a:t>
            </a:r>
            <a:r>
              <a:rPr lang="es-PR" dirty="0" err="1" smtClean="0"/>
              <a:t>fra</a:t>
            </a:r>
            <a:r>
              <a:rPr lang="es-PR" dirty="0" smtClean="0"/>
              <a:t> i </a:t>
            </a:r>
            <a:r>
              <a:rPr lang="es-PR" dirty="0" err="1" smtClean="0"/>
              <a:t>farisei</a:t>
            </a:r>
            <a:r>
              <a:rPr lang="es-PR" dirty="0" smtClean="0"/>
              <a:t> (</a:t>
            </a:r>
            <a:r>
              <a:rPr lang="es-PR" dirty="0" err="1" smtClean="0"/>
              <a:t>mercenari</a:t>
            </a:r>
            <a:r>
              <a:rPr lang="es-PR" dirty="0" smtClean="0"/>
              <a:t>), a cui non </a:t>
            </a:r>
            <a:r>
              <a:rPr lang="es-PR" dirty="0" err="1" smtClean="0"/>
              <a:t>gli</a:t>
            </a:r>
            <a:r>
              <a:rPr lang="es-PR" dirty="0" smtClean="0"/>
              <a:t> </a:t>
            </a:r>
            <a:r>
              <a:rPr lang="es-PR" dirty="0" err="1" smtClean="0"/>
              <a:t>importano</a:t>
            </a:r>
            <a:r>
              <a:rPr lang="es-PR" dirty="0" smtClean="0"/>
              <a:t> le </a:t>
            </a:r>
            <a:r>
              <a:rPr lang="es-PR" dirty="0" err="1" smtClean="0"/>
              <a:t>pecore</a:t>
            </a:r>
            <a:r>
              <a:rPr lang="es-PR" dirty="0" smtClean="0"/>
              <a:t>, </a:t>
            </a:r>
            <a:r>
              <a:rPr lang="es-PR" dirty="0"/>
              <a:t>e</a:t>
            </a:r>
            <a:r>
              <a:rPr lang="es-PR" dirty="0" smtClean="0"/>
              <a:t> </a:t>
            </a:r>
            <a:r>
              <a:rPr lang="es-PR" dirty="0" err="1" smtClean="0"/>
              <a:t>Gesù</a:t>
            </a:r>
            <a:r>
              <a:rPr lang="es-PR" dirty="0" smtClean="0"/>
              <a:t> Crist</a:t>
            </a:r>
            <a:r>
              <a:rPr lang="es-PR" dirty="0" smtClean="0"/>
              <a:t>o </a:t>
            </a:r>
            <a:r>
              <a:rPr lang="es-PR" dirty="0" err="1" smtClean="0"/>
              <a:t>il</a:t>
            </a:r>
            <a:r>
              <a:rPr lang="es-PR" dirty="0" smtClean="0"/>
              <a:t> </a:t>
            </a:r>
            <a:r>
              <a:rPr lang="es-PR" dirty="0" err="1" smtClean="0"/>
              <a:t>buon</a:t>
            </a:r>
            <a:r>
              <a:rPr lang="es-PR" dirty="0" smtClean="0"/>
              <a:t> </a:t>
            </a:r>
            <a:r>
              <a:rPr lang="es-PR" dirty="0" err="1" smtClean="0"/>
              <a:t>pastore</a:t>
            </a:r>
            <a:r>
              <a:rPr lang="es-PR" dirty="0" smtClean="0"/>
              <a:t>. </a:t>
            </a:r>
            <a:endParaRPr lang="es-PR" dirty="0" smtClean="0"/>
          </a:p>
          <a:p>
            <a:r>
              <a:rPr lang="es-PR" dirty="0" smtClean="0"/>
              <a:t>I </a:t>
            </a:r>
            <a:r>
              <a:rPr lang="es-PR" dirty="0" err="1" smtClean="0"/>
              <a:t>mercenari</a:t>
            </a:r>
            <a:r>
              <a:rPr lang="es-PR" dirty="0" smtClean="0"/>
              <a:t> </a:t>
            </a:r>
            <a:r>
              <a:rPr lang="es-PR" dirty="0" err="1" smtClean="0"/>
              <a:t>fuggono</a:t>
            </a:r>
            <a:r>
              <a:rPr lang="es-PR" dirty="0" smtClean="0"/>
              <a:t> e si </a:t>
            </a:r>
            <a:r>
              <a:rPr lang="es-PR" dirty="0" err="1" smtClean="0"/>
              <a:t>proteggono</a:t>
            </a:r>
            <a:r>
              <a:rPr lang="es-PR" dirty="0" smtClean="0"/>
              <a:t> </a:t>
            </a:r>
            <a:r>
              <a:rPr lang="es-PR" dirty="0" err="1"/>
              <a:t>q</a:t>
            </a:r>
            <a:r>
              <a:rPr lang="es-PR" dirty="0" err="1" smtClean="0"/>
              <a:t>uando</a:t>
            </a:r>
            <a:r>
              <a:rPr lang="es-PR" dirty="0" smtClean="0"/>
              <a:t> </a:t>
            </a:r>
            <a:r>
              <a:rPr lang="es-PR" dirty="0" err="1" smtClean="0"/>
              <a:t>il</a:t>
            </a:r>
            <a:r>
              <a:rPr lang="es-PR" dirty="0" smtClean="0"/>
              <a:t> </a:t>
            </a:r>
            <a:r>
              <a:rPr lang="es-PR" dirty="0" err="1" smtClean="0"/>
              <a:t>nemico</a:t>
            </a:r>
            <a:r>
              <a:rPr lang="es-PR" dirty="0" smtClean="0"/>
              <a:t> </a:t>
            </a:r>
            <a:r>
              <a:rPr lang="es-PR" dirty="0"/>
              <a:t>viene; </a:t>
            </a:r>
            <a:r>
              <a:rPr lang="es-PR" dirty="0" err="1" smtClean="0"/>
              <a:t>ma</a:t>
            </a:r>
            <a:r>
              <a:rPr lang="es-PR" dirty="0" smtClean="0"/>
              <a:t> </a:t>
            </a:r>
            <a:r>
              <a:rPr lang="es-PR" dirty="0"/>
              <a:t>Cristo </a:t>
            </a:r>
            <a:r>
              <a:rPr lang="es-PR" dirty="0" err="1" smtClean="0"/>
              <a:t>volontariamente</a:t>
            </a:r>
            <a:r>
              <a:rPr lang="es-PR" dirty="0" smtClean="0"/>
              <a:t> </a:t>
            </a:r>
            <a:r>
              <a:rPr lang="es-PR" dirty="0" err="1" smtClean="0"/>
              <a:t>dà</a:t>
            </a:r>
            <a:r>
              <a:rPr lang="es-PR" dirty="0" smtClean="0"/>
              <a:t> la </a:t>
            </a:r>
            <a:r>
              <a:rPr lang="es-PR" dirty="0" err="1" smtClean="0"/>
              <a:t>sua</a:t>
            </a:r>
            <a:r>
              <a:rPr lang="es-PR" dirty="0" smtClean="0"/>
              <a:t> vita per le </a:t>
            </a:r>
            <a:r>
              <a:rPr lang="es-PR" dirty="0" err="1" smtClean="0"/>
              <a:t>pecore</a:t>
            </a:r>
            <a:r>
              <a:rPr lang="es-PR" dirty="0" smtClean="0"/>
              <a:t> (vedete anche </a:t>
            </a:r>
            <a:r>
              <a:rPr lang="es-PR" dirty="0" err="1" smtClean="0">
                <a:solidFill>
                  <a:srgbClr val="FF0000"/>
                </a:solidFill>
              </a:rPr>
              <a:t>Atti</a:t>
            </a:r>
            <a:r>
              <a:rPr lang="es-PR" dirty="0" smtClean="0">
                <a:solidFill>
                  <a:srgbClr val="FF0000"/>
                </a:solidFill>
              </a:rPr>
              <a:t> </a:t>
            </a:r>
            <a:r>
              <a:rPr lang="es-PR" dirty="0">
                <a:solidFill>
                  <a:srgbClr val="FF0000"/>
                </a:solidFill>
              </a:rPr>
              <a:t>20.29</a:t>
            </a:r>
            <a:r>
              <a:rPr lang="es-PR" dirty="0"/>
              <a:t>). </a:t>
            </a:r>
            <a:endParaRPr lang="es-PR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30000"/>
                    </a14:imgEffect>
                    <a14:imgEffect>
                      <a14:brightnessContrast bright="30000" contrast="25000"/>
                    </a14:imgEffect>
                  </a14:imgLayer>
                </a14:imgProps>
              </a:ext>
            </a:extLst>
          </a:blip>
          <a:srcRect l="22272" r="25802"/>
          <a:stretch/>
        </p:blipFill>
        <p:spPr>
          <a:xfrm>
            <a:off x="5334001" y="1804988"/>
            <a:ext cx="3810000" cy="5053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0569641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>
                <a:latin typeface="Candara" pitchFamily="34" charset="0"/>
                <a:cs typeface="Calibri" pitchFamily="34" charset="0"/>
              </a:rPr>
              <a:t>Gesù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il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buon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pastore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/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10.7-21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38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4952999" cy="4719638"/>
          </a:xfrm>
        </p:spPr>
        <p:txBody>
          <a:bodyPr>
            <a:normAutofit fontScale="85000" lnSpcReduction="10000"/>
          </a:bodyPr>
          <a:lstStyle/>
          <a:p>
            <a:r>
              <a:rPr lang="es-PR" dirty="0" smtClean="0"/>
              <a:t>Cristo</a:t>
            </a:r>
            <a:r>
              <a:rPr lang="es-PR" dirty="0"/>
              <a:t>, </a:t>
            </a:r>
            <a:r>
              <a:rPr lang="es-PR" dirty="0" smtClean="0"/>
              <a:t>come </a:t>
            </a:r>
            <a:r>
              <a:rPr lang="es-PR" dirty="0" err="1" smtClean="0"/>
              <a:t>il</a:t>
            </a:r>
            <a:r>
              <a:rPr lang="es-PR" dirty="0" smtClean="0"/>
              <a:t> </a:t>
            </a:r>
            <a:r>
              <a:rPr lang="es-PR" dirty="0" err="1" smtClean="0"/>
              <a:t>buon</a:t>
            </a:r>
            <a:r>
              <a:rPr lang="es-PR" dirty="0" smtClean="0"/>
              <a:t> </a:t>
            </a:r>
            <a:r>
              <a:rPr lang="es-PR" dirty="0" err="1" smtClean="0"/>
              <a:t>pastore</a:t>
            </a:r>
            <a:r>
              <a:rPr lang="es-PR" dirty="0" smtClean="0"/>
              <a:t>, </a:t>
            </a:r>
            <a:r>
              <a:rPr lang="es-PR" dirty="0" err="1" smtClean="0"/>
              <a:t>dà</a:t>
            </a:r>
            <a:r>
              <a:rPr lang="es-PR" dirty="0" smtClean="0"/>
              <a:t> la </a:t>
            </a:r>
            <a:r>
              <a:rPr lang="es-PR" dirty="0" err="1" smtClean="0"/>
              <a:t>sua</a:t>
            </a:r>
            <a:r>
              <a:rPr lang="es-PR" dirty="0" smtClean="0"/>
              <a:t> vita </a:t>
            </a:r>
            <a:r>
              <a:rPr lang="es-PR" dirty="0" err="1" smtClean="0"/>
              <a:t>nella</a:t>
            </a:r>
            <a:r>
              <a:rPr lang="es-PR" dirty="0" smtClean="0"/>
              <a:t> </a:t>
            </a:r>
            <a:r>
              <a:rPr lang="es-PR" dirty="0" err="1" smtClean="0"/>
              <a:t>croce</a:t>
            </a:r>
            <a:r>
              <a:rPr lang="es-PR" dirty="0" smtClean="0"/>
              <a:t> (</a:t>
            </a:r>
            <a:r>
              <a:rPr lang="es-PR" dirty="0" smtClean="0">
                <a:solidFill>
                  <a:srgbClr val="FF0000"/>
                </a:solidFill>
              </a:rPr>
              <a:t>Salmo </a:t>
            </a:r>
            <a:r>
              <a:rPr lang="es-PR" dirty="0">
                <a:solidFill>
                  <a:srgbClr val="FF0000"/>
                </a:solidFill>
              </a:rPr>
              <a:t>22</a:t>
            </a:r>
            <a:r>
              <a:rPr lang="es-PR" dirty="0"/>
              <a:t>); </a:t>
            </a:r>
            <a:r>
              <a:rPr lang="es-PR" dirty="0" smtClean="0"/>
              <a:t>come </a:t>
            </a:r>
            <a:r>
              <a:rPr lang="es-PR" dirty="0" err="1" smtClean="0"/>
              <a:t>il</a:t>
            </a:r>
            <a:r>
              <a:rPr lang="es-PR" dirty="0" smtClean="0"/>
              <a:t> grande </a:t>
            </a:r>
            <a:r>
              <a:rPr lang="es-PR" dirty="0" err="1" smtClean="0"/>
              <a:t>pastore</a:t>
            </a:r>
            <a:r>
              <a:rPr lang="es-PR" dirty="0" smtClean="0"/>
              <a:t>, cura le </a:t>
            </a:r>
            <a:r>
              <a:rPr lang="es-PR" dirty="0" err="1" smtClean="0"/>
              <a:t>pecore</a:t>
            </a:r>
            <a:r>
              <a:rPr lang="es-PR" dirty="0" smtClean="0"/>
              <a:t> (</a:t>
            </a:r>
            <a:r>
              <a:rPr lang="es-PR" dirty="0" err="1" smtClean="0">
                <a:solidFill>
                  <a:srgbClr val="FF0000"/>
                </a:solidFill>
              </a:rPr>
              <a:t>Ebrei</a:t>
            </a:r>
            <a:r>
              <a:rPr lang="es-PR" dirty="0" smtClean="0">
                <a:solidFill>
                  <a:srgbClr val="FF0000"/>
                </a:solidFill>
              </a:rPr>
              <a:t> 13.20 </a:t>
            </a:r>
            <a:r>
              <a:rPr lang="es-PR" dirty="0" smtClean="0"/>
              <a:t>e</a:t>
            </a:r>
            <a:r>
              <a:rPr lang="es-PR" dirty="0" smtClean="0"/>
              <a:t> </a:t>
            </a:r>
            <a:r>
              <a:rPr lang="es-PR" dirty="0" smtClean="0">
                <a:solidFill>
                  <a:srgbClr val="FF0000"/>
                </a:solidFill>
              </a:rPr>
              <a:t>Salmo </a:t>
            </a:r>
            <a:r>
              <a:rPr lang="es-PR" dirty="0">
                <a:solidFill>
                  <a:srgbClr val="FF0000"/>
                </a:solidFill>
              </a:rPr>
              <a:t>23</a:t>
            </a:r>
            <a:r>
              <a:rPr lang="es-PR" dirty="0"/>
              <a:t>); </a:t>
            </a:r>
            <a:r>
              <a:rPr lang="es-PR" dirty="0" smtClean="0"/>
              <a:t>e come </a:t>
            </a:r>
            <a:r>
              <a:rPr lang="es-PR" dirty="0" err="1" smtClean="0"/>
              <a:t>il</a:t>
            </a:r>
            <a:r>
              <a:rPr lang="es-PR" dirty="0" smtClean="0"/>
              <a:t> </a:t>
            </a:r>
            <a:r>
              <a:rPr lang="es-PR" dirty="0" err="1" smtClean="0"/>
              <a:t>pastore</a:t>
            </a:r>
            <a:r>
              <a:rPr lang="es-PR" dirty="0" smtClean="0"/>
              <a:t> </a:t>
            </a:r>
            <a:r>
              <a:rPr lang="es-PR" dirty="0" err="1" smtClean="0"/>
              <a:t>principale</a:t>
            </a:r>
            <a:r>
              <a:rPr lang="es-PR" dirty="0" smtClean="0"/>
              <a:t> </a:t>
            </a:r>
            <a:r>
              <a:rPr lang="es-PR" dirty="0" err="1" smtClean="0"/>
              <a:t>verrà</a:t>
            </a:r>
            <a:r>
              <a:rPr lang="es-PR" dirty="0" smtClean="0"/>
              <a:t> di </a:t>
            </a:r>
            <a:r>
              <a:rPr lang="es-PR" dirty="0" err="1" smtClean="0"/>
              <a:t>nuovo</a:t>
            </a:r>
            <a:r>
              <a:rPr lang="es-PR" dirty="0" smtClean="0"/>
              <a:t> in </a:t>
            </a:r>
            <a:r>
              <a:rPr lang="es-PR" dirty="0"/>
              <a:t>gloria </a:t>
            </a:r>
            <a:r>
              <a:rPr lang="es-PR" dirty="0" smtClean="0"/>
              <a:t>per le </a:t>
            </a:r>
            <a:r>
              <a:rPr lang="es-PR" dirty="0" err="1" smtClean="0"/>
              <a:t>sue</a:t>
            </a:r>
            <a:r>
              <a:rPr lang="es-PR" dirty="0" smtClean="0"/>
              <a:t> </a:t>
            </a:r>
            <a:r>
              <a:rPr lang="es-PR" dirty="0" err="1" smtClean="0"/>
              <a:t>pecore</a:t>
            </a:r>
            <a:r>
              <a:rPr lang="es-PR" dirty="0" smtClean="0"/>
              <a:t> </a:t>
            </a:r>
            <a:r>
              <a:rPr lang="es-PR" dirty="0"/>
              <a:t>(</a:t>
            </a:r>
            <a:r>
              <a:rPr lang="es-PR" dirty="0" smtClean="0">
                <a:solidFill>
                  <a:srgbClr val="FF0000"/>
                </a:solidFill>
              </a:rPr>
              <a:t>Salmo </a:t>
            </a:r>
            <a:r>
              <a:rPr lang="es-PR" dirty="0">
                <a:solidFill>
                  <a:srgbClr val="FF0000"/>
                </a:solidFill>
              </a:rPr>
              <a:t>24; 1 </a:t>
            </a:r>
            <a:r>
              <a:rPr lang="es-PR" dirty="0" smtClean="0">
                <a:solidFill>
                  <a:srgbClr val="FF0000"/>
                </a:solidFill>
              </a:rPr>
              <a:t>Pietro </a:t>
            </a:r>
            <a:r>
              <a:rPr lang="es-PR" dirty="0">
                <a:solidFill>
                  <a:srgbClr val="FF0000"/>
                </a:solidFill>
              </a:rPr>
              <a:t>5.4</a:t>
            </a:r>
            <a:r>
              <a:rPr lang="es-PR" dirty="0"/>
              <a:t>). </a:t>
            </a:r>
            <a:endParaRPr lang="es-PR" dirty="0" smtClean="0"/>
          </a:p>
          <a:p>
            <a:r>
              <a:rPr lang="es-PR" dirty="0" err="1" smtClean="0"/>
              <a:t>Nel</a:t>
            </a:r>
            <a:r>
              <a:rPr lang="es-PR" dirty="0" smtClean="0"/>
              <a:t> </a:t>
            </a:r>
            <a:r>
              <a:rPr lang="es-PR" dirty="0" err="1" smtClean="0">
                <a:solidFill>
                  <a:srgbClr val="FF0000"/>
                </a:solidFill>
              </a:rPr>
              <a:t>versetto</a:t>
            </a:r>
            <a:r>
              <a:rPr lang="es-PR" dirty="0" smtClean="0">
                <a:solidFill>
                  <a:srgbClr val="FF0000"/>
                </a:solidFill>
              </a:rPr>
              <a:t> </a:t>
            </a:r>
            <a:r>
              <a:rPr lang="es-PR" dirty="0">
                <a:solidFill>
                  <a:srgbClr val="FF0000"/>
                </a:solidFill>
              </a:rPr>
              <a:t>18 </a:t>
            </a:r>
            <a:r>
              <a:rPr lang="es-PR" dirty="0" smtClean="0"/>
              <a:t>parla tanto </a:t>
            </a:r>
            <a:r>
              <a:rPr lang="es-PR" dirty="0" err="1" smtClean="0"/>
              <a:t>della</a:t>
            </a:r>
            <a:r>
              <a:rPr lang="es-PR" dirty="0" smtClean="0"/>
              <a:t> </a:t>
            </a:r>
            <a:r>
              <a:rPr lang="es-PR" dirty="0" err="1" smtClean="0"/>
              <a:t>sua</a:t>
            </a:r>
            <a:r>
              <a:rPr lang="es-PR" dirty="0" smtClean="0"/>
              <a:t> </a:t>
            </a:r>
            <a:r>
              <a:rPr lang="es-PR" dirty="0" err="1" smtClean="0"/>
              <a:t>morte</a:t>
            </a:r>
            <a:r>
              <a:rPr lang="es-PR" dirty="0" smtClean="0"/>
              <a:t> </a:t>
            </a:r>
            <a:r>
              <a:rPr lang="es-PR" dirty="0" err="1" smtClean="0"/>
              <a:t>quanto</a:t>
            </a:r>
            <a:r>
              <a:rPr lang="es-PR" dirty="0" smtClean="0"/>
              <a:t> </a:t>
            </a:r>
            <a:r>
              <a:rPr lang="es-PR" dirty="0" err="1" smtClean="0"/>
              <a:t>della</a:t>
            </a:r>
            <a:r>
              <a:rPr lang="es-PR" dirty="0" smtClean="0"/>
              <a:t> </a:t>
            </a:r>
            <a:r>
              <a:rPr lang="es-PR" dirty="0" err="1" smtClean="0"/>
              <a:t>sua</a:t>
            </a:r>
            <a:r>
              <a:rPr lang="es-PR" dirty="0" smtClean="0"/>
              <a:t> </a:t>
            </a:r>
            <a:r>
              <a:rPr lang="es-PR" dirty="0" err="1" smtClean="0"/>
              <a:t>resurrezione</a:t>
            </a:r>
            <a:r>
              <a:rPr lang="es-PR" dirty="0" smtClean="0"/>
              <a:t>. </a:t>
            </a:r>
            <a:endParaRPr lang="es-PR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26000"/>
                    </a14:imgEffect>
                    <a14:imgEffect>
                      <a14:brightnessContrast bright="23000" contrast="9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158364" y="1752600"/>
            <a:ext cx="3985635" cy="5125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4890299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>
                <a:latin typeface="Candara" pitchFamily="34" charset="0"/>
                <a:cs typeface="Calibri" pitchFamily="34" charset="0"/>
              </a:rPr>
              <a:t>Gesù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il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buon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pastore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/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10.7-21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39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4952999" cy="4719638"/>
          </a:xfrm>
        </p:spPr>
        <p:txBody>
          <a:bodyPr>
            <a:normAutofit fontScale="70000" lnSpcReduction="20000"/>
          </a:bodyPr>
          <a:lstStyle/>
          <a:p>
            <a:r>
              <a:rPr lang="es-PR" b="1" dirty="0"/>
              <a:t>C. </a:t>
            </a:r>
            <a:r>
              <a:rPr lang="es-PR" b="1" dirty="0" err="1" smtClean="0"/>
              <a:t>Il</a:t>
            </a:r>
            <a:r>
              <a:rPr lang="es-PR" b="1" dirty="0" smtClean="0"/>
              <a:t> </a:t>
            </a:r>
            <a:r>
              <a:rPr lang="es-PR" b="1" dirty="0" err="1" smtClean="0"/>
              <a:t>gregge</a:t>
            </a:r>
            <a:r>
              <a:rPr lang="es-PR" b="1" dirty="0" smtClean="0"/>
              <a:t> </a:t>
            </a:r>
            <a:r>
              <a:rPr lang="es-PR" b="1" dirty="0" smtClean="0"/>
              <a:t>(</a:t>
            </a:r>
            <a:r>
              <a:rPr lang="es-PR" b="1" dirty="0" smtClean="0">
                <a:solidFill>
                  <a:srgbClr val="FF0000"/>
                </a:solidFill>
              </a:rPr>
              <a:t>vv</a:t>
            </a:r>
            <a:r>
              <a:rPr lang="es-PR" b="1" dirty="0">
                <a:solidFill>
                  <a:srgbClr val="FF0000"/>
                </a:solidFill>
              </a:rPr>
              <a:t>. 16–21</a:t>
            </a:r>
            <a:r>
              <a:rPr lang="es-PR" b="1" dirty="0"/>
              <a:t>).</a:t>
            </a:r>
          </a:p>
          <a:p>
            <a:r>
              <a:rPr lang="es-PR" dirty="0" smtClean="0"/>
              <a:t>Le «</a:t>
            </a:r>
            <a:r>
              <a:rPr lang="es-PR" dirty="0" err="1" smtClean="0"/>
              <a:t>altre</a:t>
            </a:r>
            <a:r>
              <a:rPr lang="es-PR" dirty="0" smtClean="0"/>
              <a:t> </a:t>
            </a:r>
            <a:r>
              <a:rPr lang="es-PR" dirty="0" err="1" smtClean="0"/>
              <a:t>pecore</a:t>
            </a:r>
            <a:r>
              <a:rPr lang="es-PR" dirty="0" smtClean="0"/>
              <a:t>» </a:t>
            </a:r>
            <a:r>
              <a:rPr lang="es-PR" dirty="0" err="1" smtClean="0"/>
              <a:t>sono</a:t>
            </a:r>
            <a:r>
              <a:rPr lang="es-PR" dirty="0" smtClean="0"/>
              <a:t> i </a:t>
            </a:r>
            <a:r>
              <a:rPr lang="es-PR" dirty="0" err="1" smtClean="0"/>
              <a:t>gentili</a:t>
            </a:r>
            <a:r>
              <a:rPr lang="es-PR" dirty="0" smtClean="0"/>
              <a:t> che non si </a:t>
            </a:r>
            <a:r>
              <a:rPr lang="es-PR" dirty="0" err="1" smtClean="0"/>
              <a:t>trovavano</a:t>
            </a:r>
            <a:r>
              <a:rPr lang="es-PR" dirty="0" smtClean="0"/>
              <a:t> dentro </a:t>
            </a:r>
            <a:r>
              <a:rPr lang="es-PR" dirty="0" err="1" smtClean="0"/>
              <a:t>della</a:t>
            </a:r>
            <a:r>
              <a:rPr lang="es-PR" dirty="0" smtClean="0"/>
              <a:t> mandria </a:t>
            </a:r>
            <a:r>
              <a:rPr lang="es-PR" dirty="0" err="1" smtClean="0"/>
              <a:t>ebrea</a:t>
            </a:r>
            <a:r>
              <a:rPr lang="es-PR" dirty="0" smtClean="0"/>
              <a:t>. </a:t>
            </a:r>
            <a:endParaRPr lang="es-PR" dirty="0" smtClean="0"/>
          </a:p>
          <a:p>
            <a:r>
              <a:rPr lang="es-PR" dirty="0" err="1" smtClean="0"/>
              <a:t>Gesù</a:t>
            </a:r>
            <a:r>
              <a:rPr lang="es-PR" dirty="0" smtClean="0"/>
              <a:t> </a:t>
            </a:r>
            <a:r>
              <a:rPr lang="es-PR" dirty="0" err="1" smtClean="0"/>
              <a:t>deve</a:t>
            </a:r>
            <a:r>
              <a:rPr lang="es-PR" dirty="0" smtClean="0"/>
              <a:t> portarle e lo </a:t>
            </a:r>
            <a:r>
              <a:rPr lang="es-PR" dirty="0" err="1" smtClean="0"/>
              <a:t>farà</a:t>
            </a:r>
            <a:r>
              <a:rPr lang="es-PR" dirty="0" smtClean="0"/>
              <a:t> mediante la </a:t>
            </a:r>
            <a:r>
              <a:rPr lang="es-PR" dirty="0" err="1" smtClean="0"/>
              <a:t>Sua</a:t>
            </a:r>
            <a:r>
              <a:rPr lang="es-PR" dirty="0" smtClean="0"/>
              <a:t> </a:t>
            </a:r>
            <a:r>
              <a:rPr lang="es-PR" dirty="0" err="1" smtClean="0"/>
              <a:t>voce</a:t>
            </a:r>
            <a:r>
              <a:rPr lang="es-PR" dirty="0" smtClean="0"/>
              <a:t>, la </a:t>
            </a:r>
            <a:r>
              <a:rPr lang="es-PR" dirty="0" err="1" smtClean="0"/>
              <a:t>Sua</a:t>
            </a:r>
            <a:r>
              <a:rPr lang="es-PR" dirty="0" smtClean="0"/>
              <a:t> Parola. </a:t>
            </a:r>
            <a:endParaRPr lang="es-PR" dirty="0" smtClean="0"/>
          </a:p>
          <a:p>
            <a:r>
              <a:rPr lang="es-PR" dirty="0" err="1" smtClean="0"/>
              <a:t>Questo</a:t>
            </a:r>
            <a:r>
              <a:rPr lang="es-PR" dirty="0" smtClean="0"/>
              <a:t> </a:t>
            </a:r>
            <a:r>
              <a:rPr lang="es-PR" dirty="0" err="1" smtClean="0"/>
              <a:t>accade</a:t>
            </a:r>
            <a:r>
              <a:rPr lang="es-PR" dirty="0" smtClean="0"/>
              <a:t> in </a:t>
            </a:r>
            <a:r>
              <a:rPr lang="es-PR" dirty="0" err="1" smtClean="0">
                <a:solidFill>
                  <a:srgbClr val="FF0000"/>
                </a:solidFill>
              </a:rPr>
              <a:t>Atti</a:t>
            </a:r>
            <a:r>
              <a:rPr lang="es-PR" dirty="0" smtClean="0">
                <a:solidFill>
                  <a:srgbClr val="FF0000"/>
                </a:solidFill>
              </a:rPr>
              <a:t> </a:t>
            </a:r>
            <a:r>
              <a:rPr lang="es-PR" dirty="0">
                <a:solidFill>
                  <a:srgbClr val="FF0000"/>
                </a:solidFill>
              </a:rPr>
              <a:t>10</a:t>
            </a:r>
            <a:r>
              <a:rPr lang="es-PR" dirty="0"/>
              <a:t>, </a:t>
            </a:r>
            <a:r>
              <a:rPr lang="es-PR" dirty="0" err="1" smtClean="0"/>
              <a:t>quando</a:t>
            </a:r>
            <a:r>
              <a:rPr lang="es-PR" dirty="0" smtClean="0"/>
              <a:t> Pietro è </a:t>
            </a:r>
            <a:r>
              <a:rPr lang="es-PR" dirty="0" err="1" smtClean="0"/>
              <a:t>andato</a:t>
            </a:r>
            <a:r>
              <a:rPr lang="es-PR" dirty="0" smtClean="0"/>
              <a:t> </a:t>
            </a:r>
            <a:r>
              <a:rPr lang="es-PR" dirty="0" err="1" smtClean="0"/>
              <a:t>dai</a:t>
            </a:r>
            <a:r>
              <a:rPr lang="es-PR" dirty="0" smtClean="0"/>
              <a:t> </a:t>
            </a:r>
            <a:r>
              <a:rPr lang="es-PR" dirty="0" err="1" smtClean="0"/>
              <a:t>gentili</a:t>
            </a:r>
            <a:r>
              <a:rPr lang="es-PR" dirty="0" smtClean="0"/>
              <a:t> e </a:t>
            </a:r>
            <a:r>
              <a:rPr lang="es-PR" dirty="0" err="1" smtClean="0"/>
              <a:t>gli</a:t>
            </a:r>
            <a:r>
              <a:rPr lang="es-PR" dirty="0" smtClean="0"/>
              <a:t> ha </a:t>
            </a:r>
            <a:r>
              <a:rPr lang="es-PR" dirty="0" err="1" smtClean="0"/>
              <a:t>predicato</a:t>
            </a:r>
            <a:r>
              <a:rPr lang="es-PR" dirty="0" smtClean="0"/>
              <a:t> la Parola; </a:t>
            </a:r>
            <a:r>
              <a:rPr lang="es-PR" dirty="0" err="1" smtClean="0"/>
              <a:t>hanno</a:t>
            </a:r>
            <a:r>
              <a:rPr lang="es-PR" dirty="0" smtClean="0"/>
              <a:t> </a:t>
            </a:r>
            <a:r>
              <a:rPr lang="es-PR" dirty="0" err="1" smtClean="0"/>
              <a:t>creduto</a:t>
            </a:r>
            <a:r>
              <a:rPr lang="es-PR" dirty="0" smtClean="0"/>
              <a:t> e </a:t>
            </a:r>
            <a:r>
              <a:rPr lang="es-PR" dirty="0" err="1" smtClean="0"/>
              <a:t>sono</a:t>
            </a:r>
            <a:r>
              <a:rPr lang="es-PR" dirty="0" smtClean="0"/>
              <a:t> </a:t>
            </a:r>
            <a:r>
              <a:rPr lang="es-PR" dirty="0" err="1" smtClean="0"/>
              <a:t>salvati</a:t>
            </a:r>
            <a:r>
              <a:rPr lang="es-PR" dirty="0" smtClean="0"/>
              <a:t>. </a:t>
            </a:r>
            <a:endParaRPr lang="es-PR" dirty="0" smtClean="0"/>
          </a:p>
          <a:p>
            <a:r>
              <a:rPr lang="es-PR" dirty="0" err="1" smtClean="0"/>
              <a:t>I</a:t>
            </a:r>
            <a:r>
              <a:rPr lang="es-PR" dirty="0" err="1" smtClean="0"/>
              <a:t>l</a:t>
            </a:r>
            <a:r>
              <a:rPr lang="es-PR" dirty="0" smtClean="0"/>
              <a:t> </a:t>
            </a:r>
            <a:r>
              <a:rPr lang="es-PR" dirty="0" err="1" smtClean="0">
                <a:solidFill>
                  <a:srgbClr val="FF0000"/>
                </a:solidFill>
              </a:rPr>
              <a:t>versetto</a:t>
            </a:r>
            <a:r>
              <a:rPr lang="es-PR" dirty="0" smtClean="0">
                <a:solidFill>
                  <a:srgbClr val="FF0000"/>
                </a:solidFill>
              </a:rPr>
              <a:t> </a:t>
            </a:r>
            <a:r>
              <a:rPr lang="es-PR" dirty="0">
                <a:solidFill>
                  <a:srgbClr val="FF0000"/>
                </a:solidFill>
              </a:rPr>
              <a:t>16 </a:t>
            </a:r>
            <a:r>
              <a:rPr lang="es-PR" dirty="0"/>
              <a:t>dice: </a:t>
            </a:r>
            <a:r>
              <a:rPr lang="es-PR" dirty="0" smtClean="0"/>
              <a:t>«e vi </a:t>
            </a:r>
            <a:r>
              <a:rPr lang="es-PR" dirty="0" err="1" smtClean="0"/>
              <a:t>sarà</a:t>
            </a:r>
            <a:r>
              <a:rPr lang="es-PR" dirty="0" smtClean="0"/>
              <a:t> un solo </a:t>
            </a:r>
            <a:r>
              <a:rPr lang="es-PR" dirty="0" err="1" smtClean="0"/>
              <a:t>gregge</a:t>
            </a:r>
            <a:r>
              <a:rPr lang="es-PR" dirty="0" smtClean="0"/>
              <a:t> [la Chiesa], e un solo </a:t>
            </a:r>
            <a:r>
              <a:rPr lang="es-PR" dirty="0" err="1" smtClean="0"/>
              <a:t>pastore</a:t>
            </a:r>
            <a:r>
              <a:rPr lang="es-PR" dirty="0" smtClean="0"/>
              <a:t> [Cristo</a:t>
            </a:r>
            <a:r>
              <a:rPr lang="es-PR" dirty="0"/>
              <a:t>]». </a:t>
            </a:r>
            <a:endParaRPr lang="es-PR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27000"/>
                    </a14:imgEffect>
                    <a14:imgEffect>
                      <a14:brightnessContrast bright="4000" contrast="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10734" y="1752600"/>
            <a:ext cx="4033265" cy="5105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1458380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noProof="0" dirty="0" err="1" smtClean="0">
                <a:latin typeface="Candara" pitchFamily="34" charset="0"/>
                <a:cs typeface="Calibri" pitchFamily="34" charset="0"/>
              </a:rPr>
              <a:t>Abbozzo</a:t>
            </a:r>
            <a:r>
              <a:rPr lang="es-PR" noProof="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noProof="0" dirty="0" err="1" smtClean="0">
                <a:latin typeface="Candara" pitchFamily="34" charset="0"/>
                <a:cs typeface="Calibri" pitchFamily="34" charset="0"/>
              </a:rPr>
              <a:t>dello</a:t>
            </a:r>
            <a:r>
              <a:rPr lang="es-PR" noProof="0" dirty="0" smtClean="0">
                <a:latin typeface="Candara" pitchFamily="34" charset="0"/>
                <a:cs typeface="Calibri" pitchFamily="34" charset="0"/>
              </a:rPr>
              <a:t> Studio</a:t>
            </a:r>
            <a:endParaRPr lang="es-PR" noProof="0" dirty="0">
              <a:latin typeface="Candara" pitchFamily="34" charset="0"/>
              <a:cs typeface="Calibri" pitchFamily="34" charset="0"/>
            </a:endParaRPr>
          </a:p>
        </p:txBody>
      </p:sp>
      <p:sp>
        <p:nvSpPr>
          <p:cNvPr id="317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981200"/>
            <a:ext cx="8153400" cy="4724400"/>
          </a:xfrm>
        </p:spPr>
        <p:txBody>
          <a:bodyPr>
            <a:normAutofit fontScale="85000" lnSpcReduction="20000"/>
          </a:bodyPr>
          <a:lstStyle/>
          <a:p>
            <a:pPr marL="342900" lvl="1" indent="-342900">
              <a:buClr>
                <a:schemeClr val="folHlink"/>
              </a:buClr>
              <a:buSzPct val="60000"/>
            </a:pPr>
            <a:r>
              <a:rPr lang="es-PR" sz="3600" dirty="0" err="1" smtClean="0">
                <a:latin typeface="Candara" pitchFamily="34" charset="0"/>
                <a:cs typeface="Calibri" pitchFamily="34" charset="0"/>
              </a:rPr>
              <a:t>Gesù</a:t>
            </a:r>
            <a:r>
              <a:rPr lang="es-PR" sz="3600" dirty="0" smtClean="0">
                <a:latin typeface="Candara" pitchFamily="34" charset="0"/>
                <a:cs typeface="Calibri" pitchFamily="34" charset="0"/>
              </a:rPr>
              <a:t> è </a:t>
            </a:r>
            <a:r>
              <a:rPr lang="es-PR" sz="3600" dirty="0" err="1" smtClean="0">
                <a:latin typeface="Candara" pitchFamily="34" charset="0"/>
                <a:cs typeface="Calibri" pitchFamily="34" charset="0"/>
              </a:rPr>
              <a:t>il</a:t>
            </a:r>
            <a:r>
              <a:rPr lang="es-PR" sz="360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3600" dirty="0" err="1" smtClean="0">
                <a:latin typeface="Candara" pitchFamily="34" charset="0"/>
                <a:cs typeface="Calibri" pitchFamily="34" charset="0"/>
              </a:rPr>
              <a:t>buon</a:t>
            </a:r>
            <a:r>
              <a:rPr lang="es-PR" sz="360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3600" dirty="0" err="1" smtClean="0">
                <a:latin typeface="Candara" pitchFamily="34" charset="0"/>
                <a:cs typeface="Calibri" pitchFamily="34" charset="0"/>
              </a:rPr>
              <a:t>pastore</a:t>
            </a:r>
            <a:endParaRPr lang="es-PR" sz="3600" dirty="0">
              <a:latin typeface="Candara" pitchFamily="34" charset="0"/>
              <a:cs typeface="Calibri" pitchFamily="34" charset="0"/>
            </a:endParaRPr>
          </a:p>
          <a:p>
            <a:pPr lvl="1"/>
            <a:r>
              <a:rPr lang="es-PR" sz="33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</a:t>
            </a:r>
            <a:r>
              <a:rPr lang="es-PR" sz="33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10.1-6</a:t>
            </a:r>
            <a:endParaRPr lang="es-PR" sz="33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  <a:p>
            <a:pPr marL="342900" lvl="1" indent="-342900">
              <a:buClr>
                <a:schemeClr val="folHlink"/>
              </a:buClr>
              <a:buSzPct val="60000"/>
            </a:pPr>
            <a:r>
              <a:rPr lang="es-PR" sz="3600" dirty="0" err="1" smtClean="0">
                <a:latin typeface="Candara" pitchFamily="34" charset="0"/>
                <a:cs typeface="Calibri" pitchFamily="34" charset="0"/>
              </a:rPr>
              <a:t>Gesù</a:t>
            </a:r>
            <a:r>
              <a:rPr lang="es-PR" sz="3600" dirty="0" smtClean="0">
                <a:latin typeface="Candara" pitchFamily="34" charset="0"/>
                <a:cs typeface="Calibri" pitchFamily="34" charset="0"/>
              </a:rPr>
              <a:t> è </a:t>
            </a:r>
            <a:r>
              <a:rPr lang="es-PR" sz="3600" dirty="0" err="1" smtClean="0">
                <a:latin typeface="Candara" pitchFamily="34" charset="0"/>
                <a:cs typeface="Calibri" pitchFamily="34" charset="0"/>
              </a:rPr>
              <a:t>il</a:t>
            </a:r>
            <a:r>
              <a:rPr lang="es-PR" sz="360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3600" dirty="0" err="1" smtClean="0">
                <a:latin typeface="Candara" pitchFamily="34" charset="0"/>
                <a:cs typeface="Calibri" pitchFamily="34" charset="0"/>
              </a:rPr>
              <a:t>buon</a:t>
            </a:r>
            <a:r>
              <a:rPr lang="es-PR" sz="360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3600" dirty="0" err="1" smtClean="0">
                <a:latin typeface="Candara" pitchFamily="34" charset="0"/>
                <a:cs typeface="Calibri" pitchFamily="34" charset="0"/>
              </a:rPr>
              <a:t>pastore</a:t>
            </a:r>
            <a:endParaRPr lang="es-PR" sz="3600" dirty="0" smtClean="0">
              <a:latin typeface="Candara" pitchFamily="34" charset="0"/>
              <a:cs typeface="Calibri" pitchFamily="34" charset="0"/>
            </a:endParaRPr>
          </a:p>
          <a:p>
            <a:pPr lvl="1"/>
            <a:r>
              <a:rPr lang="es-PR" sz="33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</a:t>
            </a:r>
            <a:r>
              <a:rPr lang="es-PR" sz="33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 </a:t>
            </a:r>
            <a:r>
              <a:rPr lang="es-PR" sz="33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10.7-21</a:t>
            </a:r>
            <a:endParaRPr lang="es-PR" sz="33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  <a:p>
            <a:r>
              <a:rPr lang="es-PR" sz="3600" dirty="0" err="1" smtClean="0">
                <a:latin typeface="Candara" pitchFamily="34" charset="0"/>
                <a:cs typeface="Calibri" pitchFamily="34" charset="0"/>
              </a:rPr>
              <a:t>Gesù</a:t>
            </a:r>
            <a:r>
              <a:rPr lang="es-PR" sz="3600" dirty="0" smtClean="0">
                <a:latin typeface="Candara" pitchFamily="34" charset="0"/>
                <a:cs typeface="Calibri" pitchFamily="34" charset="0"/>
              </a:rPr>
              <a:t> parla </a:t>
            </a:r>
            <a:r>
              <a:rPr lang="es-PR" sz="3600" dirty="0" err="1" smtClean="0">
                <a:latin typeface="Candara" pitchFamily="34" charset="0"/>
                <a:cs typeface="Calibri" pitchFamily="34" charset="0"/>
              </a:rPr>
              <a:t>apertamente</a:t>
            </a:r>
            <a:endParaRPr lang="es-PR" sz="3600" dirty="0">
              <a:latin typeface="Candara" pitchFamily="34" charset="0"/>
              <a:cs typeface="Calibri" pitchFamily="34" charset="0"/>
            </a:endParaRPr>
          </a:p>
          <a:p>
            <a:pPr lvl="1"/>
            <a:r>
              <a:rPr lang="es-PR" sz="33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</a:t>
            </a:r>
            <a:r>
              <a:rPr lang="es-PR" sz="33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10.22-26</a:t>
            </a:r>
            <a:endParaRPr lang="es-PR" sz="33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  <a:p>
            <a:r>
              <a:rPr lang="es-PR" sz="3600" dirty="0" err="1" smtClean="0">
                <a:latin typeface="Candara" pitchFamily="34" charset="0"/>
                <a:cs typeface="Calibri" pitchFamily="34" charset="0"/>
              </a:rPr>
              <a:t>Pecore</a:t>
            </a:r>
            <a:r>
              <a:rPr lang="es-PR" sz="3600" dirty="0" smtClean="0">
                <a:latin typeface="Candara" pitchFamily="34" charset="0"/>
                <a:cs typeface="Calibri" pitchFamily="34" charset="0"/>
              </a:rPr>
              <a:t> del </a:t>
            </a:r>
            <a:r>
              <a:rPr lang="es-PR" sz="3600" dirty="0" err="1" smtClean="0">
                <a:latin typeface="Candara" pitchFamily="34" charset="0"/>
                <a:cs typeface="Calibri" pitchFamily="34" charset="0"/>
              </a:rPr>
              <a:t>buon</a:t>
            </a:r>
            <a:r>
              <a:rPr lang="es-PR" sz="360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3600" dirty="0" err="1" smtClean="0">
                <a:latin typeface="Candara" pitchFamily="34" charset="0"/>
                <a:cs typeface="Calibri" pitchFamily="34" charset="0"/>
              </a:rPr>
              <a:t>pastore</a:t>
            </a:r>
            <a:endParaRPr lang="es-PR" sz="3600" noProof="0" dirty="0" smtClean="0">
              <a:latin typeface="Candara" pitchFamily="34" charset="0"/>
              <a:cs typeface="Calibri" pitchFamily="34" charset="0"/>
            </a:endParaRPr>
          </a:p>
          <a:p>
            <a:pPr lvl="1"/>
            <a:r>
              <a:rPr lang="es-PR" sz="3300" noProof="0" dirty="0" smtClean="0">
                <a:solidFill>
                  <a:srgbClr val="FF0000"/>
                </a:solidFill>
                <a:latin typeface="Candara" pitchFamily="34" charset="0"/>
                <a:ea typeface="+mn-ea"/>
                <a:cs typeface="Calibri" pitchFamily="34" charset="0"/>
              </a:rPr>
              <a:t>Giovanni </a:t>
            </a:r>
            <a:r>
              <a:rPr lang="es-PR" sz="3300" noProof="0" dirty="0" smtClean="0">
                <a:solidFill>
                  <a:srgbClr val="FF0000"/>
                </a:solidFill>
                <a:latin typeface="Candara" pitchFamily="34" charset="0"/>
                <a:ea typeface="+mn-ea"/>
                <a:cs typeface="Calibri" pitchFamily="34" charset="0"/>
              </a:rPr>
              <a:t>10.27-30</a:t>
            </a:r>
          </a:p>
          <a:p>
            <a:r>
              <a:rPr lang="es-PR" sz="3600" dirty="0" err="1" smtClean="0">
                <a:latin typeface="Candara" pitchFamily="34" charset="0"/>
                <a:cs typeface="Calibri" pitchFamily="34" charset="0"/>
              </a:rPr>
              <a:t>Molti</a:t>
            </a:r>
            <a:r>
              <a:rPr lang="es-PR" sz="360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3600" dirty="0" err="1" smtClean="0">
                <a:latin typeface="Candara" pitchFamily="34" charset="0"/>
                <a:cs typeface="Calibri" pitchFamily="34" charset="0"/>
              </a:rPr>
              <a:t>crederono</a:t>
            </a:r>
            <a:r>
              <a:rPr lang="es-PR" sz="3600" dirty="0" smtClean="0">
                <a:latin typeface="Candara" pitchFamily="34" charset="0"/>
                <a:cs typeface="Calibri" pitchFamily="34" charset="0"/>
              </a:rPr>
              <a:t> in </a:t>
            </a:r>
            <a:r>
              <a:rPr lang="es-PR" sz="3600" dirty="0" err="1" smtClean="0">
                <a:latin typeface="Candara" pitchFamily="34" charset="0"/>
                <a:cs typeface="Calibri" pitchFamily="34" charset="0"/>
              </a:rPr>
              <a:t>Lui</a:t>
            </a:r>
            <a:endParaRPr lang="es-PR" sz="3600" dirty="0">
              <a:latin typeface="Candara" pitchFamily="34" charset="0"/>
              <a:cs typeface="Calibri" pitchFamily="34" charset="0"/>
            </a:endParaRPr>
          </a:p>
          <a:p>
            <a:pPr lvl="1"/>
            <a:r>
              <a:rPr lang="es-PR" sz="33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</a:t>
            </a:r>
            <a:r>
              <a:rPr lang="es-PR" sz="33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10.31-42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91704-8AD3-4869-913C-6C059867AFF4}" type="slidenum">
              <a:rPr lang="en-US" smtClean="0">
                <a:solidFill>
                  <a:srgbClr val="000000"/>
                </a:solidFill>
              </a:rPr>
              <a:pPr/>
              <a:t>4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>
                <a:latin typeface="Candara" pitchFamily="34" charset="0"/>
                <a:cs typeface="Calibri" pitchFamily="34" charset="0"/>
              </a:rPr>
              <a:t>Gesù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il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buon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pastore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/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10.7-21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40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257799" cy="4719638"/>
          </a:xfrm>
        </p:spPr>
        <p:txBody>
          <a:bodyPr>
            <a:normAutofit fontScale="70000" lnSpcReduction="20000"/>
          </a:bodyPr>
          <a:lstStyle/>
          <a:p>
            <a:r>
              <a:rPr lang="es-PR" dirty="0" smtClean="0"/>
              <a:t>La </a:t>
            </a:r>
            <a:r>
              <a:rPr lang="es-PR" dirty="0" err="1" smtClean="0"/>
              <a:t>chiesa</a:t>
            </a:r>
            <a:r>
              <a:rPr lang="es-PR" dirty="0" smtClean="0"/>
              <a:t> è composta di </a:t>
            </a:r>
            <a:r>
              <a:rPr lang="es-PR" dirty="0" err="1" smtClean="0"/>
              <a:t>giudei</a:t>
            </a:r>
            <a:r>
              <a:rPr lang="es-PR" dirty="0" smtClean="0"/>
              <a:t> e </a:t>
            </a:r>
            <a:r>
              <a:rPr lang="es-PR" dirty="0" err="1" smtClean="0"/>
              <a:t>gentili</a:t>
            </a:r>
            <a:r>
              <a:rPr lang="es-PR" dirty="0" smtClean="0"/>
              <a:t> che </a:t>
            </a:r>
            <a:r>
              <a:rPr lang="es-PR" dirty="0" err="1" smtClean="0"/>
              <a:t>hanno</a:t>
            </a:r>
            <a:r>
              <a:rPr lang="es-PR" dirty="0" smtClean="0"/>
              <a:t> </a:t>
            </a:r>
            <a:r>
              <a:rPr lang="es-PR" dirty="0" err="1" smtClean="0"/>
              <a:t>confidato</a:t>
            </a:r>
            <a:r>
              <a:rPr lang="es-PR" dirty="0" smtClean="0"/>
              <a:t> in </a:t>
            </a:r>
            <a:r>
              <a:rPr lang="es-PR" dirty="0"/>
              <a:t>Cristo, </a:t>
            </a:r>
            <a:r>
              <a:rPr lang="es-PR" dirty="0" smtClean="0"/>
              <a:t>e </a:t>
            </a:r>
            <a:r>
              <a:rPr lang="es-PR" dirty="0" err="1" smtClean="0"/>
              <a:t>c’è</a:t>
            </a:r>
            <a:r>
              <a:rPr lang="es-PR" dirty="0" smtClean="0"/>
              <a:t> un </a:t>
            </a:r>
            <a:r>
              <a:rPr lang="es-PR" dirty="0" err="1" smtClean="0"/>
              <a:t>corpo</a:t>
            </a:r>
            <a:r>
              <a:rPr lang="es-PR" dirty="0" smtClean="0"/>
              <a:t>, un </a:t>
            </a:r>
            <a:r>
              <a:rPr lang="es-PR" dirty="0" err="1" smtClean="0"/>
              <a:t>gregge</a:t>
            </a:r>
            <a:r>
              <a:rPr lang="es-PR" dirty="0" smtClean="0"/>
              <a:t>, e una vita </a:t>
            </a:r>
            <a:r>
              <a:rPr lang="es-PR" dirty="0" err="1" smtClean="0"/>
              <a:t>spirituale</a:t>
            </a:r>
            <a:r>
              <a:rPr lang="es-PR" dirty="0" smtClean="0"/>
              <a:t> </a:t>
            </a:r>
            <a:r>
              <a:rPr lang="es-PR" dirty="0" err="1" smtClean="0"/>
              <a:t>comune</a:t>
            </a:r>
            <a:r>
              <a:rPr lang="es-PR" dirty="0" smtClean="0"/>
              <a:t>  </a:t>
            </a:r>
            <a:r>
              <a:rPr lang="es-PR" dirty="0"/>
              <a:t>(</a:t>
            </a:r>
            <a:r>
              <a:rPr lang="es-PR" dirty="0" smtClean="0"/>
              <a:t>vedete </a:t>
            </a:r>
            <a:r>
              <a:rPr lang="es-PR" dirty="0" err="1" smtClean="0">
                <a:solidFill>
                  <a:srgbClr val="FF0000"/>
                </a:solidFill>
              </a:rPr>
              <a:t>Efesini</a:t>
            </a:r>
            <a:r>
              <a:rPr lang="es-PR" dirty="0" smtClean="0">
                <a:solidFill>
                  <a:srgbClr val="FF0000"/>
                </a:solidFill>
              </a:rPr>
              <a:t> 2.11–22</a:t>
            </a:r>
            <a:r>
              <a:rPr lang="es-PR" dirty="0">
                <a:solidFill>
                  <a:srgbClr val="FF0000"/>
                </a:solidFill>
              </a:rPr>
              <a:t>; 3.1–13; 4.1–5</a:t>
            </a:r>
            <a:r>
              <a:rPr lang="es-PR" dirty="0"/>
              <a:t>).</a:t>
            </a:r>
          </a:p>
          <a:p>
            <a:r>
              <a:rPr lang="es-PR" dirty="0"/>
              <a:t>Cristo </a:t>
            </a:r>
            <a:r>
              <a:rPr lang="es-PR" dirty="0" smtClean="0"/>
              <a:t>è </a:t>
            </a:r>
            <a:r>
              <a:rPr lang="es-PR" dirty="0" err="1" smtClean="0"/>
              <a:t>il</a:t>
            </a:r>
            <a:r>
              <a:rPr lang="es-PR" dirty="0" smtClean="0"/>
              <a:t> </a:t>
            </a:r>
            <a:r>
              <a:rPr lang="es-PR" dirty="0" err="1" smtClean="0"/>
              <a:t>buon</a:t>
            </a:r>
            <a:r>
              <a:rPr lang="es-PR" dirty="0" smtClean="0"/>
              <a:t> </a:t>
            </a:r>
            <a:r>
              <a:rPr lang="es-PR" dirty="0" err="1" smtClean="0"/>
              <a:t>pastore</a:t>
            </a:r>
            <a:r>
              <a:rPr lang="es-PR" dirty="0" smtClean="0"/>
              <a:t> che </a:t>
            </a:r>
            <a:r>
              <a:rPr lang="es-PR" dirty="0" err="1" smtClean="0"/>
              <a:t>muore</a:t>
            </a:r>
            <a:r>
              <a:rPr lang="es-PR" dirty="0" smtClean="0"/>
              <a:t> per le </a:t>
            </a:r>
            <a:r>
              <a:rPr lang="es-PR" dirty="0" err="1" smtClean="0"/>
              <a:t>pecore</a:t>
            </a:r>
            <a:r>
              <a:rPr lang="es-PR" dirty="0" smtClean="0"/>
              <a:t>. (</a:t>
            </a:r>
            <a:r>
              <a:rPr lang="es-PR" dirty="0" err="1" smtClean="0"/>
              <a:t>Nel</a:t>
            </a:r>
            <a:r>
              <a:rPr lang="es-PR" dirty="0" smtClean="0"/>
              <a:t> </a:t>
            </a:r>
            <a:r>
              <a:rPr lang="es-PR" dirty="0"/>
              <a:t>AT </a:t>
            </a:r>
            <a:r>
              <a:rPr lang="es-PR" dirty="0" smtClean="0"/>
              <a:t>le </a:t>
            </a:r>
            <a:r>
              <a:rPr lang="es-PR" dirty="0" err="1" smtClean="0"/>
              <a:t>pecore</a:t>
            </a:r>
            <a:r>
              <a:rPr lang="es-PR" dirty="0" smtClean="0"/>
              <a:t> </a:t>
            </a:r>
            <a:r>
              <a:rPr lang="es-PR" dirty="0" err="1" smtClean="0"/>
              <a:t>morivano</a:t>
            </a:r>
            <a:r>
              <a:rPr lang="es-PR" dirty="0" smtClean="0"/>
              <a:t> per </a:t>
            </a:r>
            <a:r>
              <a:rPr lang="es-PR" dirty="0" err="1" smtClean="0"/>
              <a:t>il</a:t>
            </a:r>
            <a:r>
              <a:rPr lang="es-PR" dirty="0" smtClean="0"/>
              <a:t> </a:t>
            </a:r>
            <a:r>
              <a:rPr lang="es-PR" dirty="0" err="1" smtClean="0"/>
              <a:t>pastore</a:t>
            </a:r>
            <a:r>
              <a:rPr lang="es-PR" dirty="0" smtClean="0"/>
              <a:t>!) </a:t>
            </a:r>
            <a:endParaRPr lang="es-PR" dirty="0" smtClean="0"/>
          </a:p>
          <a:p>
            <a:r>
              <a:rPr lang="es-PR" dirty="0" err="1" smtClean="0"/>
              <a:t>Egli</a:t>
            </a:r>
            <a:r>
              <a:rPr lang="es-PR" dirty="0" smtClean="0"/>
              <a:t> </a:t>
            </a:r>
            <a:r>
              <a:rPr lang="es-PR" dirty="0" err="1" smtClean="0"/>
              <a:t>chiama</a:t>
            </a:r>
            <a:r>
              <a:rPr lang="es-PR" dirty="0" smtClean="0"/>
              <a:t> per mezzo </a:t>
            </a:r>
            <a:r>
              <a:rPr lang="es-PR" dirty="0" err="1" smtClean="0"/>
              <a:t>della</a:t>
            </a:r>
            <a:r>
              <a:rPr lang="es-PR" dirty="0" smtClean="0"/>
              <a:t> </a:t>
            </a:r>
            <a:r>
              <a:rPr lang="es-PR" dirty="0" err="1" smtClean="0"/>
              <a:t>Sua</a:t>
            </a:r>
            <a:r>
              <a:rPr lang="es-PR" dirty="0" smtClean="0"/>
              <a:t> Parola, e coloro che </a:t>
            </a:r>
            <a:r>
              <a:rPr lang="es-PR" dirty="0" err="1" smtClean="0"/>
              <a:t>credono</a:t>
            </a:r>
            <a:r>
              <a:rPr lang="es-PR" dirty="0" smtClean="0"/>
              <a:t>, </a:t>
            </a:r>
            <a:r>
              <a:rPr lang="es-PR" dirty="0" err="1" smtClean="0"/>
              <a:t>entrano</a:t>
            </a:r>
            <a:r>
              <a:rPr lang="es-PR" dirty="0" smtClean="0"/>
              <a:t> per la porta, </a:t>
            </a:r>
            <a:r>
              <a:rPr lang="es-PR" dirty="0" err="1" smtClean="0"/>
              <a:t>escono</a:t>
            </a:r>
            <a:r>
              <a:rPr lang="es-PR" dirty="0" smtClean="0"/>
              <a:t> </a:t>
            </a:r>
            <a:r>
              <a:rPr lang="es-PR" dirty="0" err="1" smtClean="0"/>
              <a:t>dall</a:t>
            </a:r>
            <a:r>
              <a:rPr lang="es-PR" dirty="0" smtClean="0"/>
              <a:t> loro </a:t>
            </a:r>
            <a:r>
              <a:rPr lang="es-PR" dirty="0" err="1" smtClean="0"/>
              <a:t>piega</a:t>
            </a:r>
            <a:r>
              <a:rPr lang="es-PR" dirty="0" smtClean="0"/>
              <a:t> religiosa </a:t>
            </a:r>
            <a:r>
              <a:rPr lang="es-PR" dirty="0" err="1" smtClean="0"/>
              <a:t>ed</a:t>
            </a:r>
            <a:r>
              <a:rPr lang="es-PR" dirty="0" smtClean="0"/>
              <a:t> </a:t>
            </a:r>
            <a:r>
              <a:rPr lang="es-PR" dirty="0" err="1" smtClean="0"/>
              <a:t>entrano</a:t>
            </a:r>
            <a:r>
              <a:rPr lang="es-PR" dirty="0" smtClean="0"/>
              <a:t> </a:t>
            </a:r>
            <a:r>
              <a:rPr lang="es-PR" dirty="0" err="1" smtClean="0"/>
              <a:t>nella</a:t>
            </a:r>
            <a:r>
              <a:rPr lang="es-PR" dirty="0" smtClean="0"/>
              <a:t> vera </a:t>
            </a:r>
            <a:r>
              <a:rPr lang="es-PR" dirty="0" err="1" smtClean="0"/>
              <a:t>piega</a:t>
            </a:r>
            <a:r>
              <a:rPr lang="es-PR" dirty="0" smtClean="0"/>
              <a:t> di Cristo, </a:t>
            </a:r>
            <a:r>
              <a:rPr lang="es-PR" dirty="0"/>
              <a:t>la </a:t>
            </a:r>
            <a:r>
              <a:rPr lang="es-PR" dirty="0" smtClean="0"/>
              <a:t>Chiesa.</a:t>
            </a:r>
            <a:endParaRPr lang="es-PR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26000"/>
                    </a14:imgEffect>
                    <a14:imgEffect>
                      <a14:brightnessContrast bright="23000" contrast="9000"/>
                    </a14:imgEffect>
                  </a14:imgLayer>
                </a14:imgProps>
              </a:ext>
            </a:extLst>
          </a:blip>
          <a:srcRect l="4407"/>
          <a:stretch/>
        </p:blipFill>
        <p:spPr>
          <a:xfrm>
            <a:off x="5334000" y="1752600"/>
            <a:ext cx="3809999" cy="5125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8071936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>
                <a:latin typeface="Candara" pitchFamily="34" charset="0"/>
                <a:cs typeface="Calibri" pitchFamily="34" charset="0"/>
              </a:rPr>
              <a:t>Gesù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parla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apertamente</a:t>
            </a:r>
            <a:r>
              <a:rPr lang="es-PR" dirty="0">
                <a:latin typeface="Candara" pitchFamily="34" charset="0"/>
                <a:cs typeface="Calibri" pitchFamily="34" charset="0"/>
              </a:rPr>
              <a:t/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</a:t>
            </a: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10.22-26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41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29000"/>
                    </a14:imgEffect>
                    <a14:imgEffect>
                      <a14:brightnessContrast bright="4000" contrast="-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002" b="9530"/>
          <a:stretch/>
        </p:blipFill>
        <p:spPr>
          <a:xfrm>
            <a:off x="0" y="1649897"/>
            <a:ext cx="9144000" cy="5208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2847122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>
                <a:latin typeface="Candara" pitchFamily="34" charset="0"/>
                <a:cs typeface="Calibri" pitchFamily="34" charset="0"/>
              </a:rPr>
              <a:t>Gesù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parla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apertamente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/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10.22-26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42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794750" cy="4719638"/>
          </a:xfrm>
        </p:spPr>
        <p:txBody>
          <a:bodyPr>
            <a:normAutofit fontScale="92500" lnSpcReduction="20000"/>
          </a:bodyPr>
          <a:lstStyle/>
          <a:p>
            <a:r>
              <a:rPr lang="es-PR" dirty="0" smtClean="0"/>
              <a:t>“</a:t>
            </a:r>
            <a:r>
              <a:rPr lang="it-IT" dirty="0" smtClean="0"/>
              <a:t>In quel tempo ebbe luogo in Gerusalemme la festa della Dedicazione. Era d'inverno</a:t>
            </a:r>
            <a:r>
              <a:rPr lang="it-IT" dirty="0" smtClean="0"/>
              <a:t>, </a:t>
            </a:r>
            <a:r>
              <a:rPr lang="it-IT" dirty="0" smtClean="0"/>
              <a:t>e Gesù passeggiava nel tempio, sotto il portico di Salomone. </a:t>
            </a:r>
            <a:r>
              <a:rPr lang="it-IT" dirty="0" smtClean="0"/>
              <a:t>I </a:t>
            </a:r>
            <a:r>
              <a:rPr lang="it-IT" dirty="0" smtClean="0"/>
              <a:t>Giudei dunque gli si fecero attorno e gli dissero: «Fino a quando terrai sospeso l'animo nostro? Se tu sei il Cristo, diccelo apertamente</a:t>
            </a:r>
            <a:r>
              <a:rPr lang="it-IT" dirty="0" smtClean="0"/>
              <a:t>». Gesù </a:t>
            </a:r>
            <a:r>
              <a:rPr lang="it-IT" dirty="0" smtClean="0"/>
              <a:t>rispose loro: «Ve l'ho detto, e non lo credete; le opere che faccio nel nome del Padre mio, sono quelle che testimoniano di me; </a:t>
            </a:r>
            <a:r>
              <a:rPr lang="it-IT" dirty="0" smtClean="0"/>
              <a:t>ma </a:t>
            </a:r>
            <a:r>
              <a:rPr lang="it-IT" dirty="0" smtClean="0"/>
              <a:t>voi non credete, perché non siete delle mie pecore. </a:t>
            </a:r>
            <a:r>
              <a:rPr lang="es-PR" dirty="0" smtClean="0"/>
              <a:t>” </a:t>
            </a:r>
            <a:endParaRPr lang="es-PR" dirty="0" smtClean="0"/>
          </a:p>
          <a:p>
            <a:pPr marL="0" indent="0">
              <a:buNone/>
            </a:pPr>
            <a:r>
              <a:rPr lang="es-PR" dirty="0">
                <a:solidFill>
                  <a:srgbClr val="FF0000"/>
                </a:solidFill>
              </a:rPr>
              <a:t>	</a:t>
            </a:r>
            <a:r>
              <a:rPr lang="es-PR" dirty="0" smtClean="0">
                <a:solidFill>
                  <a:srgbClr val="FF0000"/>
                </a:solidFill>
              </a:rPr>
              <a:t>(Giovanni </a:t>
            </a:r>
            <a:r>
              <a:rPr lang="es-PR" dirty="0">
                <a:solidFill>
                  <a:srgbClr val="FF0000"/>
                </a:solidFill>
              </a:rPr>
              <a:t>10.22–26, </a:t>
            </a:r>
            <a:r>
              <a:rPr lang="es-PR" dirty="0" smtClean="0">
                <a:solidFill>
                  <a:srgbClr val="FF0000"/>
                </a:solidFill>
              </a:rPr>
              <a:t>NVR) </a:t>
            </a:r>
            <a:endParaRPr lang="es-P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9421348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>
                <a:latin typeface="Candara" pitchFamily="34" charset="0"/>
                <a:cs typeface="Calibri" pitchFamily="34" charset="0"/>
              </a:rPr>
              <a:t>Gesù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parla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apertamente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/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10.22-26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43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05399" cy="4719638"/>
          </a:xfrm>
        </p:spPr>
        <p:txBody>
          <a:bodyPr>
            <a:normAutofit fontScale="85000" lnSpcReduction="20000"/>
          </a:bodyPr>
          <a:lstStyle/>
          <a:p>
            <a:r>
              <a:rPr lang="es-PR" dirty="0">
                <a:solidFill>
                  <a:srgbClr val="FF0000"/>
                </a:solidFill>
              </a:rPr>
              <a:t>10:22</a:t>
            </a:r>
            <a:r>
              <a:rPr lang="es-PR" dirty="0"/>
              <a:t> </a:t>
            </a:r>
            <a:r>
              <a:rPr lang="es-PR" dirty="0" err="1" smtClean="0"/>
              <a:t>All’arrivare</a:t>
            </a:r>
            <a:r>
              <a:rPr lang="es-PR" dirty="0" smtClean="0"/>
              <a:t> a </a:t>
            </a:r>
            <a:r>
              <a:rPr lang="es-PR" dirty="0" err="1" smtClean="0"/>
              <a:t>questo</a:t>
            </a:r>
            <a:r>
              <a:rPr lang="es-PR" dirty="0" smtClean="0"/>
              <a:t> punto </a:t>
            </a:r>
            <a:r>
              <a:rPr lang="es-PR" dirty="0" err="1" smtClean="0"/>
              <a:t>c’è</a:t>
            </a:r>
            <a:r>
              <a:rPr lang="es-PR" dirty="0" smtClean="0"/>
              <a:t> una </a:t>
            </a:r>
            <a:r>
              <a:rPr lang="es-PR" dirty="0" err="1" smtClean="0"/>
              <a:t>discontinuità</a:t>
            </a:r>
            <a:r>
              <a:rPr lang="es-PR" dirty="0" smtClean="0"/>
              <a:t> </a:t>
            </a:r>
            <a:r>
              <a:rPr lang="es-PR" dirty="0" err="1" smtClean="0"/>
              <a:t>nella</a:t>
            </a:r>
            <a:r>
              <a:rPr lang="es-PR" dirty="0" smtClean="0"/>
              <a:t> </a:t>
            </a:r>
            <a:r>
              <a:rPr lang="es-PR" dirty="0" err="1" smtClean="0"/>
              <a:t>narrazione</a:t>
            </a:r>
            <a:r>
              <a:rPr lang="es-PR" dirty="0" smtClean="0"/>
              <a:t>. </a:t>
            </a:r>
            <a:endParaRPr lang="es-PR" dirty="0" smtClean="0"/>
          </a:p>
          <a:p>
            <a:r>
              <a:rPr lang="es-PR" dirty="0" err="1" smtClean="0"/>
              <a:t>Il</a:t>
            </a:r>
            <a:r>
              <a:rPr lang="es-PR" dirty="0" smtClean="0"/>
              <a:t> </a:t>
            </a:r>
            <a:r>
              <a:rPr lang="es-PR" dirty="0" err="1" smtClean="0"/>
              <a:t>Signore</a:t>
            </a:r>
            <a:r>
              <a:rPr lang="es-PR" dirty="0" smtClean="0"/>
              <a:t> </a:t>
            </a:r>
            <a:r>
              <a:rPr lang="es-PR" dirty="0" err="1" smtClean="0"/>
              <a:t>Gesù</a:t>
            </a:r>
            <a:r>
              <a:rPr lang="es-PR" dirty="0" smtClean="0"/>
              <a:t> </a:t>
            </a:r>
            <a:r>
              <a:rPr lang="es-PR" dirty="0" err="1" smtClean="0"/>
              <a:t>già</a:t>
            </a:r>
            <a:r>
              <a:rPr lang="es-PR" dirty="0" smtClean="0"/>
              <a:t> non parla </a:t>
            </a:r>
            <a:r>
              <a:rPr lang="es-PR" dirty="0" err="1" smtClean="0"/>
              <a:t>ai</a:t>
            </a:r>
            <a:r>
              <a:rPr lang="es-PR" dirty="0" smtClean="0"/>
              <a:t> </a:t>
            </a:r>
            <a:r>
              <a:rPr lang="es-PR" dirty="0" err="1" smtClean="0"/>
              <a:t>farisei</a:t>
            </a:r>
            <a:r>
              <a:rPr lang="es-PR" dirty="0" smtClean="0"/>
              <a:t>, se non </a:t>
            </a:r>
            <a:r>
              <a:rPr lang="es-PR" dirty="0" err="1" smtClean="0"/>
              <a:t>agli</a:t>
            </a:r>
            <a:r>
              <a:rPr lang="es-PR" dirty="0" smtClean="0"/>
              <a:t> </a:t>
            </a:r>
            <a:r>
              <a:rPr lang="es-PR" dirty="0" err="1" smtClean="0"/>
              <a:t>ebrei</a:t>
            </a:r>
            <a:r>
              <a:rPr lang="es-PR" dirty="0" smtClean="0"/>
              <a:t> in </a:t>
            </a:r>
            <a:r>
              <a:rPr lang="es-PR" dirty="0" err="1" smtClean="0"/>
              <a:t>generale</a:t>
            </a:r>
            <a:r>
              <a:rPr lang="es-PR" dirty="0" smtClean="0"/>
              <a:t>. </a:t>
            </a:r>
            <a:endParaRPr lang="es-PR" dirty="0" smtClean="0"/>
          </a:p>
          <a:p>
            <a:r>
              <a:rPr lang="es-PR" dirty="0" smtClean="0"/>
              <a:t>Non </a:t>
            </a:r>
            <a:r>
              <a:rPr lang="es-PR" dirty="0" err="1" smtClean="0"/>
              <a:t>sappiamo</a:t>
            </a:r>
            <a:r>
              <a:rPr lang="es-PR" dirty="0" smtClean="0"/>
              <a:t> </a:t>
            </a:r>
            <a:r>
              <a:rPr lang="es-PR" dirty="0" err="1" smtClean="0"/>
              <a:t>quanto</a:t>
            </a:r>
            <a:r>
              <a:rPr lang="es-PR" dirty="0" smtClean="0"/>
              <a:t> tempo è </a:t>
            </a:r>
            <a:r>
              <a:rPr lang="es-PR" dirty="0" err="1" smtClean="0"/>
              <a:t>trascorso</a:t>
            </a:r>
            <a:r>
              <a:rPr lang="es-PR" dirty="0" smtClean="0"/>
              <a:t> </a:t>
            </a:r>
            <a:r>
              <a:rPr lang="es-PR" dirty="0" err="1" smtClean="0"/>
              <a:t>fra</a:t>
            </a:r>
            <a:r>
              <a:rPr lang="es-PR" dirty="0" smtClean="0"/>
              <a:t> </a:t>
            </a:r>
            <a:r>
              <a:rPr lang="es-PR" dirty="0" err="1" smtClean="0"/>
              <a:t>il</a:t>
            </a:r>
            <a:r>
              <a:rPr lang="es-PR" dirty="0" smtClean="0"/>
              <a:t> </a:t>
            </a:r>
            <a:r>
              <a:rPr lang="es-PR" dirty="0" err="1" smtClean="0">
                <a:solidFill>
                  <a:srgbClr val="FF0000"/>
                </a:solidFill>
              </a:rPr>
              <a:t>versetto</a:t>
            </a:r>
            <a:r>
              <a:rPr lang="es-PR" dirty="0" smtClean="0">
                <a:solidFill>
                  <a:srgbClr val="FF0000"/>
                </a:solidFill>
              </a:rPr>
              <a:t> </a:t>
            </a:r>
            <a:r>
              <a:rPr lang="es-PR" dirty="0">
                <a:solidFill>
                  <a:srgbClr val="FF0000"/>
                </a:solidFill>
              </a:rPr>
              <a:t>21 </a:t>
            </a:r>
            <a:r>
              <a:rPr lang="es-PR" dirty="0"/>
              <a:t>e</a:t>
            </a:r>
            <a:r>
              <a:rPr lang="es-PR" dirty="0" smtClean="0"/>
              <a:t> </a:t>
            </a:r>
            <a:r>
              <a:rPr lang="es-PR" dirty="0">
                <a:solidFill>
                  <a:srgbClr val="FF0000"/>
                </a:solidFill>
              </a:rPr>
              <a:t>22</a:t>
            </a:r>
            <a:r>
              <a:rPr lang="es-PR" dirty="0"/>
              <a:t>. </a:t>
            </a:r>
            <a:endParaRPr lang="es-PR" dirty="0" smtClean="0"/>
          </a:p>
          <a:p>
            <a:r>
              <a:rPr lang="es-PR" dirty="0" err="1" smtClean="0"/>
              <a:t>Infatti</a:t>
            </a:r>
            <a:r>
              <a:rPr lang="es-PR" dirty="0" smtClean="0"/>
              <a:t>, </a:t>
            </a:r>
            <a:r>
              <a:rPr lang="es-PR" dirty="0" err="1" smtClean="0"/>
              <a:t>questa</a:t>
            </a:r>
            <a:r>
              <a:rPr lang="es-PR" dirty="0" smtClean="0"/>
              <a:t> </a:t>
            </a:r>
            <a:r>
              <a:rPr lang="es-PR" dirty="0" smtClean="0"/>
              <a:t>è </a:t>
            </a:r>
            <a:r>
              <a:rPr lang="es-PR" dirty="0" err="1" smtClean="0"/>
              <a:t>l’unica</a:t>
            </a:r>
            <a:r>
              <a:rPr lang="es-PR" dirty="0" smtClean="0"/>
              <a:t> </a:t>
            </a:r>
            <a:r>
              <a:rPr lang="es-PR" dirty="0" err="1" smtClean="0"/>
              <a:t>menzione</a:t>
            </a:r>
            <a:r>
              <a:rPr lang="es-PR" dirty="0" smtClean="0"/>
              <a:t> </a:t>
            </a:r>
            <a:r>
              <a:rPr lang="es-PR" dirty="0" err="1" smtClean="0"/>
              <a:t>nella</a:t>
            </a:r>
            <a:r>
              <a:rPr lang="es-PR" dirty="0" smtClean="0"/>
              <a:t> </a:t>
            </a:r>
            <a:r>
              <a:rPr lang="es-PR" dirty="0" err="1" smtClean="0"/>
              <a:t>Bibbia</a:t>
            </a:r>
            <a:r>
              <a:rPr lang="es-PR" dirty="0" smtClean="0"/>
              <a:t> </a:t>
            </a:r>
            <a:r>
              <a:rPr lang="es-PR" dirty="0" err="1" smtClean="0"/>
              <a:t>della</a:t>
            </a:r>
            <a:r>
              <a:rPr lang="es-PR" dirty="0" smtClean="0"/>
              <a:t> </a:t>
            </a:r>
            <a:r>
              <a:rPr lang="es-PR" dirty="0" err="1" smtClean="0"/>
              <a:t>festa</a:t>
            </a:r>
            <a:r>
              <a:rPr lang="es-PR" dirty="0" smtClean="0"/>
              <a:t> </a:t>
            </a:r>
            <a:r>
              <a:rPr lang="es-PR" dirty="0" err="1" smtClean="0"/>
              <a:t>della</a:t>
            </a:r>
            <a:r>
              <a:rPr lang="es-PR" dirty="0" smtClean="0"/>
              <a:t> </a:t>
            </a:r>
            <a:r>
              <a:rPr lang="es-PR" dirty="0" err="1" smtClean="0"/>
              <a:t>Dedicazione</a:t>
            </a:r>
            <a:r>
              <a:rPr lang="es-PR" dirty="0" smtClean="0"/>
              <a:t>, </a:t>
            </a:r>
            <a:r>
              <a:rPr lang="es-PR" dirty="0"/>
              <a:t>o, </a:t>
            </a:r>
            <a:r>
              <a:rPr lang="es-PR" dirty="0" smtClean="0"/>
              <a:t>in </a:t>
            </a:r>
            <a:r>
              <a:rPr lang="es-PR" dirty="0" err="1" smtClean="0"/>
              <a:t>Ebreo</a:t>
            </a:r>
            <a:r>
              <a:rPr lang="es-PR" dirty="0" smtClean="0"/>
              <a:t>, </a:t>
            </a:r>
            <a:r>
              <a:rPr lang="es-PR" dirty="0" err="1"/>
              <a:t>Hanukkah</a:t>
            </a:r>
            <a:r>
              <a:rPr lang="es-PR" dirty="0"/>
              <a:t>. </a:t>
            </a:r>
            <a:endParaRPr lang="es-PR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27000"/>
                    </a14:imgEffect>
                    <a14:imgEffect>
                      <a14:brightnessContrast bright="4000"/>
                    </a14:imgEffect>
                  </a14:imgLayer>
                </a14:imgProps>
              </a:ext>
            </a:extLst>
          </a:blip>
          <a:srcRect l="50870"/>
          <a:stretch/>
        </p:blipFill>
        <p:spPr>
          <a:xfrm>
            <a:off x="5333999" y="1752600"/>
            <a:ext cx="3800289" cy="5156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9156165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>
                <a:latin typeface="Candara" pitchFamily="34" charset="0"/>
                <a:cs typeface="Calibri" pitchFamily="34" charset="0"/>
              </a:rPr>
              <a:t>Gesù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parla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apertamente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/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10.22-26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44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899150" cy="4719638"/>
          </a:xfrm>
        </p:spPr>
        <p:txBody>
          <a:bodyPr>
            <a:normAutofit fontScale="85000" lnSpcReduction="10000"/>
          </a:bodyPr>
          <a:lstStyle/>
          <a:p>
            <a:r>
              <a:rPr lang="es-PR" dirty="0" smtClean="0"/>
              <a:t>Si </a:t>
            </a:r>
            <a:r>
              <a:rPr lang="es-PR" dirty="0" err="1" smtClean="0"/>
              <a:t>crede</a:t>
            </a:r>
            <a:r>
              <a:rPr lang="es-PR" dirty="0" smtClean="0"/>
              <a:t> generalmente che </a:t>
            </a:r>
            <a:r>
              <a:rPr lang="es-PR" dirty="0" err="1" smtClean="0"/>
              <a:t>questa</a:t>
            </a:r>
            <a:r>
              <a:rPr lang="es-PR" dirty="0" smtClean="0"/>
              <a:t> </a:t>
            </a:r>
            <a:r>
              <a:rPr lang="es-PR" dirty="0" err="1" smtClean="0"/>
              <a:t>festa</a:t>
            </a:r>
            <a:r>
              <a:rPr lang="es-PR" dirty="0" smtClean="0"/>
              <a:t> è </a:t>
            </a:r>
            <a:r>
              <a:rPr lang="es-PR" dirty="0" err="1" smtClean="0"/>
              <a:t>stata</a:t>
            </a:r>
            <a:r>
              <a:rPr lang="es-PR" dirty="0" smtClean="0"/>
              <a:t> </a:t>
            </a:r>
            <a:r>
              <a:rPr lang="es-PR" dirty="0" err="1" smtClean="0"/>
              <a:t>istituita</a:t>
            </a:r>
            <a:r>
              <a:rPr lang="es-PR" dirty="0" smtClean="0"/>
              <a:t> por </a:t>
            </a:r>
            <a:r>
              <a:rPr lang="es-PR" dirty="0" err="1" smtClean="0"/>
              <a:t>Giuda</a:t>
            </a:r>
            <a:r>
              <a:rPr lang="es-PR" dirty="0" smtClean="0"/>
              <a:t> </a:t>
            </a:r>
            <a:r>
              <a:rPr lang="es-PR" dirty="0" err="1" smtClean="0"/>
              <a:t>Maccabeo</a:t>
            </a:r>
            <a:r>
              <a:rPr lang="es-PR" dirty="0" smtClean="0"/>
              <a:t> </a:t>
            </a:r>
            <a:r>
              <a:rPr lang="es-PR" dirty="0" err="1"/>
              <a:t>q</a:t>
            </a:r>
            <a:r>
              <a:rPr lang="es-PR" dirty="0" err="1" smtClean="0"/>
              <a:t>uando</a:t>
            </a:r>
            <a:r>
              <a:rPr lang="es-PR" dirty="0" smtClean="0"/>
              <a:t> </a:t>
            </a:r>
            <a:r>
              <a:rPr lang="es-PR" dirty="0" err="1" smtClean="0"/>
              <a:t>il</a:t>
            </a:r>
            <a:r>
              <a:rPr lang="es-PR" dirty="0" smtClean="0"/>
              <a:t> </a:t>
            </a:r>
            <a:r>
              <a:rPr lang="es-PR" dirty="0" err="1" smtClean="0"/>
              <a:t>tempio</a:t>
            </a:r>
            <a:r>
              <a:rPr lang="es-PR" dirty="0" smtClean="0"/>
              <a:t> è </a:t>
            </a:r>
            <a:r>
              <a:rPr lang="es-PR" dirty="0" err="1" smtClean="0"/>
              <a:t>stato</a:t>
            </a:r>
            <a:r>
              <a:rPr lang="es-PR" dirty="0" smtClean="0"/>
              <a:t> </a:t>
            </a:r>
            <a:r>
              <a:rPr lang="es-PR" dirty="0" err="1" smtClean="0"/>
              <a:t>ridedicato</a:t>
            </a:r>
            <a:r>
              <a:rPr lang="es-PR" dirty="0" smtClean="0"/>
              <a:t> </a:t>
            </a:r>
            <a:r>
              <a:rPr lang="es-PR" dirty="0" err="1" smtClean="0"/>
              <a:t>nel</a:t>
            </a:r>
            <a:r>
              <a:rPr lang="es-PR" dirty="0" smtClean="0"/>
              <a:t> 165 d.C</a:t>
            </a:r>
            <a:r>
              <a:rPr lang="es-PR" dirty="0"/>
              <a:t>. </a:t>
            </a:r>
            <a:r>
              <a:rPr lang="es-PR" dirty="0" smtClean="0"/>
              <a:t>dopo di </a:t>
            </a:r>
            <a:r>
              <a:rPr lang="es-PR" dirty="0" err="1" smtClean="0"/>
              <a:t>essere</a:t>
            </a:r>
            <a:r>
              <a:rPr lang="es-PR" dirty="0" smtClean="0"/>
              <a:t> </a:t>
            </a:r>
            <a:r>
              <a:rPr lang="es-PR" dirty="0" err="1" smtClean="0"/>
              <a:t>stato</a:t>
            </a:r>
            <a:r>
              <a:rPr lang="es-PR" dirty="0" smtClean="0"/>
              <a:t> </a:t>
            </a:r>
            <a:r>
              <a:rPr lang="es-PR" dirty="0" err="1" smtClean="0"/>
              <a:t>contaminato</a:t>
            </a:r>
            <a:r>
              <a:rPr lang="es-PR" dirty="0" smtClean="0"/>
              <a:t> per </a:t>
            </a:r>
            <a:r>
              <a:rPr lang="es-PR" dirty="0" err="1" smtClean="0"/>
              <a:t>Antioco</a:t>
            </a:r>
            <a:r>
              <a:rPr lang="es-PR" dirty="0" smtClean="0"/>
              <a:t> </a:t>
            </a:r>
            <a:r>
              <a:rPr lang="es-PR" dirty="0" err="1" smtClean="0"/>
              <a:t>Epifane</a:t>
            </a:r>
            <a:r>
              <a:rPr lang="es-PR" dirty="0" smtClean="0"/>
              <a:t>. </a:t>
            </a:r>
            <a:endParaRPr lang="es-PR" dirty="0" smtClean="0"/>
          </a:p>
          <a:p>
            <a:r>
              <a:rPr lang="es-PR" dirty="0" smtClean="0"/>
              <a:t>Era </a:t>
            </a:r>
            <a:r>
              <a:rPr lang="es-PR" dirty="0"/>
              <a:t>una </a:t>
            </a:r>
            <a:r>
              <a:rPr lang="es-PR" dirty="0" err="1" smtClean="0"/>
              <a:t>festa</a:t>
            </a:r>
            <a:r>
              <a:rPr lang="es-PR" dirty="0" smtClean="0"/>
              <a:t> </a:t>
            </a:r>
            <a:r>
              <a:rPr lang="es-PR" dirty="0" err="1" smtClean="0"/>
              <a:t>annuale</a:t>
            </a:r>
            <a:r>
              <a:rPr lang="es-PR" dirty="0" smtClean="0"/>
              <a:t>, </a:t>
            </a:r>
            <a:r>
              <a:rPr lang="es-PR" dirty="0" err="1" smtClean="0"/>
              <a:t>istituita</a:t>
            </a:r>
            <a:r>
              <a:rPr lang="es-PR" dirty="0" smtClean="0"/>
              <a:t> pero </a:t>
            </a:r>
            <a:r>
              <a:rPr lang="es-PR" dirty="0" err="1" smtClean="0"/>
              <a:t>il</a:t>
            </a:r>
            <a:r>
              <a:rPr lang="es-PR" dirty="0" smtClean="0"/>
              <a:t> </a:t>
            </a:r>
            <a:r>
              <a:rPr lang="es-PR" dirty="0" err="1" smtClean="0"/>
              <a:t>popolo</a:t>
            </a:r>
            <a:r>
              <a:rPr lang="es-PR" dirty="0" smtClean="0"/>
              <a:t> </a:t>
            </a:r>
            <a:r>
              <a:rPr lang="es-PR" dirty="0" err="1" smtClean="0"/>
              <a:t>ebreo</a:t>
            </a:r>
            <a:r>
              <a:rPr lang="es-PR" dirty="0" smtClean="0"/>
              <a:t>, e non era </a:t>
            </a:r>
            <a:r>
              <a:rPr lang="es-PR" dirty="0" err="1" smtClean="0"/>
              <a:t>delle</a:t>
            </a:r>
            <a:r>
              <a:rPr lang="es-PR" dirty="0" smtClean="0"/>
              <a:t> </a:t>
            </a:r>
            <a:r>
              <a:rPr lang="es-PR" dirty="0" err="1" smtClean="0"/>
              <a:t>feste</a:t>
            </a:r>
            <a:r>
              <a:rPr lang="es-PR" dirty="0" smtClean="0"/>
              <a:t> di </a:t>
            </a:r>
            <a:r>
              <a:rPr lang="es-PR" dirty="0" err="1" smtClean="0"/>
              <a:t>Geova</a:t>
            </a:r>
            <a:r>
              <a:rPr lang="es-PR" dirty="0" smtClean="0"/>
              <a:t>. </a:t>
            </a:r>
            <a:endParaRPr lang="es-PR" dirty="0" smtClean="0"/>
          </a:p>
          <a:p>
            <a:r>
              <a:rPr lang="es-PR" dirty="0" smtClean="0"/>
              <a:t>Era </a:t>
            </a:r>
            <a:r>
              <a:rPr lang="es-PR" dirty="0" smtClean="0"/>
              <a:t>inverno nono solo </a:t>
            </a:r>
            <a:r>
              <a:rPr lang="es-PR" dirty="0" err="1" smtClean="0"/>
              <a:t>secondo</a:t>
            </a:r>
            <a:r>
              <a:rPr lang="es-PR" dirty="0" smtClean="0"/>
              <a:t> </a:t>
            </a:r>
            <a:r>
              <a:rPr lang="es-PR" dirty="0" err="1" smtClean="0"/>
              <a:t>il</a:t>
            </a:r>
            <a:r>
              <a:rPr lang="es-PR" dirty="0" smtClean="0"/>
              <a:t> </a:t>
            </a:r>
            <a:r>
              <a:rPr lang="es-PR" dirty="0"/>
              <a:t>calendario, </a:t>
            </a:r>
            <a:r>
              <a:rPr lang="es-PR" dirty="0" err="1" smtClean="0"/>
              <a:t>ma</a:t>
            </a:r>
            <a:r>
              <a:rPr lang="es-PR" dirty="0" smtClean="0"/>
              <a:t> anche </a:t>
            </a:r>
            <a:r>
              <a:rPr lang="es-PR" dirty="0" err="1" smtClean="0"/>
              <a:t>spiritualmente</a:t>
            </a:r>
            <a:r>
              <a:rPr lang="es-PR" dirty="0" smtClean="0"/>
              <a:t>.</a:t>
            </a:r>
            <a:endParaRPr lang="es-PR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15000"/>
                    </a14:imgEffect>
                    <a14:imgEffect>
                      <a14:brightnessContrast bright="10000" contrast="-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324600" y="1754886"/>
            <a:ext cx="2819400" cy="5103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7195495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>
                <a:latin typeface="Candara" pitchFamily="34" charset="0"/>
                <a:cs typeface="Calibri" pitchFamily="34" charset="0"/>
              </a:rPr>
              <a:t>Gesù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parla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apertamente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/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10.22-26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45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05399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>
                <a:solidFill>
                  <a:srgbClr val="FF0000"/>
                </a:solidFill>
              </a:rPr>
              <a:t>10:23–24</a:t>
            </a:r>
            <a:r>
              <a:rPr lang="es-PR" dirty="0"/>
              <a:t> El </a:t>
            </a:r>
            <a:r>
              <a:rPr lang="es-PR" dirty="0" err="1" smtClean="0"/>
              <a:t>ministero</a:t>
            </a:r>
            <a:r>
              <a:rPr lang="es-PR" dirty="0" smtClean="0"/>
              <a:t> </a:t>
            </a:r>
            <a:r>
              <a:rPr lang="es-PR" dirty="0" err="1" smtClean="0"/>
              <a:t>pubblico</a:t>
            </a:r>
            <a:r>
              <a:rPr lang="es-PR" dirty="0" smtClean="0"/>
              <a:t> del </a:t>
            </a:r>
            <a:r>
              <a:rPr lang="es-PR" dirty="0" err="1" smtClean="0"/>
              <a:t>Signore</a:t>
            </a:r>
            <a:r>
              <a:rPr lang="es-PR" dirty="0" smtClean="0"/>
              <a:t> era </a:t>
            </a:r>
            <a:r>
              <a:rPr lang="es-PR" dirty="0" err="1" smtClean="0"/>
              <a:t>era</a:t>
            </a:r>
            <a:r>
              <a:rPr lang="es-PR" dirty="0" smtClean="0"/>
              <a:t> </a:t>
            </a:r>
            <a:r>
              <a:rPr lang="es-PR" dirty="0" err="1" smtClean="0"/>
              <a:t>quasi</a:t>
            </a:r>
            <a:r>
              <a:rPr lang="es-PR" dirty="0" smtClean="0"/>
              <a:t> finito, </a:t>
            </a:r>
            <a:r>
              <a:rPr lang="es-PR" dirty="0" err="1" smtClean="0"/>
              <a:t>ed</a:t>
            </a:r>
            <a:r>
              <a:rPr lang="es-PR" dirty="0" smtClean="0"/>
              <a:t> </a:t>
            </a:r>
            <a:r>
              <a:rPr lang="es-PR" dirty="0" err="1" smtClean="0"/>
              <a:t>Egli</a:t>
            </a:r>
            <a:r>
              <a:rPr lang="es-PR" dirty="0" smtClean="0"/>
              <a:t> </a:t>
            </a:r>
            <a:r>
              <a:rPr lang="es-PR" dirty="0" err="1" smtClean="0"/>
              <a:t>dimostrarebbe</a:t>
            </a:r>
            <a:r>
              <a:rPr lang="es-PR" dirty="0" smtClean="0"/>
              <a:t> la </a:t>
            </a:r>
            <a:r>
              <a:rPr lang="es-PR" dirty="0" err="1" smtClean="0"/>
              <a:t>Sua</a:t>
            </a:r>
            <a:r>
              <a:rPr lang="es-PR" dirty="0" smtClean="0"/>
              <a:t> </a:t>
            </a:r>
            <a:r>
              <a:rPr lang="es-PR" dirty="0" err="1" smtClean="0"/>
              <a:t>piena</a:t>
            </a:r>
            <a:r>
              <a:rPr lang="es-PR" dirty="0" smtClean="0"/>
              <a:t> </a:t>
            </a:r>
            <a:r>
              <a:rPr lang="es-PR" dirty="0" err="1" smtClean="0"/>
              <a:t>dedicazione</a:t>
            </a:r>
            <a:r>
              <a:rPr lang="es-PR" dirty="0" smtClean="0"/>
              <a:t> a Dio </a:t>
            </a:r>
            <a:r>
              <a:rPr lang="es-PR" dirty="0"/>
              <a:t>Padre </a:t>
            </a:r>
            <a:r>
              <a:rPr lang="es-PR" dirty="0" smtClean="0"/>
              <a:t>per la </a:t>
            </a:r>
            <a:r>
              <a:rPr lang="es-PR" dirty="0" err="1" smtClean="0"/>
              <a:t>Sua</a:t>
            </a:r>
            <a:r>
              <a:rPr lang="es-PR" dirty="0" smtClean="0"/>
              <a:t> </a:t>
            </a:r>
            <a:r>
              <a:rPr lang="es-PR" dirty="0" err="1" smtClean="0"/>
              <a:t>morte</a:t>
            </a:r>
            <a:r>
              <a:rPr lang="es-PR" dirty="0" smtClean="0"/>
              <a:t> </a:t>
            </a:r>
            <a:r>
              <a:rPr lang="es-PR" dirty="0" err="1" smtClean="0"/>
              <a:t>nella</a:t>
            </a:r>
            <a:r>
              <a:rPr lang="es-PR" dirty="0" smtClean="0"/>
              <a:t> </a:t>
            </a:r>
            <a:r>
              <a:rPr lang="es-PR" dirty="0" err="1" smtClean="0"/>
              <a:t>croce</a:t>
            </a:r>
            <a:r>
              <a:rPr lang="es-PR" dirty="0" smtClean="0"/>
              <a:t>. </a:t>
            </a:r>
            <a:endParaRPr lang="es-PR" dirty="0" smtClean="0"/>
          </a:p>
          <a:p>
            <a:r>
              <a:rPr lang="es-PR" dirty="0" err="1" smtClean="0"/>
              <a:t>I</a:t>
            </a:r>
            <a:r>
              <a:rPr lang="es-PR" dirty="0" err="1" smtClean="0"/>
              <a:t>l</a:t>
            </a:r>
            <a:r>
              <a:rPr lang="es-PR" dirty="0" smtClean="0"/>
              <a:t> </a:t>
            </a:r>
            <a:r>
              <a:rPr lang="es-PR" dirty="0"/>
              <a:t>pórtico </a:t>
            </a:r>
            <a:r>
              <a:rPr lang="es-PR" dirty="0" smtClean="0"/>
              <a:t>di Salomone </a:t>
            </a:r>
            <a:r>
              <a:rPr lang="es-PR" dirty="0"/>
              <a:t>era un </a:t>
            </a:r>
            <a:r>
              <a:rPr lang="es-PR" dirty="0" err="1" smtClean="0"/>
              <a:t>area</a:t>
            </a:r>
            <a:r>
              <a:rPr lang="es-PR" dirty="0" smtClean="0"/>
              <a:t> </a:t>
            </a:r>
            <a:r>
              <a:rPr lang="es-PR" dirty="0" err="1" smtClean="0"/>
              <a:t>coperta</a:t>
            </a:r>
            <a:r>
              <a:rPr lang="es-PR" dirty="0" smtClean="0"/>
              <a:t> </a:t>
            </a:r>
            <a:r>
              <a:rPr lang="es-PR" dirty="0" err="1" smtClean="0"/>
              <a:t>adiacente</a:t>
            </a:r>
            <a:r>
              <a:rPr lang="es-PR" dirty="0" smtClean="0"/>
              <a:t> </a:t>
            </a:r>
            <a:r>
              <a:rPr lang="es-PR" dirty="0"/>
              <a:t>al </a:t>
            </a:r>
            <a:r>
              <a:rPr lang="es-PR" dirty="0" err="1" smtClean="0"/>
              <a:t>tempio</a:t>
            </a:r>
            <a:r>
              <a:rPr lang="es-PR" dirty="0" smtClean="0"/>
              <a:t> di </a:t>
            </a:r>
            <a:r>
              <a:rPr lang="es-PR" dirty="0" err="1" smtClean="0"/>
              <a:t>E</a:t>
            </a:r>
            <a:r>
              <a:rPr lang="es-PR" dirty="0" err="1" smtClean="0"/>
              <a:t>rode</a:t>
            </a:r>
            <a:r>
              <a:rPr lang="es-PR" dirty="0" smtClean="0"/>
              <a:t>. </a:t>
            </a:r>
            <a:endParaRPr lang="es-PR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21000"/>
                    </a14:imgEffect>
                    <a14:imgEffect>
                      <a14:brightnessContrast bright="18000" contrast="16000"/>
                    </a14:imgEffect>
                  </a14:imgLayer>
                </a14:imgProps>
              </a:ext>
            </a:extLst>
          </a:blip>
          <a:srcRect l="19845" r="33585"/>
          <a:stretch/>
        </p:blipFill>
        <p:spPr>
          <a:xfrm>
            <a:off x="5181600" y="1814031"/>
            <a:ext cx="3962400" cy="5053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3313348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>
                <a:latin typeface="Candara" pitchFamily="34" charset="0"/>
                <a:cs typeface="Calibri" pitchFamily="34" charset="0"/>
              </a:rPr>
              <a:t>Gesù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parla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apertamente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/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10.22-26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46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05399" cy="4719638"/>
          </a:xfrm>
        </p:spPr>
        <p:txBody>
          <a:bodyPr>
            <a:normAutofit lnSpcReduction="10000"/>
          </a:bodyPr>
          <a:lstStyle/>
          <a:p>
            <a:r>
              <a:rPr lang="es-PR" dirty="0" smtClean="0"/>
              <a:t>Al </a:t>
            </a:r>
            <a:r>
              <a:rPr lang="es-PR" dirty="0" err="1" smtClean="0"/>
              <a:t>camminare</a:t>
            </a:r>
            <a:r>
              <a:rPr lang="es-PR" dirty="0" smtClean="0"/>
              <a:t> </a:t>
            </a:r>
            <a:r>
              <a:rPr lang="es-PR" dirty="0" err="1" smtClean="0"/>
              <a:t>il</a:t>
            </a:r>
            <a:r>
              <a:rPr lang="es-PR" dirty="0" smtClean="0"/>
              <a:t> </a:t>
            </a:r>
            <a:r>
              <a:rPr lang="es-PR" dirty="0" err="1" smtClean="0"/>
              <a:t>Signore</a:t>
            </a:r>
            <a:r>
              <a:rPr lang="es-PR" dirty="0" smtClean="0"/>
              <a:t> </a:t>
            </a:r>
            <a:r>
              <a:rPr lang="es-PR" dirty="0" err="1" smtClean="0"/>
              <a:t>là</a:t>
            </a:r>
            <a:r>
              <a:rPr lang="es-PR" dirty="0" smtClean="0"/>
              <a:t>, </a:t>
            </a:r>
            <a:r>
              <a:rPr lang="es-PR" dirty="0" err="1" smtClean="0"/>
              <a:t>ci</a:t>
            </a:r>
            <a:r>
              <a:rPr lang="es-PR" dirty="0" smtClean="0"/>
              <a:t> </a:t>
            </a:r>
            <a:r>
              <a:rPr lang="es-PR" dirty="0" err="1" smtClean="0"/>
              <a:t>sarebbe</a:t>
            </a:r>
            <a:r>
              <a:rPr lang="es-PR" dirty="0" smtClean="0"/>
              <a:t> </a:t>
            </a:r>
            <a:r>
              <a:rPr lang="es-PR" dirty="0" err="1" smtClean="0"/>
              <a:t>spazio</a:t>
            </a:r>
            <a:r>
              <a:rPr lang="es-PR" dirty="0" smtClean="0"/>
              <a:t> perché </a:t>
            </a:r>
            <a:r>
              <a:rPr lang="es-PR" dirty="0" err="1" smtClean="0"/>
              <a:t>gli</a:t>
            </a:r>
            <a:r>
              <a:rPr lang="es-PR" dirty="0" smtClean="0"/>
              <a:t> </a:t>
            </a:r>
            <a:r>
              <a:rPr lang="es-PR" dirty="0" err="1" smtClean="0"/>
              <a:t>ebrei</a:t>
            </a:r>
            <a:r>
              <a:rPr lang="es-PR" dirty="0" smtClean="0"/>
              <a:t> si </a:t>
            </a:r>
            <a:r>
              <a:rPr lang="es-PR" dirty="0" err="1" smtClean="0"/>
              <a:t>adunassero</a:t>
            </a:r>
            <a:r>
              <a:rPr lang="es-PR" dirty="0" smtClean="0"/>
              <a:t> </a:t>
            </a:r>
            <a:r>
              <a:rPr lang="es-PR" dirty="0" err="1" smtClean="0"/>
              <a:t>intorno</a:t>
            </a:r>
            <a:r>
              <a:rPr lang="es-PR" dirty="0" smtClean="0"/>
              <a:t> </a:t>
            </a:r>
            <a:r>
              <a:rPr lang="es-PR" dirty="0" err="1" smtClean="0"/>
              <a:t>Egli</a:t>
            </a:r>
            <a:r>
              <a:rPr lang="es-PR" dirty="0" smtClean="0"/>
              <a:t>.</a:t>
            </a:r>
            <a:endParaRPr lang="es-PR" dirty="0"/>
          </a:p>
          <a:p>
            <a:r>
              <a:rPr lang="es-PR" dirty="0" smtClean="0"/>
              <a:t>Lo </a:t>
            </a:r>
            <a:r>
              <a:rPr lang="es-PR" dirty="0" err="1" smtClean="0"/>
              <a:t>hanno</a:t>
            </a:r>
            <a:r>
              <a:rPr lang="es-PR" dirty="0" smtClean="0"/>
              <a:t> </a:t>
            </a:r>
            <a:r>
              <a:rPr lang="es-PR" dirty="0" err="1" smtClean="0"/>
              <a:t>circondato</a:t>
            </a:r>
            <a:r>
              <a:rPr lang="es-PR" dirty="0" smtClean="0"/>
              <a:t> </a:t>
            </a:r>
            <a:r>
              <a:rPr lang="es-PR" dirty="0" err="1" smtClean="0"/>
              <a:t>gli</a:t>
            </a:r>
            <a:r>
              <a:rPr lang="es-PR" dirty="0" smtClean="0"/>
              <a:t> </a:t>
            </a:r>
            <a:r>
              <a:rPr lang="es-PR" dirty="0" err="1" smtClean="0"/>
              <a:t>ebrei</a:t>
            </a:r>
            <a:r>
              <a:rPr lang="es-PR" dirty="0" smtClean="0"/>
              <a:t> e </a:t>
            </a:r>
            <a:r>
              <a:rPr lang="es-PR" dirty="0" err="1" smtClean="0"/>
              <a:t>gli</a:t>
            </a:r>
            <a:r>
              <a:rPr lang="es-PR" dirty="0" smtClean="0"/>
              <a:t> </a:t>
            </a:r>
            <a:r>
              <a:rPr lang="es-PR" dirty="0" err="1" smtClean="0"/>
              <a:t>dicevano</a:t>
            </a:r>
            <a:r>
              <a:rPr lang="es-PR" dirty="0" smtClean="0"/>
              <a:t>: </a:t>
            </a:r>
            <a:r>
              <a:rPr lang="it-IT" dirty="0" smtClean="0"/>
              <a:t>«Fino a quando terrai sospeso l'animo nostro? Se tu sei il Cristo, diccelo apertamente</a:t>
            </a:r>
            <a:r>
              <a:rPr lang="it-IT" dirty="0" smtClean="0"/>
              <a:t>»</a:t>
            </a:r>
            <a:r>
              <a:rPr lang="es-PR" dirty="0" smtClean="0"/>
              <a:t>.</a:t>
            </a:r>
            <a:endParaRPr lang="es-PR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1959" y="1826201"/>
            <a:ext cx="3792041" cy="5029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8082386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>
                <a:latin typeface="Candara" pitchFamily="34" charset="0"/>
                <a:cs typeface="Calibri" pitchFamily="34" charset="0"/>
              </a:rPr>
              <a:t>Gesù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parla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apertamente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/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10.22-26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47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05399" cy="4719638"/>
          </a:xfrm>
        </p:spPr>
        <p:txBody>
          <a:bodyPr>
            <a:normAutofit fontScale="85000" lnSpcReduction="20000"/>
          </a:bodyPr>
          <a:lstStyle/>
          <a:p>
            <a:r>
              <a:rPr lang="es-PR" dirty="0">
                <a:solidFill>
                  <a:srgbClr val="FF0000"/>
                </a:solidFill>
              </a:rPr>
              <a:t>10:25–26</a:t>
            </a:r>
            <a:r>
              <a:rPr lang="es-PR" dirty="0"/>
              <a:t> </a:t>
            </a:r>
            <a:r>
              <a:rPr lang="es-PR" dirty="0" err="1" smtClean="0"/>
              <a:t>Gesù</a:t>
            </a:r>
            <a:r>
              <a:rPr lang="es-PR" dirty="0" smtClean="0"/>
              <a:t> </a:t>
            </a:r>
            <a:r>
              <a:rPr lang="es-PR" dirty="0" err="1" smtClean="0"/>
              <a:t>gli</a:t>
            </a:r>
            <a:r>
              <a:rPr lang="es-PR" dirty="0" smtClean="0"/>
              <a:t> ha </a:t>
            </a:r>
            <a:r>
              <a:rPr lang="es-PR" dirty="0" err="1" smtClean="0"/>
              <a:t>ricordato</a:t>
            </a:r>
            <a:r>
              <a:rPr lang="es-PR" dirty="0" smtClean="0"/>
              <a:t> di </a:t>
            </a:r>
            <a:r>
              <a:rPr lang="es-PR" dirty="0" err="1" smtClean="0"/>
              <a:t>nuovo</a:t>
            </a:r>
            <a:r>
              <a:rPr lang="es-PR" dirty="0" smtClean="0"/>
              <a:t> le </a:t>
            </a:r>
            <a:r>
              <a:rPr lang="es-PR" dirty="0" err="1" smtClean="0"/>
              <a:t>Sue</a:t>
            </a:r>
            <a:r>
              <a:rPr lang="es-PR" dirty="0" smtClean="0"/>
              <a:t> </a:t>
            </a:r>
            <a:r>
              <a:rPr lang="es-PR" dirty="0" err="1" smtClean="0"/>
              <a:t>parole</a:t>
            </a:r>
            <a:r>
              <a:rPr lang="es-PR" dirty="0" smtClean="0"/>
              <a:t> e le </a:t>
            </a:r>
            <a:r>
              <a:rPr lang="es-PR" dirty="0" err="1" smtClean="0"/>
              <a:t>Sue</a:t>
            </a:r>
            <a:r>
              <a:rPr lang="es-PR" dirty="0" smtClean="0"/>
              <a:t> opere. </a:t>
            </a:r>
            <a:endParaRPr lang="es-PR" dirty="0" smtClean="0"/>
          </a:p>
          <a:p>
            <a:r>
              <a:rPr lang="es-PR" dirty="0" err="1" smtClean="0"/>
              <a:t>Frequentemente</a:t>
            </a:r>
            <a:r>
              <a:rPr lang="es-PR" dirty="0" smtClean="0"/>
              <a:t> </a:t>
            </a:r>
            <a:r>
              <a:rPr lang="es-PR" dirty="0" err="1" smtClean="0"/>
              <a:t>gli</a:t>
            </a:r>
            <a:r>
              <a:rPr lang="es-PR" dirty="0" smtClean="0"/>
              <a:t> </a:t>
            </a:r>
            <a:r>
              <a:rPr lang="es-PR" dirty="0" err="1" smtClean="0"/>
              <a:t>aveva</a:t>
            </a:r>
            <a:r>
              <a:rPr lang="es-PR" dirty="0" smtClean="0"/>
              <a:t> </a:t>
            </a:r>
            <a:r>
              <a:rPr lang="es-PR" dirty="0" err="1" smtClean="0"/>
              <a:t>detto</a:t>
            </a:r>
            <a:r>
              <a:rPr lang="es-PR" dirty="0" smtClean="0"/>
              <a:t> che </a:t>
            </a:r>
            <a:r>
              <a:rPr lang="es-PR" dirty="0" err="1" smtClean="0"/>
              <a:t>Egli</a:t>
            </a:r>
            <a:r>
              <a:rPr lang="es-PR" dirty="0" smtClean="0"/>
              <a:t> era </a:t>
            </a:r>
            <a:r>
              <a:rPr lang="es-PR" dirty="0" err="1" smtClean="0"/>
              <a:t>il</a:t>
            </a:r>
            <a:r>
              <a:rPr lang="es-PR" dirty="0" smtClean="0"/>
              <a:t> </a:t>
            </a:r>
            <a:r>
              <a:rPr lang="es-PR" dirty="0" err="1" smtClean="0"/>
              <a:t>Messia</a:t>
            </a:r>
            <a:r>
              <a:rPr lang="es-PR" dirty="0" smtClean="0"/>
              <a:t>, e i </a:t>
            </a:r>
            <a:r>
              <a:rPr lang="es-PR" dirty="0" err="1" smtClean="0"/>
              <a:t>miracoli</a:t>
            </a:r>
            <a:r>
              <a:rPr lang="es-PR" dirty="0" smtClean="0"/>
              <a:t> che </a:t>
            </a:r>
            <a:r>
              <a:rPr lang="es-PR" dirty="0" err="1" smtClean="0"/>
              <a:t>effettuava</a:t>
            </a:r>
            <a:r>
              <a:rPr lang="es-PR" dirty="0" smtClean="0"/>
              <a:t> </a:t>
            </a:r>
            <a:r>
              <a:rPr lang="es-PR" dirty="0" err="1" smtClean="0"/>
              <a:t>dimostravano</a:t>
            </a:r>
            <a:r>
              <a:rPr lang="es-PR" dirty="0" smtClean="0"/>
              <a:t> che la </a:t>
            </a:r>
            <a:r>
              <a:rPr lang="es-PR" dirty="0" err="1" smtClean="0"/>
              <a:t>Sua</a:t>
            </a:r>
            <a:r>
              <a:rPr lang="es-PR" dirty="0" smtClean="0"/>
              <a:t> </a:t>
            </a:r>
            <a:r>
              <a:rPr lang="es-PR" dirty="0" err="1" smtClean="0"/>
              <a:t>affermazione</a:t>
            </a:r>
            <a:r>
              <a:rPr lang="es-PR" dirty="0" smtClean="0"/>
              <a:t> era vera. </a:t>
            </a:r>
            <a:endParaRPr lang="es-PR" dirty="0" smtClean="0"/>
          </a:p>
          <a:p>
            <a:r>
              <a:rPr lang="es-PR" dirty="0" smtClean="0"/>
              <a:t>Di </a:t>
            </a:r>
            <a:r>
              <a:rPr lang="es-PR" dirty="0" err="1" smtClean="0"/>
              <a:t>nuovo</a:t>
            </a:r>
            <a:r>
              <a:rPr lang="es-PR" dirty="0" smtClean="0"/>
              <a:t> ha </a:t>
            </a:r>
            <a:r>
              <a:rPr lang="es-PR" dirty="0" err="1" smtClean="0"/>
              <a:t>ricordato</a:t>
            </a:r>
            <a:r>
              <a:rPr lang="es-PR" dirty="0" smtClean="0"/>
              <a:t> </a:t>
            </a:r>
            <a:r>
              <a:rPr lang="es-PR" dirty="0" err="1" smtClean="0"/>
              <a:t>ai</a:t>
            </a:r>
            <a:r>
              <a:rPr lang="es-PR" dirty="0" smtClean="0"/>
              <a:t> </a:t>
            </a:r>
            <a:r>
              <a:rPr lang="es-PR" dirty="0" err="1" smtClean="0"/>
              <a:t>giudei</a:t>
            </a:r>
            <a:r>
              <a:rPr lang="es-PR" dirty="0" smtClean="0"/>
              <a:t> che </a:t>
            </a:r>
            <a:r>
              <a:rPr lang="es-PR" dirty="0" err="1" smtClean="0"/>
              <a:t>Egli</a:t>
            </a:r>
            <a:r>
              <a:rPr lang="es-PR" dirty="0" smtClean="0"/>
              <a:t> </a:t>
            </a:r>
            <a:r>
              <a:rPr lang="es-PR" dirty="0" err="1" smtClean="0"/>
              <a:t>faceva</a:t>
            </a:r>
            <a:r>
              <a:rPr lang="es-PR" dirty="0" smtClean="0"/>
              <a:t> i </a:t>
            </a:r>
            <a:r>
              <a:rPr lang="es-PR" dirty="0" err="1" smtClean="0"/>
              <a:t>suoi</a:t>
            </a:r>
            <a:r>
              <a:rPr lang="es-PR" dirty="0" smtClean="0"/>
              <a:t> </a:t>
            </a:r>
            <a:r>
              <a:rPr lang="es-PR" dirty="0" err="1" smtClean="0"/>
              <a:t>miracoli</a:t>
            </a:r>
            <a:r>
              <a:rPr lang="es-PR" dirty="0" smtClean="0"/>
              <a:t> per </a:t>
            </a:r>
            <a:r>
              <a:rPr lang="es-PR" dirty="0" err="1" smtClean="0"/>
              <a:t>autorità</a:t>
            </a:r>
            <a:r>
              <a:rPr lang="es-PR" dirty="0" smtClean="0"/>
              <a:t> del </a:t>
            </a:r>
            <a:r>
              <a:rPr lang="es-PR" dirty="0" err="1" smtClean="0"/>
              <a:t>Suo</a:t>
            </a:r>
            <a:r>
              <a:rPr lang="es-PR" dirty="0" smtClean="0"/>
              <a:t> Padre e per la gloria del </a:t>
            </a:r>
            <a:r>
              <a:rPr lang="es-PR" dirty="0" err="1" smtClean="0"/>
              <a:t>Suo</a:t>
            </a:r>
            <a:r>
              <a:rPr lang="es-PR" dirty="0" smtClean="0"/>
              <a:t> Padre</a:t>
            </a:r>
            <a:r>
              <a:rPr lang="es-PR" dirty="0"/>
              <a:t>. </a:t>
            </a:r>
            <a:endParaRPr lang="es-PR" dirty="0" smtClean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1959" y="1826201"/>
            <a:ext cx="3792041" cy="5029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0002269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>
                <a:latin typeface="Candara" pitchFamily="34" charset="0"/>
                <a:cs typeface="Calibri" pitchFamily="34" charset="0"/>
              </a:rPr>
              <a:t>Gesù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parla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apertamente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/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10.22-26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48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05399" cy="4719638"/>
          </a:xfrm>
        </p:spPr>
        <p:txBody>
          <a:bodyPr>
            <a:normAutofit fontScale="85000" lnSpcReduction="10000"/>
          </a:bodyPr>
          <a:lstStyle/>
          <a:p>
            <a:r>
              <a:rPr lang="es-PR" dirty="0" err="1" smtClean="0"/>
              <a:t>Facendolo</a:t>
            </a:r>
            <a:r>
              <a:rPr lang="es-PR" dirty="0" smtClean="0"/>
              <a:t> </a:t>
            </a:r>
            <a:r>
              <a:rPr lang="es-PR" dirty="0" err="1" smtClean="0"/>
              <a:t>così</a:t>
            </a:r>
            <a:r>
              <a:rPr lang="es-PR" dirty="0" smtClean="0"/>
              <a:t>, </a:t>
            </a:r>
            <a:r>
              <a:rPr lang="es-PR" dirty="0" err="1" smtClean="0"/>
              <a:t>mostrava</a:t>
            </a:r>
            <a:r>
              <a:rPr lang="es-PR" dirty="0" smtClean="0"/>
              <a:t> che </a:t>
            </a:r>
            <a:r>
              <a:rPr lang="es-PR" dirty="0" err="1" smtClean="0"/>
              <a:t>Egli</a:t>
            </a:r>
            <a:r>
              <a:rPr lang="es-PR" dirty="0" smtClean="0"/>
              <a:t> era </a:t>
            </a:r>
            <a:r>
              <a:rPr lang="es-PR" dirty="0" err="1" smtClean="0"/>
              <a:t>veramente</a:t>
            </a:r>
            <a:r>
              <a:rPr lang="es-PR" dirty="0" smtClean="0"/>
              <a:t> </a:t>
            </a:r>
            <a:r>
              <a:rPr lang="es-PR" dirty="0" err="1" smtClean="0"/>
              <a:t>Colui</a:t>
            </a:r>
            <a:r>
              <a:rPr lang="es-PR" dirty="0" smtClean="0"/>
              <a:t> che </a:t>
            </a:r>
            <a:r>
              <a:rPr lang="es-PR" dirty="0" err="1" smtClean="0"/>
              <a:t>il</a:t>
            </a:r>
            <a:r>
              <a:rPr lang="es-PR" dirty="0" smtClean="0"/>
              <a:t> </a:t>
            </a:r>
            <a:r>
              <a:rPr lang="es-PR" dirty="0"/>
              <a:t>Padre </a:t>
            </a:r>
            <a:r>
              <a:rPr lang="es-PR" dirty="0" err="1" smtClean="0"/>
              <a:t>aveva</a:t>
            </a:r>
            <a:r>
              <a:rPr lang="es-PR" dirty="0" smtClean="0"/>
              <a:t> </a:t>
            </a:r>
            <a:r>
              <a:rPr lang="es-PR" dirty="0" err="1" smtClean="0"/>
              <a:t>nviato</a:t>
            </a:r>
            <a:r>
              <a:rPr lang="es-PR" dirty="0" smtClean="0"/>
              <a:t> al mondo.</a:t>
            </a:r>
            <a:endParaRPr lang="es-PR" dirty="0"/>
          </a:p>
          <a:p>
            <a:r>
              <a:rPr lang="es-PR" dirty="0"/>
              <a:t>La </a:t>
            </a:r>
            <a:r>
              <a:rPr lang="es-PR" dirty="0" err="1" smtClean="0"/>
              <a:t>mancanza</a:t>
            </a:r>
            <a:r>
              <a:rPr lang="es-PR" dirty="0" smtClean="0"/>
              <a:t> di </a:t>
            </a:r>
            <a:r>
              <a:rPr lang="es-PR" dirty="0" err="1" smtClean="0"/>
              <a:t>volontà</a:t>
            </a:r>
            <a:r>
              <a:rPr lang="es-PR" dirty="0" smtClean="0"/>
              <a:t> che </a:t>
            </a:r>
            <a:r>
              <a:rPr lang="es-PR" dirty="0" err="1" smtClean="0"/>
              <a:t>avevano</a:t>
            </a:r>
            <a:r>
              <a:rPr lang="es-PR" dirty="0" smtClean="0"/>
              <a:t> loro per </a:t>
            </a:r>
            <a:r>
              <a:rPr lang="es-PR" dirty="0" err="1" smtClean="0"/>
              <a:t>ricevere</a:t>
            </a:r>
            <a:r>
              <a:rPr lang="es-PR" dirty="0" smtClean="0"/>
              <a:t> </a:t>
            </a:r>
            <a:r>
              <a:rPr lang="es-PR" dirty="0" err="1" smtClean="0"/>
              <a:t>il</a:t>
            </a:r>
            <a:r>
              <a:rPr lang="es-PR" dirty="0" smtClean="0"/>
              <a:t> </a:t>
            </a:r>
            <a:r>
              <a:rPr lang="es-PR" dirty="0" err="1" smtClean="0"/>
              <a:t>Messia</a:t>
            </a:r>
            <a:r>
              <a:rPr lang="es-PR" dirty="0" smtClean="0"/>
              <a:t> </a:t>
            </a:r>
            <a:r>
              <a:rPr lang="es-PR" dirty="0" err="1" smtClean="0"/>
              <a:t>dimostrava</a:t>
            </a:r>
            <a:r>
              <a:rPr lang="es-PR" dirty="0" smtClean="0"/>
              <a:t> che non </a:t>
            </a:r>
            <a:r>
              <a:rPr lang="es-PR" dirty="0" err="1" smtClean="0"/>
              <a:t>erano</a:t>
            </a:r>
            <a:r>
              <a:rPr lang="es-PR" dirty="0" smtClean="0"/>
              <a:t> </a:t>
            </a:r>
            <a:r>
              <a:rPr lang="es-PR" dirty="0" err="1" smtClean="0"/>
              <a:t>delle</a:t>
            </a:r>
            <a:r>
              <a:rPr lang="es-PR" dirty="0" smtClean="0"/>
              <a:t> </a:t>
            </a:r>
            <a:r>
              <a:rPr lang="es-PR" dirty="0" err="1" smtClean="0"/>
              <a:t>Sue</a:t>
            </a:r>
            <a:r>
              <a:rPr lang="es-PR" dirty="0" smtClean="0"/>
              <a:t> </a:t>
            </a:r>
            <a:r>
              <a:rPr lang="es-PR" dirty="0" err="1" smtClean="0"/>
              <a:t>pecore</a:t>
            </a:r>
            <a:r>
              <a:rPr lang="es-PR" dirty="0" smtClean="0"/>
              <a:t>. </a:t>
            </a:r>
            <a:endParaRPr lang="es-PR" dirty="0" smtClean="0"/>
          </a:p>
          <a:p>
            <a:r>
              <a:rPr lang="es-PR" dirty="0" smtClean="0"/>
              <a:t>Se </a:t>
            </a:r>
            <a:r>
              <a:rPr lang="es-PR" dirty="0" err="1" smtClean="0"/>
              <a:t>fossero</a:t>
            </a:r>
            <a:r>
              <a:rPr lang="es-PR" dirty="0" smtClean="0"/>
              <a:t> </a:t>
            </a:r>
            <a:r>
              <a:rPr lang="es-PR" dirty="0" err="1" smtClean="0"/>
              <a:t>stati</a:t>
            </a:r>
            <a:r>
              <a:rPr lang="es-PR" dirty="0" smtClean="0"/>
              <a:t> </a:t>
            </a:r>
            <a:r>
              <a:rPr lang="es-PR" dirty="0" err="1" smtClean="0"/>
              <a:t>separati</a:t>
            </a:r>
            <a:r>
              <a:rPr lang="es-PR" dirty="0" smtClean="0"/>
              <a:t> per </a:t>
            </a:r>
            <a:r>
              <a:rPr lang="es-PR" dirty="0" err="1" smtClean="0"/>
              <a:t>appartenergli</a:t>
            </a:r>
            <a:r>
              <a:rPr lang="es-PR" dirty="0" smtClean="0"/>
              <a:t>, </a:t>
            </a:r>
            <a:r>
              <a:rPr lang="es-PR" dirty="0" err="1" smtClean="0"/>
              <a:t>avrebbero</a:t>
            </a:r>
            <a:r>
              <a:rPr lang="es-PR" dirty="0" smtClean="0"/>
              <a:t> </a:t>
            </a:r>
            <a:r>
              <a:rPr lang="es-PR" dirty="0" err="1" smtClean="0"/>
              <a:t>mostrato</a:t>
            </a:r>
            <a:r>
              <a:rPr lang="es-PR" dirty="0" smtClean="0"/>
              <a:t> </a:t>
            </a:r>
            <a:r>
              <a:rPr lang="es-PR" dirty="0"/>
              <a:t>una </a:t>
            </a:r>
            <a:r>
              <a:rPr lang="es-PR" dirty="0" err="1" smtClean="0"/>
              <a:t>buona</a:t>
            </a:r>
            <a:r>
              <a:rPr lang="es-PR" dirty="0" smtClean="0"/>
              <a:t> </a:t>
            </a:r>
            <a:r>
              <a:rPr lang="es-PR" dirty="0" err="1" smtClean="0"/>
              <a:t>disposizione</a:t>
            </a:r>
            <a:r>
              <a:rPr lang="es-PR" dirty="0" smtClean="0"/>
              <a:t> a </a:t>
            </a:r>
            <a:r>
              <a:rPr lang="es-PR" dirty="0" err="1" smtClean="0"/>
              <a:t>credere</a:t>
            </a:r>
            <a:r>
              <a:rPr lang="es-PR" dirty="0" smtClean="0"/>
              <a:t> </a:t>
            </a:r>
            <a:r>
              <a:rPr lang="es-PR" dirty="0"/>
              <a:t>i</a:t>
            </a:r>
            <a:r>
              <a:rPr lang="es-PR" dirty="0" smtClean="0"/>
              <a:t>n </a:t>
            </a:r>
            <a:r>
              <a:rPr lang="es-PR" dirty="0" err="1" smtClean="0"/>
              <a:t>Egli</a:t>
            </a:r>
            <a:r>
              <a:rPr lang="es-PR" dirty="0" smtClean="0"/>
              <a:t>.</a:t>
            </a:r>
            <a:endParaRPr lang="es-PR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1959" y="1826201"/>
            <a:ext cx="3792041" cy="5029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5547755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>
                <a:latin typeface="Candara" pitchFamily="34" charset="0"/>
                <a:cs typeface="Calibri" pitchFamily="34" charset="0"/>
              </a:rPr>
              <a:t>Pecore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del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buon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Pastore </a:t>
            </a: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</a:t>
            </a: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10.27-30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49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18000"/>
                    </a14:imgEffect>
                    <a14:imgEffect>
                      <a14:brightnessContrast bright="5000" contrast="4000"/>
                    </a14:imgEffect>
                  </a14:imgLayer>
                </a14:imgProps>
              </a:ext>
            </a:extLst>
          </a:blip>
          <a:srcRect t="11950" b="12165"/>
          <a:stretch/>
        </p:blipFill>
        <p:spPr>
          <a:xfrm>
            <a:off x="0" y="1686341"/>
            <a:ext cx="9144000" cy="5171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8847782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>
                <a:latin typeface="Candara" pitchFamily="34" charset="0"/>
                <a:cs typeface="Calibri" pitchFamily="34" charset="0"/>
              </a:rPr>
              <a:t>Gesù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il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buon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pastore</a:t>
            </a:r>
            <a:r>
              <a:rPr lang="es-PR" dirty="0">
                <a:latin typeface="Candara" pitchFamily="34" charset="0"/>
                <a:cs typeface="Calibri" pitchFamily="34" charset="0"/>
              </a:rPr>
              <a:t/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</a:t>
            </a: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10.1-6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25000"/>
                    </a14:imgEffect>
                    <a14:imgEffect>
                      <a14:brightnessContrast bright="16000"/>
                    </a14:imgEffect>
                  </a14:imgLayer>
                </a14:imgProps>
              </a:ext>
            </a:extLst>
          </a:blip>
          <a:srcRect l="833" t="25892"/>
          <a:stretch/>
        </p:blipFill>
        <p:spPr>
          <a:xfrm>
            <a:off x="0" y="1676400"/>
            <a:ext cx="9144000" cy="5208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0879626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>
                <a:latin typeface="Candara" pitchFamily="34" charset="0"/>
                <a:cs typeface="Calibri" pitchFamily="34" charset="0"/>
              </a:rPr>
              <a:t>Pecore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del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buon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Pastore </a:t>
            </a: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10.27-30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50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794750" cy="4719638"/>
          </a:xfrm>
        </p:spPr>
        <p:txBody>
          <a:bodyPr>
            <a:normAutofit/>
          </a:bodyPr>
          <a:lstStyle/>
          <a:p>
            <a:r>
              <a:rPr lang="es-PR" dirty="0" smtClean="0"/>
              <a:t>“</a:t>
            </a:r>
            <a:r>
              <a:rPr lang="it-IT" dirty="0" smtClean="0"/>
              <a:t>Le mie pecore ascoltano la mia voce e io le conosco ed esse mi seguono</a:t>
            </a:r>
            <a:r>
              <a:rPr lang="it-IT" dirty="0" smtClean="0"/>
              <a:t>; </a:t>
            </a:r>
            <a:r>
              <a:rPr lang="it-IT" dirty="0" smtClean="0"/>
              <a:t>e io do loro la vita eterna e non periranno mai e nessuno le rapirà dalla mia mano</a:t>
            </a:r>
            <a:r>
              <a:rPr lang="it-IT" dirty="0" smtClean="0"/>
              <a:t>. </a:t>
            </a:r>
            <a:r>
              <a:rPr lang="it-IT" dirty="0" smtClean="0"/>
              <a:t>Il Padre mio che me le ha date è più grande di tutti; e nessuno può rapirle dalla mano del Padre. </a:t>
            </a:r>
            <a:r>
              <a:rPr lang="it-IT" dirty="0" smtClean="0"/>
              <a:t>Io </a:t>
            </a:r>
            <a:r>
              <a:rPr lang="it-IT" dirty="0" smtClean="0"/>
              <a:t>e il Padre siamo uno».</a:t>
            </a:r>
            <a:r>
              <a:rPr lang="es-PR" i="1" dirty="0" smtClean="0"/>
              <a:t>.</a:t>
            </a:r>
            <a:r>
              <a:rPr lang="es-PR" dirty="0" smtClean="0"/>
              <a:t>” </a:t>
            </a:r>
            <a:endParaRPr lang="es-PR" dirty="0" smtClean="0"/>
          </a:p>
          <a:p>
            <a:pPr marL="0" indent="0">
              <a:buNone/>
            </a:pPr>
            <a:r>
              <a:rPr lang="es-PR" dirty="0">
                <a:solidFill>
                  <a:srgbClr val="FF0000"/>
                </a:solidFill>
              </a:rPr>
              <a:t>	</a:t>
            </a:r>
            <a:r>
              <a:rPr lang="es-PR" dirty="0" smtClean="0">
                <a:solidFill>
                  <a:srgbClr val="FF0000"/>
                </a:solidFill>
              </a:rPr>
              <a:t>(Giovanni </a:t>
            </a:r>
            <a:r>
              <a:rPr lang="es-PR" dirty="0">
                <a:solidFill>
                  <a:srgbClr val="FF0000"/>
                </a:solidFill>
              </a:rPr>
              <a:t>10.27–30, </a:t>
            </a:r>
            <a:r>
              <a:rPr lang="es-PR" dirty="0" smtClean="0">
                <a:solidFill>
                  <a:srgbClr val="FF0000"/>
                </a:solidFill>
              </a:rPr>
              <a:t>NVR) </a:t>
            </a:r>
            <a:endParaRPr lang="es-P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1759456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>
                <a:latin typeface="Candara" pitchFamily="34" charset="0"/>
                <a:cs typeface="Calibri" pitchFamily="34" charset="0"/>
              </a:rPr>
              <a:t>Pecore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del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buon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Pastore </a:t>
            </a: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10.27-30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51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257799" cy="4719638"/>
          </a:xfrm>
        </p:spPr>
        <p:txBody>
          <a:bodyPr>
            <a:normAutofit fontScale="85000" lnSpcReduction="10000"/>
          </a:bodyPr>
          <a:lstStyle/>
          <a:p>
            <a:r>
              <a:rPr lang="es-PR" dirty="0">
                <a:solidFill>
                  <a:srgbClr val="FF0000"/>
                </a:solidFill>
              </a:rPr>
              <a:t>10:27</a:t>
            </a:r>
            <a:r>
              <a:rPr lang="es-PR" dirty="0"/>
              <a:t> </a:t>
            </a:r>
            <a:r>
              <a:rPr lang="es-PR" dirty="0" err="1" smtClean="0"/>
              <a:t>Questi</a:t>
            </a:r>
            <a:r>
              <a:rPr lang="es-PR" dirty="0" smtClean="0"/>
              <a:t> </a:t>
            </a:r>
            <a:r>
              <a:rPr lang="es-PR" dirty="0" err="1" smtClean="0"/>
              <a:t>seguenti</a:t>
            </a:r>
            <a:r>
              <a:rPr lang="es-PR" dirty="0" smtClean="0"/>
              <a:t> </a:t>
            </a:r>
            <a:r>
              <a:rPr lang="es-PR" dirty="0" err="1" smtClean="0"/>
              <a:t>versetti</a:t>
            </a:r>
            <a:r>
              <a:rPr lang="es-PR" dirty="0" smtClean="0"/>
              <a:t> </a:t>
            </a:r>
            <a:r>
              <a:rPr lang="es-PR" dirty="0" err="1" smtClean="0"/>
              <a:t>insegnano</a:t>
            </a:r>
            <a:r>
              <a:rPr lang="es-PR" dirty="0" smtClean="0"/>
              <a:t> di maniera </a:t>
            </a:r>
            <a:r>
              <a:rPr lang="es-PR" dirty="0" err="1" smtClean="0"/>
              <a:t>inconfondibile</a:t>
            </a:r>
            <a:r>
              <a:rPr lang="es-PR" dirty="0" smtClean="0"/>
              <a:t> che </a:t>
            </a:r>
            <a:r>
              <a:rPr lang="es-PR" dirty="0" err="1" smtClean="0"/>
              <a:t>nessuna</a:t>
            </a:r>
            <a:r>
              <a:rPr lang="es-PR" dirty="0" smtClean="0"/>
              <a:t> vera </a:t>
            </a:r>
            <a:r>
              <a:rPr lang="es-PR" dirty="0" err="1" smtClean="0"/>
              <a:t>pecora</a:t>
            </a:r>
            <a:r>
              <a:rPr lang="es-PR" dirty="0" smtClean="0"/>
              <a:t> di </a:t>
            </a:r>
            <a:r>
              <a:rPr lang="es-PR" dirty="0"/>
              <a:t>Cristo </a:t>
            </a:r>
            <a:r>
              <a:rPr lang="es-PR" dirty="0" err="1" smtClean="0"/>
              <a:t>perirà</a:t>
            </a:r>
            <a:r>
              <a:rPr lang="es-PR" dirty="0" smtClean="0"/>
              <a:t> </a:t>
            </a:r>
            <a:r>
              <a:rPr lang="es-PR" dirty="0" err="1" smtClean="0"/>
              <a:t>mai</a:t>
            </a:r>
            <a:r>
              <a:rPr lang="es-PR" dirty="0" smtClean="0"/>
              <a:t>. </a:t>
            </a:r>
            <a:endParaRPr lang="es-PR" dirty="0" smtClean="0"/>
          </a:p>
          <a:p>
            <a:r>
              <a:rPr lang="es-PR" dirty="0" err="1" smtClean="0"/>
              <a:t>L’eterna</a:t>
            </a:r>
            <a:r>
              <a:rPr lang="es-PR" dirty="0" smtClean="0"/>
              <a:t> </a:t>
            </a:r>
            <a:r>
              <a:rPr lang="es-PR" dirty="0" err="1" smtClean="0"/>
              <a:t>sicurezza</a:t>
            </a:r>
            <a:r>
              <a:rPr lang="es-PR" dirty="0" smtClean="0"/>
              <a:t> </a:t>
            </a:r>
            <a:r>
              <a:rPr lang="es-PR" dirty="0"/>
              <a:t>del </a:t>
            </a:r>
            <a:r>
              <a:rPr lang="es-PR" dirty="0" err="1" smtClean="0"/>
              <a:t>credente</a:t>
            </a:r>
            <a:r>
              <a:rPr lang="es-PR" dirty="0" smtClean="0"/>
              <a:t> è un glorioso </a:t>
            </a:r>
            <a:r>
              <a:rPr lang="es-PR" dirty="0" err="1" smtClean="0"/>
              <a:t>fatto</a:t>
            </a:r>
            <a:r>
              <a:rPr lang="es-PR" dirty="0" smtClean="0"/>
              <a:t>. </a:t>
            </a:r>
            <a:endParaRPr lang="es-PR" dirty="0" smtClean="0"/>
          </a:p>
          <a:p>
            <a:r>
              <a:rPr lang="es-PR" dirty="0" err="1" smtClean="0"/>
              <a:t>Quelli</a:t>
            </a:r>
            <a:r>
              <a:rPr lang="es-PR" dirty="0" smtClean="0"/>
              <a:t> che </a:t>
            </a:r>
            <a:r>
              <a:rPr lang="es-PR" dirty="0" err="1" smtClean="0"/>
              <a:t>sono</a:t>
            </a:r>
            <a:r>
              <a:rPr lang="es-PR" dirty="0" smtClean="0"/>
              <a:t> le </a:t>
            </a:r>
            <a:r>
              <a:rPr lang="es-PR" dirty="0" err="1" smtClean="0"/>
              <a:t>vere</a:t>
            </a:r>
            <a:r>
              <a:rPr lang="es-PR" dirty="0" smtClean="0"/>
              <a:t> </a:t>
            </a:r>
            <a:r>
              <a:rPr lang="es-PR" dirty="0" err="1" smtClean="0"/>
              <a:t>pecore</a:t>
            </a:r>
            <a:r>
              <a:rPr lang="es-PR" dirty="0" smtClean="0"/>
              <a:t> di </a:t>
            </a:r>
            <a:r>
              <a:rPr lang="es-PR" dirty="0"/>
              <a:t>Cristo </a:t>
            </a:r>
            <a:r>
              <a:rPr lang="es-PR" dirty="0" err="1" smtClean="0"/>
              <a:t>sentona</a:t>
            </a:r>
            <a:r>
              <a:rPr lang="es-PR" dirty="0" smtClean="0"/>
              <a:t> la </a:t>
            </a:r>
            <a:r>
              <a:rPr lang="es-PR" dirty="0" err="1" smtClean="0"/>
              <a:t>Sua</a:t>
            </a:r>
            <a:r>
              <a:rPr lang="es-PR" dirty="0" smtClean="0"/>
              <a:t> </a:t>
            </a:r>
            <a:r>
              <a:rPr lang="es-PR" dirty="0" err="1" smtClean="0"/>
              <a:t>voce</a:t>
            </a:r>
            <a:r>
              <a:rPr lang="es-PR" dirty="0" smtClean="0"/>
              <a:t>. </a:t>
            </a:r>
            <a:r>
              <a:rPr lang="es-PR" dirty="0"/>
              <a:t>La </a:t>
            </a:r>
            <a:r>
              <a:rPr lang="es-PR" dirty="0" err="1" smtClean="0"/>
              <a:t>ascoltano</a:t>
            </a:r>
            <a:r>
              <a:rPr lang="es-PR" dirty="0" smtClean="0"/>
              <a:t> </a:t>
            </a:r>
            <a:r>
              <a:rPr lang="es-PR" dirty="0" err="1" smtClean="0"/>
              <a:t>quando</a:t>
            </a:r>
            <a:r>
              <a:rPr lang="es-PR" dirty="0" smtClean="0"/>
              <a:t> si </a:t>
            </a:r>
            <a:r>
              <a:rPr lang="es-PR" dirty="0"/>
              <a:t>predica </a:t>
            </a:r>
            <a:r>
              <a:rPr lang="es-PR" dirty="0" err="1" smtClean="0"/>
              <a:t>il</a:t>
            </a:r>
            <a:r>
              <a:rPr lang="es-PR" dirty="0" smtClean="0"/>
              <a:t> </a:t>
            </a:r>
            <a:r>
              <a:rPr lang="es-PR" dirty="0" err="1" smtClean="0"/>
              <a:t>vangelo</a:t>
            </a:r>
            <a:r>
              <a:rPr lang="es-PR" dirty="0" smtClean="0"/>
              <a:t>, e </a:t>
            </a:r>
            <a:r>
              <a:rPr lang="es-PR" dirty="0" err="1" smtClean="0"/>
              <a:t>rispondon</a:t>
            </a:r>
            <a:r>
              <a:rPr lang="es-PR" dirty="0" smtClean="0"/>
              <a:t> </a:t>
            </a:r>
            <a:r>
              <a:rPr lang="es-PR" dirty="0" err="1" smtClean="0"/>
              <a:t>credendo</a:t>
            </a:r>
            <a:r>
              <a:rPr lang="es-PR" dirty="0" smtClean="0"/>
              <a:t> in </a:t>
            </a:r>
            <a:r>
              <a:rPr lang="es-PR" dirty="0" err="1" smtClean="0"/>
              <a:t>Egli</a:t>
            </a:r>
            <a:r>
              <a:rPr lang="es-PR" dirty="0" smtClean="0"/>
              <a:t>. </a:t>
            </a:r>
            <a:endParaRPr lang="es-PR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30000"/>
                    </a14:imgEffect>
                    <a14:imgEffect>
                      <a14:brightnessContrast bright="16000"/>
                    </a14:imgEffect>
                  </a14:imgLayer>
                </a14:imgProps>
              </a:ext>
            </a:extLst>
          </a:blip>
          <a:srcRect l="12111" r="5082"/>
          <a:stretch/>
        </p:blipFill>
        <p:spPr>
          <a:xfrm>
            <a:off x="5257800" y="1752600"/>
            <a:ext cx="3886200" cy="5113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1451834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>
                <a:latin typeface="Candara" pitchFamily="34" charset="0"/>
                <a:cs typeface="Calibri" pitchFamily="34" charset="0"/>
              </a:rPr>
              <a:t>Pecore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del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buon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Pastore </a:t>
            </a: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10.27-30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52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" y="1905000"/>
            <a:ext cx="5257799" cy="4795838"/>
          </a:xfrm>
        </p:spPr>
        <p:txBody>
          <a:bodyPr>
            <a:normAutofit fontScale="77500" lnSpcReduction="20000"/>
          </a:bodyPr>
          <a:lstStyle/>
          <a:p>
            <a:r>
              <a:rPr lang="es-PR" dirty="0" smtClean="0"/>
              <a:t>Da </a:t>
            </a:r>
            <a:r>
              <a:rPr lang="es-PR" dirty="0" err="1" smtClean="0"/>
              <a:t>allora</a:t>
            </a:r>
            <a:r>
              <a:rPr lang="es-PR" dirty="0" smtClean="0"/>
              <a:t> in </a:t>
            </a:r>
            <a:r>
              <a:rPr lang="es-PR" dirty="0" err="1" smtClean="0"/>
              <a:t>poi</a:t>
            </a:r>
            <a:r>
              <a:rPr lang="es-PR" dirty="0" smtClean="0"/>
              <a:t>, </a:t>
            </a:r>
            <a:r>
              <a:rPr lang="es-PR" dirty="0" err="1" smtClean="0"/>
              <a:t>senton</a:t>
            </a:r>
            <a:r>
              <a:rPr lang="es-PR" dirty="0" err="1" smtClean="0"/>
              <a:t>o</a:t>
            </a:r>
            <a:r>
              <a:rPr lang="es-PR" dirty="0" smtClean="0"/>
              <a:t> la </a:t>
            </a:r>
            <a:r>
              <a:rPr lang="es-PR" dirty="0" err="1" smtClean="0"/>
              <a:t>Sua</a:t>
            </a:r>
            <a:r>
              <a:rPr lang="es-PR" dirty="0" smtClean="0"/>
              <a:t> </a:t>
            </a:r>
            <a:r>
              <a:rPr lang="es-PR" dirty="0" err="1" smtClean="0"/>
              <a:t>voce</a:t>
            </a:r>
            <a:r>
              <a:rPr lang="es-PR" dirty="0" smtClean="0"/>
              <a:t> </a:t>
            </a:r>
            <a:r>
              <a:rPr lang="es-PR" dirty="0" err="1" smtClean="0"/>
              <a:t>ogni</a:t>
            </a:r>
            <a:r>
              <a:rPr lang="es-PR" dirty="0" smtClean="0"/>
              <a:t> </a:t>
            </a:r>
            <a:r>
              <a:rPr lang="es-PR" dirty="0" err="1" smtClean="0"/>
              <a:t>giorno</a:t>
            </a:r>
            <a:r>
              <a:rPr lang="es-PR" dirty="0" smtClean="0"/>
              <a:t> e </a:t>
            </a:r>
            <a:r>
              <a:rPr lang="es-PR" dirty="0" err="1" smtClean="0"/>
              <a:t>obbediscono</a:t>
            </a:r>
            <a:r>
              <a:rPr lang="es-PR" dirty="0" smtClean="0"/>
              <a:t> la </a:t>
            </a:r>
            <a:r>
              <a:rPr lang="es-PR" dirty="0" err="1" smtClean="0"/>
              <a:t>Sua</a:t>
            </a:r>
            <a:r>
              <a:rPr lang="es-PR" dirty="0" smtClean="0"/>
              <a:t> Parola.</a:t>
            </a:r>
            <a:endParaRPr lang="es-PR" dirty="0" smtClean="0"/>
          </a:p>
          <a:p>
            <a:r>
              <a:rPr lang="es-PR" dirty="0" err="1" smtClean="0"/>
              <a:t>Gesù</a:t>
            </a:r>
            <a:r>
              <a:rPr lang="es-PR" dirty="0" smtClean="0"/>
              <a:t> </a:t>
            </a:r>
            <a:r>
              <a:rPr lang="es-PR" dirty="0" err="1" smtClean="0"/>
              <a:t>conosce</a:t>
            </a:r>
            <a:r>
              <a:rPr lang="es-PR" dirty="0" smtClean="0"/>
              <a:t> le </a:t>
            </a:r>
            <a:r>
              <a:rPr lang="es-PR" dirty="0" err="1" smtClean="0"/>
              <a:t>sue</a:t>
            </a:r>
            <a:r>
              <a:rPr lang="es-PR" dirty="0" smtClean="0"/>
              <a:t> </a:t>
            </a:r>
            <a:r>
              <a:rPr lang="es-PR" dirty="0" err="1" smtClean="0"/>
              <a:t>pecore</a:t>
            </a:r>
            <a:r>
              <a:rPr lang="es-PR" dirty="0" smtClean="0"/>
              <a:t>. Le </a:t>
            </a:r>
            <a:r>
              <a:rPr lang="es-PR" dirty="0" err="1" smtClean="0"/>
              <a:t>conosce</a:t>
            </a:r>
            <a:r>
              <a:rPr lang="es-PR" dirty="0" smtClean="0"/>
              <a:t> per </a:t>
            </a:r>
            <a:r>
              <a:rPr lang="es-PR" dirty="0" err="1" smtClean="0"/>
              <a:t>nome</a:t>
            </a:r>
            <a:r>
              <a:rPr lang="es-PR" dirty="0" smtClean="0"/>
              <a:t>. </a:t>
            </a:r>
            <a:endParaRPr lang="es-PR" dirty="0" smtClean="0"/>
          </a:p>
          <a:p>
            <a:r>
              <a:rPr lang="es-PR" dirty="0" err="1" smtClean="0"/>
              <a:t>Neanche</a:t>
            </a:r>
            <a:r>
              <a:rPr lang="es-PR" dirty="0" smtClean="0"/>
              <a:t> una di </a:t>
            </a:r>
            <a:r>
              <a:rPr lang="es-PR" dirty="0" err="1" smtClean="0"/>
              <a:t>esse</a:t>
            </a:r>
            <a:r>
              <a:rPr lang="es-PR" dirty="0" smtClean="0"/>
              <a:t> evade la </a:t>
            </a:r>
            <a:r>
              <a:rPr lang="es-PR" dirty="0" err="1" smtClean="0"/>
              <a:t>Sua</a:t>
            </a:r>
            <a:r>
              <a:rPr lang="es-PR" dirty="0" smtClean="0"/>
              <a:t> </a:t>
            </a:r>
            <a:r>
              <a:rPr lang="es-PR" dirty="0" err="1" smtClean="0"/>
              <a:t>attenzione</a:t>
            </a:r>
            <a:r>
              <a:rPr lang="es-PR" dirty="0" smtClean="0"/>
              <a:t>. </a:t>
            </a:r>
            <a:endParaRPr lang="es-PR" dirty="0" smtClean="0"/>
          </a:p>
          <a:p>
            <a:r>
              <a:rPr lang="es-PR" dirty="0" err="1" smtClean="0"/>
              <a:t>Nessuno</a:t>
            </a:r>
            <a:r>
              <a:rPr lang="es-PR" dirty="0" smtClean="0"/>
              <a:t> </a:t>
            </a:r>
            <a:r>
              <a:rPr lang="es-PR" dirty="0" err="1" smtClean="0"/>
              <a:t>potrebbe</a:t>
            </a:r>
            <a:r>
              <a:rPr lang="es-PR" dirty="0" smtClean="0"/>
              <a:t> </a:t>
            </a:r>
            <a:r>
              <a:rPr lang="es-PR" dirty="0" err="1" smtClean="0"/>
              <a:t>perdersi</a:t>
            </a:r>
            <a:r>
              <a:rPr lang="es-PR" dirty="0" smtClean="0"/>
              <a:t> per </a:t>
            </a:r>
            <a:r>
              <a:rPr lang="es-PR" dirty="0"/>
              <a:t>causa </a:t>
            </a:r>
            <a:r>
              <a:rPr lang="es-PR" dirty="0" smtClean="0"/>
              <a:t>di una </a:t>
            </a:r>
            <a:r>
              <a:rPr lang="es-PR" dirty="0" err="1" smtClean="0"/>
              <a:t>noncuranza</a:t>
            </a:r>
            <a:r>
              <a:rPr lang="es-PR" dirty="0" smtClean="0"/>
              <a:t> </a:t>
            </a:r>
            <a:r>
              <a:rPr lang="es-PR" dirty="0" err="1" smtClean="0"/>
              <a:t>né</a:t>
            </a:r>
            <a:r>
              <a:rPr lang="es-PR" dirty="0" smtClean="0"/>
              <a:t> di </a:t>
            </a:r>
            <a:r>
              <a:rPr lang="es-PR" dirty="0" err="1" smtClean="0"/>
              <a:t>negligenza</a:t>
            </a:r>
            <a:r>
              <a:rPr lang="es-PR" dirty="0" smtClean="0"/>
              <a:t> dalla </a:t>
            </a:r>
            <a:r>
              <a:rPr lang="es-PR" dirty="0" err="1" smtClean="0"/>
              <a:t>Sua</a:t>
            </a:r>
            <a:r>
              <a:rPr lang="es-PR" dirty="0" smtClean="0"/>
              <a:t> parte. </a:t>
            </a:r>
            <a:endParaRPr lang="es-PR" dirty="0" smtClean="0"/>
          </a:p>
          <a:p>
            <a:r>
              <a:rPr lang="es-PR" dirty="0" smtClean="0"/>
              <a:t>Le </a:t>
            </a:r>
            <a:r>
              <a:rPr lang="es-PR" dirty="0" err="1" smtClean="0"/>
              <a:t>pecore</a:t>
            </a:r>
            <a:r>
              <a:rPr lang="es-PR" dirty="0" smtClean="0"/>
              <a:t> di </a:t>
            </a:r>
            <a:r>
              <a:rPr lang="es-PR" dirty="0" smtClean="0"/>
              <a:t>Cristo lo </a:t>
            </a:r>
            <a:r>
              <a:rPr lang="es-PR" dirty="0" err="1" smtClean="0"/>
              <a:t>seguono</a:t>
            </a:r>
            <a:r>
              <a:rPr lang="es-PR" dirty="0" smtClean="0"/>
              <a:t>, prima </a:t>
            </a:r>
            <a:r>
              <a:rPr lang="es-PR" dirty="0" err="1" smtClean="0"/>
              <a:t>esercitando</a:t>
            </a:r>
            <a:r>
              <a:rPr lang="es-PR" dirty="0" smtClean="0"/>
              <a:t> </a:t>
            </a:r>
            <a:r>
              <a:rPr lang="es-PR" dirty="0" err="1" smtClean="0"/>
              <a:t>fede</a:t>
            </a:r>
            <a:r>
              <a:rPr lang="es-PR" dirty="0" smtClean="0"/>
              <a:t> </a:t>
            </a:r>
            <a:r>
              <a:rPr lang="es-PR" dirty="0" err="1" smtClean="0"/>
              <a:t>salvatrice</a:t>
            </a:r>
            <a:r>
              <a:rPr lang="es-PR" dirty="0" smtClean="0"/>
              <a:t> in </a:t>
            </a:r>
            <a:r>
              <a:rPr lang="es-PR" dirty="0" err="1" smtClean="0"/>
              <a:t>Egli</a:t>
            </a:r>
            <a:r>
              <a:rPr lang="es-PR" dirty="0" smtClean="0"/>
              <a:t>, e dopo </a:t>
            </a:r>
            <a:r>
              <a:rPr lang="es-PR" dirty="0"/>
              <a:t>andando con </a:t>
            </a:r>
            <a:r>
              <a:rPr lang="es-PR" dirty="0" err="1" smtClean="0"/>
              <a:t>Égli</a:t>
            </a:r>
            <a:r>
              <a:rPr lang="es-PR" dirty="0" smtClean="0"/>
              <a:t> in </a:t>
            </a:r>
            <a:r>
              <a:rPr lang="es-PR" dirty="0" err="1" smtClean="0"/>
              <a:t>obbedienza</a:t>
            </a:r>
            <a:r>
              <a:rPr lang="es-PR" dirty="0" smtClean="0"/>
              <a:t>.</a:t>
            </a:r>
            <a:endParaRPr lang="es-PR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27000"/>
                    </a14:imgEffect>
                    <a14:imgEffect>
                      <a14:brightnessContrast bright="13000"/>
                    </a14:imgEffect>
                  </a14:imgLayer>
                </a14:imgProps>
              </a:ext>
            </a:extLst>
          </a:blip>
          <a:srcRect l="13200" r="30053"/>
          <a:stretch/>
        </p:blipFill>
        <p:spPr>
          <a:xfrm>
            <a:off x="5257800" y="1752600"/>
            <a:ext cx="3886200" cy="5112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7300352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>
                <a:latin typeface="Candara" pitchFamily="34" charset="0"/>
                <a:cs typeface="Calibri" pitchFamily="34" charset="0"/>
              </a:rPr>
              <a:t>Pecore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del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buon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Pastore </a:t>
            </a: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10.27-30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53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05399" cy="4719638"/>
          </a:xfrm>
        </p:spPr>
        <p:txBody>
          <a:bodyPr>
            <a:normAutofit fontScale="85000" lnSpcReduction="20000"/>
          </a:bodyPr>
          <a:lstStyle/>
          <a:p>
            <a:r>
              <a:rPr lang="es-PR" dirty="0">
                <a:solidFill>
                  <a:srgbClr val="FF0000"/>
                </a:solidFill>
              </a:rPr>
              <a:t>10:28</a:t>
            </a:r>
            <a:r>
              <a:rPr lang="es-PR" dirty="0"/>
              <a:t> Cristo </a:t>
            </a:r>
            <a:r>
              <a:rPr lang="es-PR" dirty="0" err="1" smtClean="0"/>
              <a:t>dà</a:t>
            </a:r>
            <a:r>
              <a:rPr lang="es-PR" dirty="0" smtClean="0"/>
              <a:t> vita </a:t>
            </a:r>
            <a:r>
              <a:rPr lang="es-PR" dirty="0"/>
              <a:t>eterna a </a:t>
            </a:r>
            <a:r>
              <a:rPr lang="es-PR" dirty="0" err="1" smtClean="0"/>
              <a:t>Suoi</a:t>
            </a:r>
            <a:r>
              <a:rPr lang="es-PR" dirty="0" smtClean="0"/>
              <a:t> </a:t>
            </a:r>
            <a:r>
              <a:rPr lang="es-PR" dirty="0" err="1" smtClean="0"/>
              <a:t>pecore</a:t>
            </a:r>
            <a:r>
              <a:rPr lang="es-PR" dirty="0" smtClean="0"/>
              <a:t>. </a:t>
            </a:r>
            <a:endParaRPr lang="es-PR" dirty="0" smtClean="0"/>
          </a:p>
          <a:p>
            <a:r>
              <a:rPr lang="es-PR" dirty="0" err="1" smtClean="0"/>
              <a:t>Que</a:t>
            </a:r>
            <a:r>
              <a:rPr lang="es-PR" dirty="0" err="1" smtClean="0"/>
              <a:t>sto</a:t>
            </a:r>
            <a:r>
              <a:rPr lang="es-PR" dirty="0" smtClean="0"/>
              <a:t> </a:t>
            </a:r>
            <a:r>
              <a:rPr lang="es-PR" dirty="0"/>
              <a:t>significa una </a:t>
            </a:r>
            <a:r>
              <a:rPr lang="es-PR" dirty="0" smtClean="0"/>
              <a:t>vita </a:t>
            </a:r>
            <a:r>
              <a:rPr lang="es-PR" dirty="0"/>
              <a:t>que </a:t>
            </a:r>
            <a:r>
              <a:rPr lang="es-PR" dirty="0" err="1" smtClean="0"/>
              <a:t>permarrà</a:t>
            </a:r>
            <a:r>
              <a:rPr lang="es-PR" dirty="0" smtClean="0"/>
              <a:t> per </a:t>
            </a:r>
            <a:r>
              <a:rPr lang="es-PR" dirty="0" err="1" smtClean="0"/>
              <a:t>sempre</a:t>
            </a:r>
            <a:r>
              <a:rPr lang="es-PR" dirty="0"/>
              <a:t>. </a:t>
            </a:r>
            <a:endParaRPr lang="es-PR" dirty="0" smtClean="0"/>
          </a:p>
          <a:p>
            <a:r>
              <a:rPr lang="es-PR" dirty="0" smtClean="0"/>
              <a:t>Non è una vita che </a:t>
            </a:r>
            <a:r>
              <a:rPr lang="es-PR" dirty="0" err="1" smtClean="0"/>
              <a:t>sia</a:t>
            </a:r>
            <a:r>
              <a:rPr lang="es-PR" dirty="0" smtClean="0"/>
              <a:t> </a:t>
            </a:r>
            <a:r>
              <a:rPr lang="es-PR" dirty="0" err="1" smtClean="0"/>
              <a:t>condizionata</a:t>
            </a:r>
            <a:r>
              <a:rPr lang="es-PR" dirty="0" smtClean="0"/>
              <a:t> </a:t>
            </a:r>
            <a:r>
              <a:rPr lang="es-PR" dirty="0" err="1" smtClean="0"/>
              <a:t>alla</a:t>
            </a:r>
            <a:r>
              <a:rPr lang="es-PR" dirty="0" smtClean="0"/>
              <a:t> </a:t>
            </a:r>
            <a:r>
              <a:rPr lang="es-PR" dirty="0" err="1" smtClean="0"/>
              <a:t>condotta</a:t>
            </a:r>
            <a:r>
              <a:rPr lang="es-PR" dirty="0" smtClean="0"/>
              <a:t>. </a:t>
            </a:r>
            <a:endParaRPr lang="es-PR" dirty="0" smtClean="0"/>
          </a:p>
          <a:p>
            <a:r>
              <a:rPr lang="es-PR" dirty="0" smtClean="0"/>
              <a:t>È vita eterna, e </a:t>
            </a:r>
            <a:r>
              <a:rPr lang="es-PR" dirty="0" err="1" smtClean="0"/>
              <a:t>questo</a:t>
            </a:r>
            <a:r>
              <a:rPr lang="es-PR" dirty="0" smtClean="0"/>
              <a:t> significa </a:t>
            </a:r>
            <a:r>
              <a:rPr lang="es-PR" dirty="0" err="1" smtClean="0"/>
              <a:t>duratura</a:t>
            </a:r>
            <a:r>
              <a:rPr lang="es-PR" dirty="0" smtClean="0"/>
              <a:t>. </a:t>
            </a:r>
            <a:endParaRPr lang="es-PR" dirty="0" smtClean="0"/>
          </a:p>
          <a:p>
            <a:r>
              <a:rPr lang="es-PR" dirty="0" err="1" smtClean="0"/>
              <a:t>Ma</a:t>
            </a:r>
            <a:r>
              <a:rPr lang="es-PR" dirty="0" smtClean="0"/>
              <a:t> la vita eterna è anche </a:t>
            </a:r>
            <a:r>
              <a:rPr lang="es-PR" dirty="0" err="1" smtClean="0"/>
              <a:t>uan</a:t>
            </a:r>
            <a:r>
              <a:rPr lang="es-PR" dirty="0" smtClean="0"/>
              <a:t> </a:t>
            </a:r>
            <a:r>
              <a:rPr lang="es-PR" dirty="0" err="1" smtClean="0"/>
              <a:t>condizione</a:t>
            </a:r>
            <a:r>
              <a:rPr lang="es-PR" dirty="0" smtClean="0"/>
              <a:t> di vita. </a:t>
            </a:r>
            <a:endParaRPr lang="es-PR" dirty="0" smtClean="0"/>
          </a:p>
          <a:p>
            <a:r>
              <a:rPr lang="es-PR" dirty="0" smtClean="0"/>
              <a:t>È la vita </a:t>
            </a:r>
            <a:r>
              <a:rPr lang="es-PR" dirty="0" err="1" smtClean="0"/>
              <a:t>dello</a:t>
            </a:r>
            <a:r>
              <a:rPr lang="es-PR" dirty="0" smtClean="0"/>
              <a:t> </a:t>
            </a:r>
            <a:r>
              <a:rPr lang="es-PR" dirty="0" err="1" smtClean="0"/>
              <a:t>stesso</a:t>
            </a:r>
            <a:r>
              <a:rPr lang="es-PR" dirty="0" smtClean="0"/>
              <a:t> </a:t>
            </a:r>
            <a:r>
              <a:rPr lang="es-PR" dirty="0" err="1" smtClean="0"/>
              <a:t>Signore</a:t>
            </a:r>
            <a:r>
              <a:rPr lang="es-PR" dirty="0" smtClean="0"/>
              <a:t> </a:t>
            </a:r>
            <a:r>
              <a:rPr lang="es-PR" dirty="0" err="1" smtClean="0"/>
              <a:t>Gesù</a:t>
            </a:r>
            <a:r>
              <a:rPr lang="es-PR" dirty="0" smtClean="0"/>
              <a:t>. </a:t>
            </a:r>
            <a:endParaRPr lang="es-PR" dirty="0" smtClean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27000"/>
                    </a14:imgEffect>
                    <a14:imgEffect>
                      <a14:brightnessContrast bright="13000"/>
                    </a14:imgEffect>
                  </a14:imgLayer>
                </a14:imgProps>
              </a:ext>
            </a:extLst>
          </a:blip>
          <a:srcRect l="13200" r="30053"/>
          <a:stretch/>
        </p:blipFill>
        <p:spPr>
          <a:xfrm>
            <a:off x="5257800" y="1752600"/>
            <a:ext cx="3886200" cy="5112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6328367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>
                <a:latin typeface="Candara" pitchFamily="34" charset="0"/>
                <a:cs typeface="Calibri" pitchFamily="34" charset="0"/>
              </a:rPr>
              <a:t>Pecore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del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buon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Pastore </a:t>
            </a: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10.27-30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54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" y="1828800"/>
            <a:ext cx="5257799" cy="4872038"/>
          </a:xfrm>
        </p:spPr>
        <p:txBody>
          <a:bodyPr>
            <a:normAutofit/>
          </a:bodyPr>
          <a:lstStyle/>
          <a:p>
            <a:r>
              <a:rPr lang="es-PR" dirty="0" smtClean="0"/>
              <a:t>È una vita che ha la </a:t>
            </a:r>
            <a:r>
              <a:rPr lang="es-PR" dirty="0" err="1" smtClean="0"/>
              <a:t>capacità</a:t>
            </a:r>
            <a:r>
              <a:rPr lang="es-PR" dirty="0" smtClean="0"/>
              <a:t> di </a:t>
            </a:r>
            <a:r>
              <a:rPr lang="es-PR" dirty="0" err="1" smtClean="0"/>
              <a:t>godere</a:t>
            </a:r>
            <a:r>
              <a:rPr lang="es-PR" dirty="0" smtClean="0"/>
              <a:t> </a:t>
            </a:r>
            <a:r>
              <a:rPr lang="es-PR" dirty="0" err="1" smtClean="0"/>
              <a:t>delle</a:t>
            </a:r>
            <a:r>
              <a:rPr lang="es-PR" dirty="0" smtClean="0"/>
              <a:t> cose di Dio </a:t>
            </a:r>
            <a:r>
              <a:rPr lang="es-PR" dirty="0" err="1" smtClean="0"/>
              <a:t>qui</a:t>
            </a:r>
            <a:r>
              <a:rPr lang="es-PR" dirty="0" smtClean="0"/>
              <a:t> </a:t>
            </a:r>
            <a:r>
              <a:rPr lang="es-PR" dirty="0" err="1" smtClean="0"/>
              <a:t>nella</a:t>
            </a:r>
            <a:r>
              <a:rPr lang="es-PR" dirty="0" smtClean="0"/>
              <a:t> </a:t>
            </a:r>
            <a:r>
              <a:rPr lang="es-PR" dirty="0" err="1" smtClean="0"/>
              <a:t>terra</a:t>
            </a:r>
            <a:r>
              <a:rPr lang="es-PR" dirty="0" smtClean="0"/>
              <a:t>, e una vita che </a:t>
            </a:r>
            <a:r>
              <a:rPr lang="es-PR" dirty="0" err="1" smtClean="0"/>
              <a:t>sarà</a:t>
            </a:r>
            <a:r>
              <a:rPr lang="es-PR" dirty="0" smtClean="0"/>
              <a:t> </a:t>
            </a:r>
            <a:r>
              <a:rPr lang="es-PR" dirty="0" err="1" smtClean="0"/>
              <a:t>ugulamente</a:t>
            </a:r>
            <a:r>
              <a:rPr lang="es-PR" dirty="0" smtClean="0"/>
              <a:t> </a:t>
            </a:r>
            <a:r>
              <a:rPr lang="es-PR" dirty="0" err="1" smtClean="0"/>
              <a:t>appropriata</a:t>
            </a:r>
            <a:r>
              <a:rPr lang="es-PR" dirty="0" smtClean="0"/>
              <a:t> per la </a:t>
            </a:r>
            <a:r>
              <a:rPr lang="es-PR" dirty="0" err="1" smtClean="0"/>
              <a:t>nostra</a:t>
            </a:r>
            <a:r>
              <a:rPr lang="es-PR" dirty="0" smtClean="0"/>
              <a:t> </a:t>
            </a:r>
            <a:r>
              <a:rPr lang="es-PR" dirty="0" err="1" smtClean="0"/>
              <a:t>celestiale</a:t>
            </a:r>
            <a:r>
              <a:rPr lang="es-PR" dirty="0" smtClean="0"/>
              <a:t>. </a:t>
            </a:r>
            <a:endParaRPr lang="es-PR" dirty="0" smtClean="0"/>
          </a:p>
          <a:p>
            <a:r>
              <a:rPr lang="es-PR" dirty="0" err="1" smtClean="0"/>
              <a:t>Osserviamo</a:t>
            </a:r>
            <a:r>
              <a:rPr lang="es-PR" dirty="0" smtClean="0"/>
              <a:t> </a:t>
            </a:r>
            <a:r>
              <a:rPr lang="es-PR" dirty="0" err="1" smtClean="0"/>
              <a:t>attentamente</a:t>
            </a:r>
            <a:r>
              <a:rPr lang="es-PR" dirty="0" smtClean="0"/>
              <a:t> </a:t>
            </a:r>
            <a:r>
              <a:rPr lang="es-PR" dirty="0" err="1" smtClean="0"/>
              <a:t>queste</a:t>
            </a:r>
            <a:r>
              <a:rPr lang="es-PR" dirty="0" smtClean="0"/>
              <a:t> </a:t>
            </a:r>
            <a:r>
              <a:rPr lang="es-PR" dirty="0" err="1" smtClean="0"/>
              <a:t>seguente</a:t>
            </a:r>
            <a:r>
              <a:rPr lang="es-PR" dirty="0" smtClean="0"/>
              <a:t> </a:t>
            </a:r>
            <a:r>
              <a:rPr lang="es-PR" dirty="0" err="1" smtClean="0"/>
              <a:t>parole</a:t>
            </a:r>
            <a:r>
              <a:rPr lang="es-PR" dirty="0" smtClean="0"/>
              <a:t>: “Non </a:t>
            </a:r>
            <a:r>
              <a:rPr lang="es-PR" dirty="0" err="1" smtClean="0"/>
              <a:t>periranno</a:t>
            </a:r>
            <a:r>
              <a:rPr lang="es-PR" dirty="0" smtClean="0"/>
              <a:t> </a:t>
            </a:r>
            <a:r>
              <a:rPr lang="es-PR" dirty="0" err="1" smtClean="0"/>
              <a:t>mai</a:t>
            </a:r>
            <a:r>
              <a:rPr lang="es-PR" dirty="0" smtClean="0"/>
              <a:t>”. </a:t>
            </a:r>
            <a:endParaRPr lang="es-PR" dirty="0" smtClean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27000"/>
                    </a14:imgEffect>
                    <a14:imgEffect>
                      <a14:brightnessContrast bright="13000"/>
                    </a14:imgEffect>
                  </a14:imgLayer>
                </a14:imgProps>
              </a:ext>
            </a:extLst>
          </a:blip>
          <a:srcRect l="13200" r="30053"/>
          <a:stretch/>
        </p:blipFill>
        <p:spPr>
          <a:xfrm>
            <a:off x="5257800" y="1752600"/>
            <a:ext cx="3886200" cy="5112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07559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>
                <a:latin typeface="Candara" pitchFamily="34" charset="0"/>
                <a:cs typeface="Calibri" pitchFamily="34" charset="0"/>
              </a:rPr>
              <a:t>Pecore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del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buon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Pastore </a:t>
            </a: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10.27-30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55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257799" cy="4719638"/>
          </a:xfrm>
        </p:spPr>
        <p:txBody>
          <a:bodyPr>
            <a:normAutofit fontScale="92500" lnSpcReduction="20000"/>
          </a:bodyPr>
          <a:lstStyle/>
          <a:p>
            <a:r>
              <a:rPr lang="es-PR" dirty="0" smtClean="0"/>
              <a:t>Se </a:t>
            </a:r>
            <a:r>
              <a:rPr lang="es-PR" dirty="0" err="1" smtClean="0"/>
              <a:t>alcune</a:t>
            </a:r>
            <a:r>
              <a:rPr lang="es-PR" dirty="0" smtClean="0"/>
              <a:t> </a:t>
            </a:r>
            <a:r>
              <a:rPr lang="es-PR" dirty="0" err="1" smtClean="0"/>
              <a:t>pecore</a:t>
            </a:r>
            <a:r>
              <a:rPr lang="es-PR" dirty="0" smtClean="0"/>
              <a:t> di </a:t>
            </a:r>
            <a:r>
              <a:rPr lang="es-PR" dirty="0"/>
              <a:t>Cristo </a:t>
            </a:r>
            <a:r>
              <a:rPr lang="es-PR" dirty="0" err="1" smtClean="0"/>
              <a:t>perissero</a:t>
            </a:r>
            <a:r>
              <a:rPr lang="es-PR" dirty="0" smtClean="0"/>
              <a:t>, </a:t>
            </a:r>
            <a:r>
              <a:rPr lang="es-PR" dirty="0" err="1" smtClean="0"/>
              <a:t>il</a:t>
            </a:r>
            <a:r>
              <a:rPr lang="es-PR" dirty="0" smtClean="0"/>
              <a:t> </a:t>
            </a:r>
            <a:r>
              <a:rPr lang="es-PR" dirty="0" err="1" smtClean="0"/>
              <a:t>Signore</a:t>
            </a:r>
            <a:r>
              <a:rPr lang="es-PR" dirty="0" smtClean="0"/>
              <a:t> </a:t>
            </a:r>
            <a:r>
              <a:rPr lang="es-PR" dirty="0" err="1" smtClean="0"/>
              <a:t>Gesù</a:t>
            </a:r>
            <a:r>
              <a:rPr lang="es-PR" dirty="0" smtClean="0"/>
              <a:t> </a:t>
            </a:r>
            <a:r>
              <a:rPr lang="es-PR" dirty="0" err="1" smtClean="0"/>
              <a:t>sarebbe</a:t>
            </a:r>
            <a:r>
              <a:rPr lang="es-PR" dirty="0" smtClean="0"/>
              <a:t> </a:t>
            </a:r>
            <a:r>
              <a:rPr lang="es-PR" dirty="0" err="1" smtClean="0"/>
              <a:t>dunque</a:t>
            </a:r>
            <a:r>
              <a:rPr lang="es-PR" dirty="0" smtClean="0"/>
              <a:t> </a:t>
            </a:r>
            <a:r>
              <a:rPr lang="es-PR" dirty="0" err="1" smtClean="0"/>
              <a:t>colpevole</a:t>
            </a:r>
            <a:r>
              <a:rPr lang="es-PR" dirty="0" smtClean="0"/>
              <a:t> di non </a:t>
            </a:r>
            <a:r>
              <a:rPr lang="es-PR" dirty="0" err="1" smtClean="0"/>
              <a:t>mantenere</a:t>
            </a:r>
            <a:r>
              <a:rPr lang="es-PR" dirty="0" smtClean="0"/>
              <a:t> una </a:t>
            </a:r>
            <a:r>
              <a:rPr lang="es-PR" dirty="0" err="1" smtClean="0"/>
              <a:t>promessa</a:t>
            </a:r>
            <a:r>
              <a:rPr lang="es-PR" dirty="0" smtClean="0"/>
              <a:t>, e </a:t>
            </a:r>
            <a:r>
              <a:rPr lang="es-PR" dirty="0" err="1" smtClean="0"/>
              <a:t>questo</a:t>
            </a:r>
            <a:r>
              <a:rPr lang="es-PR" dirty="0" smtClean="0"/>
              <a:t> non è </a:t>
            </a:r>
            <a:r>
              <a:rPr lang="es-PR" dirty="0" err="1" smtClean="0"/>
              <a:t>possibile</a:t>
            </a:r>
            <a:r>
              <a:rPr lang="es-PR" dirty="0" smtClean="0"/>
              <a:t>.</a:t>
            </a:r>
            <a:endParaRPr lang="es-PR" dirty="0" smtClean="0"/>
          </a:p>
          <a:p>
            <a:r>
              <a:rPr lang="es-PR" dirty="0" smtClean="0"/>
              <a:t>Cristo </a:t>
            </a:r>
            <a:r>
              <a:rPr lang="es-PR" dirty="0" smtClean="0"/>
              <a:t>è</a:t>
            </a:r>
            <a:r>
              <a:rPr lang="es-PR" dirty="0" smtClean="0"/>
              <a:t> Dio, è non </a:t>
            </a:r>
            <a:r>
              <a:rPr lang="es-PR" dirty="0" err="1" smtClean="0"/>
              <a:t>può</a:t>
            </a:r>
            <a:r>
              <a:rPr lang="es-PR" dirty="0" smtClean="0"/>
              <a:t> errare. </a:t>
            </a:r>
            <a:endParaRPr lang="es-PR" dirty="0" smtClean="0"/>
          </a:p>
          <a:p>
            <a:r>
              <a:rPr lang="es-PR" dirty="0" err="1" smtClean="0"/>
              <a:t>Egli</a:t>
            </a:r>
            <a:r>
              <a:rPr lang="es-PR" dirty="0" smtClean="0"/>
              <a:t> ha </a:t>
            </a:r>
            <a:r>
              <a:rPr lang="es-PR" dirty="0" err="1" smtClean="0"/>
              <a:t>promesso</a:t>
            </a:r>
            <a:r>
              <a:rPr lang="es-PR" dirty="0" smtClean="0"/>
              <a:t> in </a:t>
            </a:r>
            <a:r>
              <a:rPr lang="es-PR" dirty="0" err="1" smtClean="0"/>
              <a:t>questo</a:t>
            </a:r>
            <a:r>
              <a:rPr lang="es-PR" dirty="0" smtClean="0"/>
              <a:t> </a:t>
            </a:r>
            <a:r>
              <a:rPr lang="es-PR" dirty="0" err="1" smtClean="0"/>
              <a:t>versetto</a:t>
            </a:r>
            <a:r>
              <a:rPr lang="es-PR" dirty="0" smtClean="0"/>
              <a:t> che </a:t>
            </a:r>
            <a:r>
              <a:rPr lang="es-PR" dirty="0" err="1" smtClean="0"/>
              <a:t>nessuna</a:t>
            </a:r>
            <a:r>
              <a:rPr lang="es-PR" dirty="0" smtClean="0"/>
              <a:t> </a:t>
            </a:r>
            <a:r>
              <a:rPr lang="es-PR" dirty="0" err="1" smtClean="0"/>
              <a:t>delle</a:t>
            </a:r>
            <a:r>
              <a:rPr lang="es-PR" dirty="0" smtClean="0"/>
              <a:t> </a:t>
            </a:r>
            <a:r>
              <a:rPr lang="es-PR" dirty="0" err="1" smtClean="0"/>
              <a:t>Sue</a:t>
            </a:r>
            <a:r>
              <a:rPr lang="es-PR" dirty="0" smtClean="0"/>
              <a:t> </a:t>
            </a:r>
            <a:r>
              <a:rPr lang="es-PR" dirty="0" err="1" smtClean="0"/>
              <a:t>pecore</a:t>
            </a:r>
            <a:r>
              <a:rPr lang="es-PR" dirty="0" smtClean="0"/>
              <a:t> </a:t>
            </a:r>
            <a:r>
              <a:rPr lang="es-PR" dirty="0" err="1" smtClean="0"/>
              <a:t>passarà</a:t>
            </a:r>
            <a:r>
              <a:rPr lang="es-PR" dirty="0" smtClean="0"/>
              <a:t> </a:t>
            </a:r>
            <a:r>
              <a:rPr lang="es-PR" dirty="0" err="1" smtClean="0"/>
              <a:t>mai</a:t>
            </a:r>
            <a:r>
              <a:rPr lang="es-PR" dirty="0" smtClean="0"/>
              <a:t> </a:t>
            </a:r>
            <a:r>
              <a:rPr lang="es-PR" dirty="0" err="1" smtClean="0"/>
              <a:t>l’eternit</a:t>
            </a:r>
            <a:r>
              <a:rPr lang="es-PR" dirty="0" err="1" smtClean="0"/>
              <a:t>à</a:t>
            </a:r>
            <a:r>
              <a:rPr lang="es-PR" dirty="0" smtClean="0"/>
              <a:t> </a:t>
            </a:r>
            <a:r>
              <a:rPr lang="es-PR" dirty="0" err="1" smtClean="0"/>
              <a:t>nel</a:t>
            </a:r>
            <a:r>
              <a:rPr lang="es-PR" dirty="0" smtClean="0"/>
              <a:t> inferno</a:t>
            </a:r>
            <a:r>
              <a:rPr lang="es-PR" dirty="0" smtClean="0"/>
              <a:t>.</a:t>
            </a:r>
            <a:endParaRPr lang="es-PR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l="9788" b="3003"/>
          <a:stretch/>
        </p:blipFill>
        <p:spPr>
          <a:xfrm>
            <a:off x="5410200" y="1745974"/>
            <a:ext cx="3733800" cy="5118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4480397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>
                <a:latin typeface="Candara" pitchFamily="34" charset="0"/>
                <a:cs typeface="Calibri" pitchFamily="34" charset="0"/>
              </a:rPr>
              <a:t>Pecore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del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buon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Pastore </a:t>
            </a: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10.27-30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56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257799" cy="4719638"/>
          </a:xfrm>
        </p:spPr>
        <p:txBody>
          <a:bodyPr>
            <a:normAutofit fontScale="85000" lnSpcReduction="20000"/>
          </a:bodyPr>
          <a:lstStyle/>
          <a:p>
            <a:r>
              <a:rPr lang="es-PR" dirty="0" smtClean="0"/>
              <a:t>Significa </a:t>
            </a:r>
            <a:r>
              <a:rPr lang="es-PR" dirty="0" err="1" smtClean="0"/>
              <a:t>questo</a:t>
            </a:r>
            <a:r>
              <a:rPr lang="es-PR" dirty="0" smtClean="0"/>
              <a:t> che una persona </a:t>
            </a:r>
            <a:r>
              <a:rPr lang="es-PR" dirty="0" err="1" smtClean="0"/>
              <a:t>pu</a:t>
            </a:r>
            <a:r>
              <a:rPr lang="es-PR" dirty="0" err="1" smtClean="0"/>
              <a:t>ò</a:t>
            </a:r>
            <a:r>
              <a:rPr lang="es-PR" dirty="0" smtClean="0"/>
              <a:t> </a:t>
            </a:r>
            <a:r>
              <a:rPr lang="es-PR" dirty="0" err="1" smtClean="0"/>
              <a:t>essere</a:t>
            </a:r>
            <a:r>
              <a:rPr lang="es-PR" dirty="0" smtClean="0"/>
              <a:t> </a:t>
            </a:r>
            <a:r>
              <a:rPr lang="es-PR" dirty="0" err="1" smtClean="0"/>
              <a:t>salvata</a:t>
            </a:r>
            <a:r>
              <a:rPr lang="es-PR" dirty="0" smtClean="0"/>
              <a:t> e dopo </a:t>
            </a:r>
            <a:r>
              <a:rPr lang="es-PR" dirty="0" err="1" smtClean="0"/>
              <a:t>vivere</a:t>
            </a:r>
            <a:r>
              <a:rPr lang="es-PR" dirty="0" smtClean="0"/>
              <a:t> </a:t>
            </a:r>
            <a:r>
              <a:rPr lang="es-PR" dirty="0" err="1" smtClean="0"/>
              <a:t>sfrenatamente</a:t>
            </a:r>
            <a:r>
              <a:rPr lang="es-PR" dirty="0" smtClean="0"/>
              <a:t>? </a:t>
            </a:r>
            <a:endParaRPr lang="es-PR" dirty="0" smtClean="0"/>
          </a:p>
          <a:p>
            <a:r>
              <a:rPr lang="es-PR" dirty="0" err="1" smtClean="0"/>
              <a:t>Può</a:t>
            </a:r>
            <a:r>
              <a:rPr lang="es-PR" dirty="0" smtClean="0"/>
              <a:t> </a:t>
            </a:r>
            <a:r>
              <a:rPr lang="es-PR" dirty="0" err="1" smtClean="0"/>
              <a:t>essere</a:t>
            </a:r>
            <a:r>
              <a:rPr lang="es-PR" dirty="0" smtClean="0"/>
              <a:t> </a:t>
            </a:r>
            <a:r>
              <a:rPr lang="es-PR" dirty="0" err="1" smtClean="0"/>
              <a:t>salvata</a:t>
            </a:r>
            <a:r>
              <a:rPr lang="es-PR" dirty="0" smtClean="0"/>
              <a:t> e dopo </a:t>
            </a:r>
            <a:r>
              <a:rPr lang="es-PR" dirty="0" err="1" smtClean="0"/>
              <a:t>proseguire</a:t>
            </a:r>
            <a:r>
              <a:rPr lang="es-PR" dirty="0" smtClean="0"/>
              <a:t> con i </a:t>
            </a:r>
            <a:r>
              <a:rPr lang="es-PR" dirty="0" err="1" smtClean="0"/>
              <a:t>piaceri</a:t>
            </a:r>
            <a:r>
              <a:rPr lang="es-PR" dirty="0" smtClean="0"/>
              <a:t> </a:t>
            </a:r>
            <a:r>
              <a:rPr lang="es-PR" dirty="0" err="1" smtClean="0"/>
              <a:t>peccaminosi</a:t>
            </a:r>
            <a:r>
              <a:rPr lang="es-PR" dirty="0" smtClean="0"/>
              <a:t> </a:t>
            </a:r>
            <a:r>
              <a:rPr lang="es-PR" dirty="0"/>
              <a:t>del </a:t>
            </a:r>
            <a:r>
              <a:rPr lang="es-PR" dirty="0" smtClean="0"/>
              <a:t>mondo</a:t>
            </a:r>
            <a:r>
              <a:rPr lang="es-PR" dirty="0"/>
              <a:t>? </a:t>
            </a:r>
            <a:endParaRPr lang="es-PR" dirty="0" smtClean="0"/>
          </a:p>
          <a:p>
            <a:r>
              <a:rPr lang="es-PR" dirty="0" smtClean="0"/>
              <a:t>No</a:t>
            </a:r>
            <a:r>
              <a:rPr lang="es-PR" dirty="0"/>
              <a:t>, </a:t>
            </a:r>
            <a:r>
              <a:rPr lang="es-PR" dirty="0" err="1" smtClean="0"/>
              <a:t>gi</a:t>
            </a:r>
            <a:r>
              <a:rPr lang="es-PR" dirty="0" err="1" smtClean="0"/>
              <a:t>à</a:t>
            </a:r>
            <a:r>
              <a:rPr lang="es-PR" dirty="0" smtClean="0"/>
              <a:t> non </a:t>
            </a:r>
            <a:r>
              <a:rPr lang="es-PR" dirty="0" err="1" smtClean="0"/>
              <a:t>desidera</a:t>
            </a:r>
            <a:r>
              <a:rPr lang="es-PR" dirty="0" smtClean="0"/>
              <a:t> </a:t>
            </a:r>
            <a:r>
              <a:rPr lang="es-PR" dirty="0" err="1" smtClean="0"/>
              <a:t>fare</a:t>
            </a:r>
            <a:r>
              <a:rPr lang="es-PR" dirty="0" smtClean="0"/>
              <a:t> </a:t>
            </a:r>
            <a:r>
              <a:rPr lang="es-PR" dirty="0" err="1" smtClean="0"/>
              <a:t>queste</a:t>
            </a:r>
            <a:r>
              <a:rPr lang="es-PR" dirty="0" smtClean="0"/>
              <a:t> cose. </a:t>
            </a:r>
            <a:r>
              <a:rPr lang="es-PR" dirty="0" err="1" smtClean="0"/>
              <a:t>Vuole</a:t>
            </a:r>
            <a:r>
              <a:rPr lang="es-PR" dirty="0" smtClean="0"/>
              <a:t> </a:t>
            </a:r>
            <a:r>
              <a:rPr lang="es-PR" dirty="0" err="1" smtClean="0"/>
              <a:t>seguire</a:t>
            </a:r>
            <a:r>
              <a:rPr lang="es-PR" dirty="0" smtClean="0"/>
              <a:t> </a:t>
            </a:r>
            <a:r>
              <a:rPr lang="es-PR" dirty="0" err="1" smtClean="0"/>
              <a:t>il</a:t>
            </a:r>
            <a:r>
              <a:rPr lang="es-PR" dirty="0" smtClean="0"/>
              <a:t> Pastore. </a:t>
            </a:r>
            <a:endParaRPr lang="es-PR" dirty="0" smtClean="0"/>
          </a:p>
          <a:p>
            <a:r>
              <a:rPr lang="es-PR" dirty="0" smtClean="0"/>
              <a:t>Non </a:t>
            </a:r>
            <a:r>
              <a:rPr lang="es-PR" dirty="0" err="1" smtClean="0"/>
              <a:t>viviamo</a:t>
            </a:r>
            <a:r>
              <a:rPr lang="es-PR" dirty="0" smtClean="0"/>
              <a:t> la vita </a:t>
            </a:r>
            <a:r>
              <a:rPr lang="es-PR" dirty="0"/>
              <a:t>cristiana </a:t>
            </a:r>
            <a:r>
              <a:rPr lang="es-PR" dirty="0" smtClean="0"/>
              <a:t>per </a:t>
            </a:r>
            <a:r>
              <a:rPr lang="es-PR" dirty="0" err="1" smtClean="0"/>
              <a:t>diventare</a:t>
            </a:r>
            <a:r>
              <a:rPr lang="es-PR" dirty="0" smtClean="0"/>
              <a:t> </a:t>
            </a:r>
            <a:r>
              <a:rPr lang="es-PR" dirty="0" err="1" smtClean="0"/>
              <a:t>cristiani</a:t>
            </a:r>
            <a:r>
              <a:rPr lang="es-PR" dirty="0" smtClean="0"/>
              <a:t> </a:t>
            </a:r>
            <a:r>
              <a:rPr lang="es-PR" dirty="0" err="1" smtClean="0"/>
              <a:t>né</a:t>
            </a:r>
            <a:r>
              <a:rPr lang="es-PR" dirty="0" smtClean="0"/>
              <a:t> per </a:t>
            </a:r>
            <a:r>
              <a:rPr lang="es-PR" dirty="0" err="1" smtClean="0"/>
              <a:t>ritenere</a:t>
            </a:r>
            <a:r>
              <a:rPr lang="es-PR" dirty="0" smtClean="0"/>
              <a:t> la </a:t>
            </a:r>
            <a:r>
              <a:rPr lang="es-PR" dirty="0" err="1" smtClean="0"/>
              <a:t>nostra</a:t>
            </a:r>
            <a:r>
              <a:rPr lang="es-PR" dirty="0" smtClean="0"/>
              <a:t> </a:t>
            </a:r>
            <a:r>
              <a:rPr lang="es-PR" dirty="0" err="1" smtClean="0"/>
              <a:t>salvazione</a:t>
            </a:r>
            <a:r>
              <a:rPr lang="es-PR" dirty="0" smtClean="0"/>
              <a:t>.  </a:t>
            </a:r>
            <a:endParaRPr lang="es-PR" dirty="0" smtClean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l="9788" b="3003"/>
          <a:stretch/>
        </p:blipFill>
        <p:spPr>
          <a:xfrm>
            <a:off x="5410200" y="1745974"/>
            <a:ext cx="3733800" cy="5118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5063386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>
                <a:latin typeface="Candara" pitchFamily="34" charset="0"/>
                <a:cs typeface="Calibri" pitchFamily="34" charset="0"/>
              </a:rPr>
              <a:t>Pecore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del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buon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Pastore </a:t>
            </a: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10.27-30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57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257799" cy="4719638"/>
          </a:xfrm>
        </p:spPr>
        <p:txBody>
          <a:bodyPr>
            <a:normAutofit fontScale="85000" lnSpcReduction="10000"/>
          </a:bodyPr>
          <a:lstStyle/>
          <a:p>
            <a:r>
              <a:rPr lang="es-PR" dirty="0" err="1" smtClean="0"/>
              <a:t>Viviamo</a:t>
            </a:r>
            <a:r>
              <a:rPr lang="es-PR" dirty="0" smtClean="0"/>
              <a:t> </a:t>
            </a:r>
            <a:r>
              <a:rPr lang="es-PR" dirty="0"/>
              <a:t>una </a:t>
            </a:r>
            <a:r>
              <a:rPr lang="es-PR" dirty="0" smtClean="0"/>
              <a:t>vita </a:t>
            </a:r>
            <a:r>
              <a:rPr lang="es-PR" dirty="0"/>
              <a:t>cristiana </a:t>
            </a:r>
            <a:r>
              <a:rPr lang="es-PR" dirty="0" smtClean="0"/>
              <a:t>perché </a:t>
            </a:r>
            <a:r>
              <a:rPr lang="es-PR" dirty="0" err="1" smtClean="0"/>
              <a:t>siamo</a:t>
            </a:r>
            <a:r>
              <a:rPr lang="es-PR" dirty="0" smtClean="0"/>
              <a:t> </a:t>
            </a:r>
            <a:r>
              <a:rPr lang="es-PR" dirty="0" err="1" smtClean="0"/>
              <a:t>cristiani</a:t>
            </a:r>
            <a:r>
              <a:rPr lang="es-PR" dirty="0" smtClean="0"/>
              <a:t>. </a:t>
            </a:r>
            <a:endParaRPr lang="es-PR" dirty="0" smtClean="0"/>
          </a:p>
          <a:p>
            <a:r>
              <a:rPr lang="es-PR" dirty="0" err="1" smtClean="0"/>
              <a:t>Desideriamo</a:t>
            </a:r>
            <a:r>
              <a:rPr lang="es-PR" dirty="0" smtClean="0"/>
              <a:t> </a:t>
            </a:r>
            <a:r>
              <a:rPr lang="es-PR" dirty="0" err="1" smtClean="0"/>
              <a:t>vivere</a:t>
            </a:r>
            <a:r>
              <a:rPr lang="es-PR" dirty="0" smtClean="0"/>
              <a:t> </a:t>
            </a:r>
            <a:r>
              <a:rPr lang="es-PR" dirty="0"/>
              <a:t>una </a:t>
            </a:r>
            <a:r>
              <a:rPr lang="es-PR" dirty="0" smtClean="0"/>
              <a:t>vita </a:t>
            </a:r>
            <a:r>
              <a:rPr lang="es-PR" dirty="0"/>
              <a:t>santa </a:t>
            </a:r>
            <a:r>
              <a:rPr lang="es-PR" dirty="0" smtClean="0"/>
              <a:t>non per </a:t>
            </a:r>
            <a:r>
              <a:rPr lang="es-PR" dirty="0" err="1" smtClean="0"/>
              <a:t>paura</a:t>
            </a:r>
            <a:r>
              <a:rPr lang="es-PR" dirty="0" smtClean="0"/>
              <a:t> di </a:t>
            </a:r>
            <a:r>
              <a:rPr lang="es-PR" dirty="0" err="1" smtClean="0"/>
              <a:t>perdere</a:t>
            </a:r>
            <a:r>
              <a:rPr lang="es-PR" dirty="0" smtClean="0"/>
              <a:t> la </a:t>
            </a:r>
            <a:r>
              <a:rPr lang="es-PR" dirty="0" err="1" smtClean="0"/>
              <a:t>nostra</a:t>
            </a:r>
            <a:r>
              <a:rPr lang="es-PR" dirty="0" smtClean="0"/>
              <a:t> </a:t>
            </a:r>
            <a:r>
              <a:rPr lang="es-PR" dirty="0" err="1" smtClean="0"/>
              <a:t>salvazione</a:t>
            </a:r>
            <a:r>
              <a:rPr lang="es-PR" dirty="0" smtClean="0"/>
              <a:t>, se non per </a:t>
            </a:r>
            <a:r>
              <a:rPr lang="es-PR" dirty="0" err="1" smtClean="0"/>
              <a:t>gratitudine</a:t>
            </a:r>
            <a:r>
              <a:rPr lang="es-PR" dirty="0" smtClean="0"/>
              <a:t> </a:t>
            </a:r>
            <a:r>
              <a:rPr lang="es-PR" dirty="0"/>
              <a:t>a </a:t>
            </a:r>
            <a:r>
              <a:rPr lang="es-PR" dirty="0" err="1" smtClean="0"/>
              <a:t>Colui</a:t>
            </a:r>
            <a:r>
              <a:rPr lang="es-PR" dirty="0" smtClean="0"/>
              <a:t> che è </a:t>
            </a:r>
            <a:r>
              <a:rPr lang="es-PR" dirty="0" err="1" smtClean="0"/>
              <a:t>morto</a:t>
            </a:r>
            <a:r>
              <a:rPr lang="es-PR" dirty="0" smtClean="0"/>
              <a:t> per </a:t>
            </a:r>
            <a:r>
              <a:rPr lang="es-PR" dirty="0" err="1" smtClean="0"/>
              <a:t>noi</a:t>
            </a:r>
            <a:r>
              <a:rPr lang="es-PR" dirty="0" smtClean="0"/>
              <a:t>. </a:t>
            </a:r>
            <a:endParaRPr lang="es-PR" dirty="0" smtClean="0"/>
          </a:p>
          <a:p>
            <a:r>
              <a:rPr lang="es-PR" dirty="0" smtClean="0"/>
              <a:t>La </a:t>
            </a:r>
            <a:r>
              <a:rPr lang="es-PR" dirty="0" err="1" smtClean="0"/>
              <a:t>dottrina</a:t>
            </a:r>
            <a:r>
              <a:rPr lang="es-PR" dirty="0" smtClean="0"/>
              <a:t> </a:t>
            </a:r>
            <a:r>
              <a:rPr lang="es-PR" dirty="0" err="1" smtClean="0"/>
              <a:t>della</a:t>
            </a:r>
            <a:r>
              <a:rPr lang="es-PR" dirty="0" smtClean="0"/>
              <a:t> </a:t>
            </a:r>
            <a:r>
              <a:rPr lang="es-PR" dirty="0" err="1" smtClean="0"/>
              <a:t>sicurezza</a:t>
            </a:r>
            <a:r>
              <a:rPr lang="es-PR" dirty="0" smtClean="0"/>
              <a:t> eterna non </a:t>
            </a:r>
            <a:r>
              <a:rPr lang="es-PR" dirty="0" err="1" smtClean="0"/>
              <a:t>promuove</a:t>
            </a:r>
            <a:r>
              <a:rPr lang="es-PR" dirty="0" smtClean="0"/>
              <a:t> una vita </a:t>
            </a:r>
            <a:r>
              <a:rPr lang="es-PR" dirty="0" err="1" smtClean="0"/>
              <a:t>sregolata</a:t>
            </a:r>
            <a:r>
              <a:rPr lang="es-PR" dirty="0" smtClean="0"/>
              <a:t>, se non che </a:t>
            </a:r>
            <a:r>
              <a:rPr lang="es-PR" dirty="0"/>
              <a:t>contrariamente </a:t>
            </a:r>
            <a:r>
              <a:rPr lang="es-PR" dirty="0" smtClean="0"/>
              <a:t>è un intenso motivo per una motiva santa</a:t>
            </a:r>
            <a:r>
              <a:rPr lang="es-PR" dirty="0" smtClean="0"/>
              <a:t>.</a:t>
            </a:r>
            <a:endParaRPr lang="es-PR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l="9788" b="3003"/>
          <a:stretch/>
        </p:blipFill>
        <p:spPr>
          <a:xfrm>
            <a:off x="5410200" y="1745974"/>
            <a:ext cx="3733800" cy="5118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7129387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>
                <a:latin typeface="Candara" pitchFamily="34" charset="0"/>
                <a:cs typeface="Calibri" pitchFamily="34" charset="0"/>
              </a:rPr>
              <a:t>Pecore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del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buon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Pastore </a:t>
            </a: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10.27-30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58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257799" cy="4719638"/>
          </a:xfrm>
        </p:spPr>
        <p:txBody>
          <a:bodyPr>
            <a:normAutofit lnSpcReduction="10000"/>
          </a:bodyPr>
          <a:lstStyle/>
          <a:p>
            <a:r>
              <a:rPr lang="es-PR" dirty="0" err="1" smtClean="0"/>
              <a:t>Nessuno</a:t>
            </a:r>
            <a:r>
              <a:rPr lang="es-PR" dirty="0" smtClean="0"/>
              <a:t> </a:t>
            </a:r>
            <a:r>
              <a:rPr lang="es-PR" dirty="0" err="1" smtClean="0"/>
              <a:t>può</a:t>
            </a:r>
            <a:r>
              <a:rPr lang="es-PR" dirty="0" smtClean="0"/>
              <a:t> </a:t>
            </a:r>
            <a:r>
              <a:rPr lang="es-PR" dirty="0" err="1" smtClean="0"/>
              <a:t>rapire</a:t>
            </a:r>
            <a:r>
              <a:rPr lang="es-PR" dirty="0" smtClean="0"/>
              <a:t> un </a:t>
            </a:r>
            <a:r>
              <a:rPr lang="es-PR" dirty="0" err="1" smtClean="0"/>
              <a:t>credente</a:t>
            </a:r>
            <a:r>
              <a:rPr lang="es-PR" dirty="0" smtClean="0"/>
              <a:t> dalla mano di Cristo</a:t>
            </a:r>
            <a:r>
              <a:rPr lang="es-PR" dirty="0"/>
              <a:t>. </a:t>
            </a:r>
            <a:endParaRPr lang="es-PR" dirty="0" smtClean="0"/>
          </a:p>
          <a:p>
            <a:r>
              <a:rPr lang="es-PR" dirty="0" smtClean="0"/>
              <a:t>La </a:t>
            </a:r>
            <a:r>
              <a:rPr lang="es-PR" dirty="0" err="1" smtClean="0"/>
              <a:t>Sua</a:t>
            </a:r>
            <a:r>
              <a:rPr lang="es-PR" dirty="0" smtClean="0"/>
              <a:t> </a:t>
            </a:r>
            <a:r>
              <a:rPr lang="es-PR" dirty="0"/>
              <a:t>mano </a:t>
            </a:r>
            <a:r>
              <a:rPr lang="es-PR" dirty="0" smtClean="0"/>
              <a:t>è </a:t>
            </a:r>
            <a:r>
              <a:rPr lang="es-PR" dirty="0" err="1" smtClean="0"/>
              <a:t>onnipotente</a:t>
            </a:r>
            <a:r>
              <a:rPr lang="es-PR" dirty="0"/>
              <a:t>. </a:t>
            </a:r>
            <a:r>
              <a:rPr lang="es-PR" dirty="0" err="1" smtClean="0"/>
              <a:t>Creò</a:t>
            </a:r>
            <a:r>
              <a:rPr lang="es-PR" dirty="0" smtClean="0"/>
              <a:t> </a:t>
            </a:r>
            <a:r>
              <a:rPr lang="es-PR" dirty="0" err="1" smtClean="0"/>
              <a:t>i</a:t>
            </a:r>
            <a:r>
              <a:rPr lang="es-PR" dirty="0" err="1" smtClean="0"/>
              <a:t>l</a:t>
            </a:r>
            <a:r>
              <a:rPr lang="es-PR" dirty="0" smtClean="0"/>
              <a:t> mondo</a:t>
            </a:r>
            <a:r>
              <a:rPr lang="es-PR" dirty="0"/>
              <a:t>, </a:t>
            </a:r>
            <a:r>
              <a:rPr lang="es-PR" dirty="0" smtClean="0"/>
              <a:t>e </a:t>
            </a:r>
            <a:r>
              <a:rPr lang="es-PR" dirty="0" err="1" smtClean="0"/>
              <a:t>allora</a:t>
            </a:r>
            <a:r>
              <a:rPr lang="es-PR" dirty="0" smtClean="0"/>
              <a:t> lo </a:t>
            </a:r>
            <a:r>
              <a:rPr lang="es-PR" dirty="0" err="1" smtClean="0"/>
              <a:t>sostenta</a:t>
            </a:r>
            <a:r>
              <a:rPr lang="es-PR" dirty="0" smtClean="0"/>
              <a:t>. </a:t>
            </a:r>
            <a:endParaRPr lang="es-PR" dirty="0" smtClean="0"/>
          </a:p>
          <a:p>
            <a:r>
              <a:rPr lang="es-PR" dirty="0" smtClean="0"/>
              <a:t>Non </a:t>
            </a:r>
            <a:r>
              <a:rPr lang="es-PR" dirty="0" err="1" smtClean="0"/>
              <a:t>c’è</a:t>
            </a:r>
            <a:r>
              <a:rPr lang="es-PR" dirty="0" smtClean="0"/>
              <a:t> </a:t>
            </a:r>
            <a:r>
              <a:rPr lang="es-PR" dirty="0" err="1" smtClean="0"/>
              <a:t>potere</a:t>
            </a:r>
            <a:r>
              <a:rPr lang="es-PR" dirty="0" smtClean="0"/>
              <a:t> che </a:t>
            </a:r>
            <a:r>
              <a:rPr lang="es-PR" dirty="0" err="1" smtClean="0"/>
              <a:t>possa</a:t>
            </a:r>
            <a:r>
              <a:rPr lang="es-PR" dirty="0" smtClean="0"/>
              <a:t> </a:t>
            </a:r>
            <a:r>
              <a:rPr lang="es-PR" dirty="0" err="1" smtClean="0"/>
              <a:t>rapire</a:t>
            </a:r>
            <a:r>
              <a:rPr lang="es-PR" dirty="0" smtClean="0"/>
              <a:t> una </a:t>
            </a:r>
            <a:r>
              <a:rPr lang="es-PR" dirty="0" err="1" smtClean="0"/>
              <a:t>pecora</a:t>
            </a:r>
            <a:r>
              <a:rPr lang="es-PR" dirty="0" smtClean="0"/>
              <a:t> dalla </a:t>
            </a:r>
            <a:r>
              <a:rPr lang="es-PR" dirty="0" err="1" smtClean="0"/>
              <a:t>Sua</a:t>
            </a:r>
            <a:r>
              <a:rPr lang="es-PR" dirty="0" smtClean="0"/>
              <a:t> </a:t>
            </a:r>
            <a:r>
              <a:rPr lang="es-PR" dirty="0" err="1" smtClean="0"/>
              <a:t>soggezione</a:t>
            </a:r>
            <a:r>
              <a:rPr lang="es-PR" dirty="0" smtClean="0"/>
              <a:t>.</a:t>
            </a:r>
            <a:endParaRPr lang="es-PR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23000"/>
                    </a14:imgEffect>
                    <a14:imgEffect>
                      <a14:brightnessContrast bright="14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62600" y="1764453"/>
            <a:ext cx="3581400" cy="5093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6410967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>
                <a:latin typeface="Candara" pitchFamily="34" charset="0"/>
                <a:cs typeface="Calibri" pitchFamily="34" charset="0"/>
              </a:rPr>
              <a:t>Pecore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del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buon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Pastore </a:t>
            </a: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10.27-30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59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257799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>
                <a:solidFill>
                  <a:srgbClr val="FF0000"/>
                </a:solidFill>
              </a:rPr>
              <a:t>10:29</a:t>
            </a:r>
            <a:r>
              <a:rPr lang="es-PR" dirty="0"/>
              <a:t> </a:t>
            </a:r>
            <a:r>
              <a:rPr lang="es-PR" dirty="0" smtClean="0"/>
              <a:t>Non solo si trova </a:t>
            </a:r>
            <a:r>
              <a:rPr lang="es-PR" dirty="0" err="1" smtClean="0"/>
              <a:t>il</a:t>
            </a:r>
            <a:r>
              <a:rPr lang="es-PR" dirty="0" smtClean="0"/>
              <a:t> </a:t>
            </a:r>
            <a:r>
              <a:rPr lang="es-PR" dirty="0" err="1" smtClean="0"/>
              <a:t>credente</a:t>
            </a:r>
            <a:r>
              <a:rPr lang="es-PR" dirty="0" smtClean="0"/>
              <a:t> </a:t>
            </a:r>
            <a:r>
              <a:rPr lang="es-PR" dirty="0" err="1" smtClean="0"/>
              <a:t>nella</a:t>
            </a:r>
            <a:r>
              <a:rPr lang="es-PR" dirty="0" smtClean="0"/>
              <a:t> </a:t>
            </a:r>
            <a:r>
              <a:rPr lang="es-PR" dirty="0"/>
              <a:t>mano </a:t>
            </a:r>
            <a:r>
              <a:rPr lang="es-PR" dirty="0" smtClean="0"/>
              <a:t>di </a:t>
            </a:r>
            <a:r>
              <a:rPr lang="es-PR" dirty="0"/>
              <a:t>Cristo, </a:t>
            </a:r>
            <a:r>
              <a:rPr lang="es-PR" dirty="0" err="1" smtClean="0"/>
              <a:t>bensì</a:t>
            </a:r>
            <a:r>
              <a:rPr lang="es-PR" dirty="0" smtClean="0"/>
              <a:t> che si trova anche </a:t>
            </a:r>
            <a:r>
              <a:rPr lang="es-PR" dirty="0" err="1" smtClean="0"/>
              <a:t>nella</a:t>
            </a:r>
            <a:r>
              <a:rPr lang="es-PR" dirty="0" smtClean="0"/>
              <a:t> mano del </a:t>
            </a:r>
            <a:r>
              <a:rPr lang="es-PR" dirty="0"/>
              <a:t>Padre. </a:t>
            </a:r>
            <a:endParaRPr lang="es-PR" dirty="0" smtClean="0"/>
          </a:p>
          <a:p>
            <a:r>
              <a:rPr lang="es-PR" dirty="0" err="1" smtClean="0"/>
              <a:t>Questo</a:t>
            </a:r>
            <a:r>
              <a:rPr lang="es-PR" dirty="0" smtClean="0"/>
              <a:t> è </a:t>
            </a:r>
            <a:r>
              <a:rPr lang="es-PR" dirty="0"/>
              <a:t>una </a:t>
            </a:r>
            <a:r>
              <a:rPr lang="es-PR" dirty="0" err="1" smtClean="0"/>
              <a:t>doppia</a:t>
            </a:r>
            <a:r>
              <a:rPr lang="es-PR" dirty="0" smtClean="0"/>
              <a:t> </a:t>
            </a:r>
            <a:r>
              <a:rPr lang="es-PR" dirty="0" err="1" smtClean="0"/>
              <a:t>garanzia</a:t>
            </a:r>
            <a:r>
              <a:rPr lang="es-PR" dirty="0" smtClean="0"/>
              <a:t> di </a:t>
            </a:r>
            <a:r>
              <a:rPr lang="es-PR" dirty="0" err="1" smtClean="0"/>
              <a:t>sicurezza</a:t>
            </a:r>
            <a:r>
              <a:rPr lang="es-PR" dirty="0" smtClean="0"/>
              <a:t>. </a:t>
            </a:r>
            <a:endParaRPr lang="es-PR" dirty="0" smtClean="0"/>
          </a:p>
          <a:p>
            <a:r>
              <a:rPr lang="es-PR" dirty="0" smtClean="0"/>
              <a:t>Dio </a:t>
            </a:r>
            <a:r>
              <a:rPr lang="es-PR" dirty="0"/>
              <a:t>Padre </a:t>
            </a:r>
            <a:r>
              <a:rPr lang="es-PR" dirty="0" smtClean="0"/>
              <a:t>è </a:t>
            </a:r>
            <a:r>
              <a:rPr lang="es-PR" dirty="0" err="1" smtClean="0"/>
              <a:t>maggiore</a:t>
            </a:r>
            <a:r>
              <a:rPr lang="es-PR" dirty="0" smtClean="0"/>
              <a:t> di </a:t>
            </a:r>
            <a:r>
              <a:rPr lang="es-PR" dirty="0" err="1" smtClean="0"/>
              <a:t>tutti</a:t>
            </a:r>
            <a:r>
              <a:rPr lang="es-PR" dirty="0" smtClean="0"/>
              <a:t>, e </a:t>
            </a:r>
            <a:r>
              <a:rPr lang="es-PR" dirty="0" err="1" smtClean="0"/>
              <a:t>nessuno</a:t>
            </a:r>
            <a:r>
              <a:rPr lang="es-PR" dirty="0" smtClean="0"/>
              <a:t> </a:t>
            </a:r>
            <a:r>
              <a:rPr lang="es-PR" dirty="0" err="1" smtClean="0"/>
              <a:t>può</a:t>
            </a:r>
            <a:r>
              <a:rPr lang="es-PR" dirty="0" smtClean="0"/>
              <a:t> </a:t>
            </a:r>
            <a:r>
              <a:rPr lang="es-PR" dirty="0" err="1" smtClean="0"/>
              <a:t>rapire</a:t>
            </a:r>
            <a:r>
              <a:rPr lang="es-PR" dirty="0" smtClean="0"/>
              <a:t> dalla mano del Padre. </a:t>
            </a:r>
            <a:endParaRPr lang="es-PR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23000"/>
                    </a14:imgEffect>
                    <a14:imgEffect>
                      <a14:brightnessContrast bright="14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62600" y="1764453"/>
            <a:ext cx="3581400" cy="5093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5650053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>
                <a:latin typeface="Candara" pitchFamily="34" charset="0"/>
                <a:cs typeface="Calibri" pitchFamily="34" charset="0"/>
              </a:rPr>
              <a:t>Gesù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il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buon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pastore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/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10.1-6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794750" cy="4719638"/>
          </a:xfrm>
        </p:spPr>
        <p:txBody>
          <a:bodyPr>
            <a:normAutofit/>
          </a:bodyPr>
          <a:lstStyle/>
          <a:p>
            <a:r>
              <a:rPr lang="es-PR" dirty="0" smtClean="0"/>
              <a:t>“</a:t>
            </a:r>
            <a:r>
              <a:rPr lang="it-IT" dirty="0" smtClean="0"/>
              <a:t>«In verità, in verità vi dico che chi non entra per la porta nell'ovile delle pecore, ma vi sale da un'altra parte, è un ladro e un brigante. </a:t>
            </a:r>
            <a:r>
              <a:rPr lang="it-IT" dirty="0" smtClean="0"/>
              <a:t> </a:t>
            </a:r>
            <a:r>
              <a:rPr lang="it-IT" dirty="0" smtClean="0"/>
              <a:t>Ma colui che entra per la porta è il pastore delle pecore. </a:t>
            </a:r>
            <a:r>
              <a:rPr lang="it-IT" dirty="0" smtClean="0"/>
              <a:t> </a:t>
            </a:r>
            <a:r>
              <a:rPr lang="it-IT" dirty="0" smtClean="0"/>
              <a:t>A lui apre il portinaio, e le pecore ascoltano la sua voce, ed egli chiama le proprie pecore per nome e le conduce </a:t>
            </a:r>
            <a:r>
              <a:rPr lang="it-IT" dirty="0" smtClean="0"/>
              <a:t>fuori</a:t>
            </a:r>
            <a:r>
              <a:rPr lang="es-PR" i="1" dirty="0" smtClean="0"/>
              <a:t>…”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xmlns="" val="273648660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>
                <a:latin typeface="Candara" pitchFamily="34" charset="0"/>
                <a:cs typeface="Calibri" pitchFamily="34" charset="0"/>
              </a:rPr>
              <a:t>Pecore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del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buon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Pastore </a:t>
            </a: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10.27-30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60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60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257799" cy="4719638"/>
          </a:xfrm>
        </p:spPr>
        <p:txBody>
          <a:bodyPr>
            <a:normAutofit fontScale="92500" lnSpcReduction="20000"/>
          </a:bodyPr>
          <a:lstStyle/>
          <a:p>
            <a:r>
              <a:rPr lang="es-PR" dirty="0">
                <a:solidFill>
                  <a:srgbClr val="FF0000"/>
                </a:solidFill>
              </a:rPr>
              <a:t>10:30</a:t>
            </a:r>
            <a:r>
              <a:rPr lang="es-PR" dirty="0"/>
              <a:t> </a:t>
            </a:r>
            <a:r>
              <a:rPr lang="es-PR" dirty="0" err="1" smtClean="0"/>
              <a:t>Allora</a:t>
            </a:r>
            <a:r>
              <a:rPr lang="es-PR" dirty="0" smtClean="0"/>
              <a:t>, </a:t>
            </a:r>
            <a:r>
              <a:rPr lang="es-PR" dirty="0" err="1" smtClean="0"/>
              <a:t>il</a:t>
            </a:r>
            <a:r>
              <a:rPr lang="es-PR" dirty="0" smtClean="0"/>
              <a:t> </a:t>
            </a:r>
            <a:r>
              <a:rPr lang="es-PR" dirty="0" err="1" smtClean="0"/>
              <a:t>Signore</a:t>
            </a:r>
            <a:r>
              <a:rPr lang="es-PR" dirty="0" smtClean="0"/>
              <a:t> </a:t>
            </a:r>
            <a:r>
              <a:rPr lang="es-PR" dirty="0" err="1" smtClean="0"/>
              <a:t>Gesù</a:t>
            </a:r>
            <a:r>
              <a:rPr lang="es-PR" dirty="0" smtClean="0"/>
              <a:t> ha </a:t>
            </a:r>
            <a:r>
              <a:rPr lang="es-PR" dirty="0" err="1" smtClean="0"/>
              <a:t>aggiunto</a:t>
            </a:r>
            <a:r>
              <a:rPr lang="es-PR" dirty="0" smtClean="0"/>
              <a:t> una </a:t>
            </a:r>
            <a:r>
              <a:rPr lang="es-PR" dirty="0" err="1" smtClean="0"/>
              <a:t>dichiarazione</a:t>
            </a:r>
            <a:r>
              <a:rPr lang="es-PR" dirty="0" smtClean="0"/>
              <a:t> </a:t>
            </a:r>
            <a:r>
              <a:rPr lang="es-PR" dirty="0" err="1" smtClean="0"/>
              <a:t>addizionale</a:t>
            </a:r>
            <a:r>
              <a:rPr lang="es-PR" dirty="0" smtClean="0"/>
              <a:t> di </a:t>
            </a:r>
            <a:r>
              <a:rPr lang="es-PR" dirty="0" err="1" smtClean="0"/>
              <a:t>uguaglianza</a:t>
            </a:r>
            <a:r>
              <a:rPr lang="es-PR" dirty="0" smtClean="0"/>
              <a:t> con Dio: Io e </a:t>
            </a:r>
            <a:r>
              <a:rPr lang="es-PR" dirty="0" err="1" smtClean="0"/>
              <a:t>il</a:t>
            </a:r>
            <a:r>
              <a:rPr lang="es-PR" dirty="0" smtClean="0"/>
              <a:t> Padre </a:t>
            </a:r>
            <a:r>
              <a:rPr lang="es-PR" dirty="0" err="1" smtClean="0"/>
              <a:t>siamo</a:t>
            </a:r>
            <a:r>
              <a:rPr lang="es-PR" dirty="0" smtClean="0"/>
              <a:t> una sola cosa. </a:t>
            </a:r>
            <a:endParaRPr lang="es-PR" dirty="0" smtClean="0"/>
          </a:p>
          <a:p>
            <a:r>
              <a:rPr lang="es-PR" dirty="0" err="1" smtClean="0"/>
              <a:t>Qui</a:t>
            </a:r>
            <a:r>
              <a:rPr lang="es-PR" dirty="0" smtClean="0"/>
              <a:t>, </a:t>
            </a:r>
            <a:r>
              <a:rPr lang="es-PR" dirty="0" err="1" smtClean="0"/>
              <a:t>probabilmente</a:t>
            </a:r>
            <a:r>
              <a:rPr lang="es-PR" dirty="0" smtClean="0"/>
              <a:t> </a:t>
            </a:r>
            <a:r>
              <a:rPr lang="es-PR" dirty="0" err="1" smtClean="0"/>
              <a:t>il</a:t>
            </a:r>
            <a:r>
              <a:rPr lang="es-PR" dirty="0" smtClean="0"/>
              <a:t> </a:t>
            </a:r>
            <a:r>
              <a:rPr lang="es-PR" dirty="0" err="1" smtClean="0"/>
              <a:t>concetto</a:t>
            </a:r>
            <a:r>
              <a:rPr lang="es-PR" dirty="0" smtClean="0"/>
              <a:t> è che e </a:t>
            </a:r>
            <a:r>
              <a:rPr lang="es-PR" dirty="0" err="1" smtClean="0"/>
              <a:t>il</a:t>
            </a:r>
            <a:r>
              <a:rPr lang="es-PR" dirty="0" smtClean="0"/>
              <a:t> Padre </a:t>
            </a:r>
            <a:r>
              <a:rPr lang="es-PR" dirty="0" err="1" smtClean="0"/>
              <a:t>sono</a:t>
            </a:r>
            <a:r>
              <a:rPr lang="es-PR" dirty="0" smtClean="0"/>
              <a:t> una sola cosa in </a:t>
            </a:r>
            <a:r>
              <a:rPr lang="es-PR" dirty="0" err="1" smtClean="0"/>
              <a:t>potere</a:t>
            </a:r>
            <a:r>
              <a:rPr lang="es-PR" dirty="0" smtClean="0"/>
              <a:t>. </a:t>
            </a:r>
            <a:endParaRPr lang="es-PR" dirty="0" smtClean="0"/>
          </a:p>
          <a:p>
            <a:r>
              <a:rPr lang="es-PR" dirty="0" err="1" smtClean="0"/>
              <a:t>Gesù</a:t>
            </a:r>
            <a:r>
              <a:rPr lang="es-PR" dirty="0" smtClean="0"/>
              <a:t> </a:t>
            </a:r>
            <a:r>
              <a:rPr lang="es-PR" dirty="0" err="1" smtClean="0"/>
              <a:t>aveva</a:t>
            </a:r>
            <a:r>
              <a:rPr lang="es-PR" dirty="0" smtClean="0"/>
              <a:t> </a:t>
            </a:r>
            <a:r>
              <a:rPr lang="es-PR" dirty="0" err="1" smtClean="0"/>
              <a:t>appena</a:t>
            </a:r>
            <a:r>
              <a:rPr lang="es-PR" dirty="0" smtClean="0"/>
              <a:t> </a:t>
            </a:r>
            <a:r>
              <a:rPr lang="es-PR" dirty="0" err="1" smtClean="0"/>
              <a:t>riferito</a:t>
            </a:r>
            <a:r>
              <a:rPr lang="es-PR" dirty="0" smtClean="0"/>
              <a:t> al </a:t>
            </a:r>
            <a:r>
              <a:rPr lang="es-PR" dirty="0" err="1" smtClean="0"/>
              <a:t>potere</a:t>
            </a:r>
            <a:r>
              <a:rPr lang="es-PR" dirty="0" smtClean="0"/>
              <a:t> che </a:t>
            </a:r>
            <a:r>
              <a:rPr lang="es-PR" dirty="0" err="1" smtClean="0"/>
              <a:t>protegge</a:t>
            </a:r>
            <a:r>
              <a:rPr lang="es-PR" dirty="0" smtClean="0"/>
              <a:t> le </a:t>
            </a:r>
            <a:r>
              <a:rPr lang="es-PR" dirty="0" err="1" smtClean="0"/>
              <a:t>pecore</a:t>
            </a:r>
            <a:r>
              <a:rPr lang="es-PR" dirty="0" smtClean="0"/>
              <a:t> di Cristo</a:t>
            </a:r>
            <a:r>
              <a:rPr lang="es-PR" dirty="0"/>
              <a:t>. </a:t>
            </a:r>
            <a:endParaRPr lang="es-PR" dirty="0" smtClean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23000"/>
                    </a14:imgEffect>
                    <a14:imgEffect>
                      <a14:brightnessContrast bright="14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62600" y="1764453"/>
            <a:ext cx="3581400" cy="5093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7489559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>
                <a:latin typeface="Candara" pitchFamily="34" charset="0"/>
                <a:cs typeface="Calibri" pitchFamily="34" charset="0"/>
              </a:rPr>
              <a:t>Pecore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del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buon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Pastore </a:t>
            </a: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10.27-30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61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61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257799" cy="4719638"/>
          </a:xfrm>
        </p:spPr>
        <p:txBody>
          <a:bodyPr>
            <a:normAutofit fontScale="92500" lnSpcReduction="20000"/>
          </a:bodyPr>
          <a:lstStyle/>
          <a:p>
            <a:r>
              <a:rPr lang="es-PR" dirty="0" err="1" smtClean="0"/>
              <a:t>Perciò</a:t>
            </a:r>
            <a:r>
              <a:rPr lang="es-PR" dirty="0" smtClean="0"/>
              <a:t>, </a:t>
            </a:r>
            <a:r>
              <a:rPr lang="es-PR" dirty="0" err="1" smtClean="0"/>
              <a:t>aggiungia</a:t>
            </a:r>
            <a:r>
              <a:rPr lang="es-PR" dirty="0" smtClean="0"/>
              <a:t> la </a:t>
            </a:r>
            <a:r>
              <a:rPr lang="es-PR" dirty="0" err="1" smtClean="0"/>
              <a:t>spiegazione</a:t>
            </a:r>
            <a:r>
              <a:rPr lang="es-PR" dirty="0" smtClean="0"/>
              <a:t> di che </a:t>
            </a:r>
            <a:r>
              <a:rPr lang="es-PR" dirty="0" err="1" smtClean="0"/>
              <a:t>il</a:t>
            </a:r>
            <a:r>
              <a:rPr lang="es-PR" dirty="0" smtClean="0"/>
              <a:t> </a:t>
            </a:r>
            <a:r>
              <a:rPr lang="es-PR" dirty="0" err="1" smtClean="0"/>
              <a:t>Suo</a:t>
            </a:r>
            <a:r>
              <a:rPr lang="es-PR" dirty="0" smtClean="0"/>
              <a:t> </a:t>
            </a:r>
            <a:r>
              <a:rPr lang="es-PR" dirty="0" err="1" smtClean="0"/>
              <a:t>potere</a:t>
            </a:r>
            <a:r>
              <a:rPr lang="es-PR" dirty="0" smtClean="0"/>
              <a:t> è lo </a:t>
            </a:r>
            <a:r>
              <a:rPr lang="es-PR" dirty="0" err="1" smtClean="0"/>
              <a:t>stesso</a:t>
            </a:r>
            <a:r>
              <a:rPr lang="es-PR" dirty="0" smtClean="0"/>
              <a:t> che </a:t>
            </a:r>
            <a:r>
              <a:rPr lang="es-PR" dirty="0" err="1" smtClean="0"/>
              <a:t>il</a:t>
            </a:r>
            <a:r>
              <a:rPr lang="es-PR" dirty="0" smtClean="0"/>
              <a:t> de Dio Padre. </a:t>
            </a:r>
            <a:endParaRPr lang="es-PR" dirty="0" smtClean="0"/>
          </a:p>
          <a:p>
            <a:r>
              <a:rPr lang="es-PR" dirty="0" smtClean="0"/>
              <a:t>Naturalmente</a:t>
            </a:r>
            <a:r>
              <a:rPr lang="es-PR" dirty="0"/>
              <a:t>, </a:t>
            </a:r>
            <a:r>
              <a:rPr lang="es-PR" dirty="0" smtClean="0"/>
              <a:t>la </a:t>
            </a:r>
            <a:r>
              <a:rPr lang="es-PR" dirty="0" err="1" smtClean="0"/>
              <a:t>stessa</a:t>
            </a:r>
            <a:r>
              <a:rPr lang="es-PR" dirty="0" smtClean="0"/>
              <a:t> cosa </a:t>
            </a:r>
            <a:r>
              <a:rPr lang="es-PR" dirty="0" err="1" smtClean="0"/>
              <a:t>succede</a:t>
            </a:r>
            <a:r>
              <a:rPr lang="es-PR" dirty="0" smtClean="0"/>
              <a:t> </a:t>
            </a:r>
            <a:r>
              <a:rPr lang="es-PR" dirty="0"/>
              <a:t>con </a:t>
            </a:r>
            <a:r>
              <a:rPr lang="es-PR" dirty="0" err="1" smtClean="0"/>
              <a:t>tutti</a:t>
            </a:r>
            <a:r>
              <a:rPr lang="es-PR" dirty="0" smtClean="0"/>
              <a:t> </a:t>
            </a:r>
            <a:r>
              <a:rPr lang="es-PR" dirty="0" err="1" smtClean="0"/>
              <a:t>gli</a:t>
            </a:r>
            <a:r>
              <a:rPr lang="es-PR" dirty="0" smtClean="0"/>
              <a:t> </a:t>
            </a:r>
            <a:r>
              <a:rPr lang="es-PR" dirty="0" err="1" smtClean="0"/>
              <a:t>altri</a:t>
            </a:r>
            <a:r>
              <a:rPr lang="es-PR" dirty="0" smtClean="0"/>
              <a:t> </a:t>
            </a:r>
            <a:r>
              <a:rPr lang="es-PR" dirty="0" err="1" smtClean="0"/>
              <a:t>attributi</a:t>
            </a:r>
            <a:r>
              <a:rPr lang="es-PR" dirty="0" smtClean="0"/>
              <a:t> </a:t>
            </a:r>
            <a:r>
              <a:rPr lang="es-PR" dirty="0" err="1" smtClean="0"/>
              <a:t>della</a:t>
            </a:r>
            <a:r>
              <a:rPr lang="es-PR" dirty="0" smtClean="0"/>
              <a:t> </a:t>
            </a:r>
            <a:r>
              <a:rPr lang="es-PR" dirty="0" err="1" smtClean="0"/>
              <a:t>Deità</a:t>
            </a:r>
            <a:r>
              <a:rPr lang="es-PR" dirty="0" smtClean="0"/>
              <a:t>. </a:t>
            </a:r>
            <a:endParaRPr lang="es-PR" dirty="0" smtClean="0"/>
          </a:p>
          <a:p>
            <a:r>
              <a:rPr lang="es-PR" dirty="0" err="1" smtClean="0"/>
              <a:t>Il</a:t>
            </a:r>
            <a:r>
              <a:rPr lang="es-PR" dirty="0" smtClean="0"/>
              <a:t> </a:t>
            </a:r>
            <a:r>
              <a:rPr lang="es-PR" dirty="0" err="1" smtClean="0"/>
              <a:t>Signore</a:t>
            </a:r>
            <a:r>
              <a:rPr lang="es-PR" dirty="0" smtClean="0"/>
              <a:t> </a:t>
            </a:r>
            <a:r>
              <a:rPr lang="es-PR" dirty="0" err="1" smtClean="0"/>
              <a:t>Gesù</a:t>
            </a:r>
            <a:r>
              <a:rPr lang="es-PR" dirty="0" smtClean="0"/>
              <a:t> Cristo è Dio </a:t>
            </a:r>
            <a:r>
              <a:rPr lang="es-PR" dirty="0" err="1" smtClean="0"/>
              <a:t>nel</a:t>
            </a:r>
            <a:r>
              <a:rPr lang="es-PR" dirty="0" smtClean="0"/>
              <a:t> </a:t>
            </a:r>
            <a:r>
              <a:rPr lang="es-PR" dirty="0" err="1" smtClean="0"/>
              <a:t>più</a:t>
            </a:r>
            <a:r>
              <a:rPr lang="es-PR" dirty="0" smtClean="0"/>
              <a:t> </a:t>
            </a:r>
            <a:r>
              <a:rPr lang="es-PR" dirty="0" err="1" smtClean="0"/>
              <a:t>pieno</a:t>
            </a:r>
            <a:r>
              <a:rPr lang="es-PR" dirty="0" smtClean="0"/>
              <a:t> </a:t>
            </a:r>
            <a:r>
              <a:rPr lang="es-PR" dirty="0" err="1" smtClean="0"/>
              <a:t>senso</a:t>
            </a:r>
            <a:r>
              <a:rPr lang="es-PR" dirty="0" smtClean="0"/>
              <a:t> </a:t>
            </a:r>
            <a:r>
              <a:rPr lang="es-PR" dirty="0" err="1" smtClean="0"/>
              <a:t>ed</a:t>
            </a:r>
            <a:r>
              <a:rPr lang="es-PR" dirty="0" smtClean="0"/>
              <a:t> è </a:t>
            </a:r>
            <a:r>
              <a:rPr lang="es-PR" dirty="0" err="1" smtClean="0"/>
              <a:t>uguale</a:t>
            </a:r>
            <a:r>
              <a:rPr lang="es-PR" dirty="0" smtClean="0"/>
              <a:t> al Padre in </a:t>
            </a:r>
            <a:r>
              <a:rPr lang="es-PR" dirty="0" err="1" smtClean="0"/>
              <a:t>tutte</a:t>
            </a:r>
            <a:r>
              <a:rPr lang="es-PR" dirty="0" smtClean="0"/>
              <a:t> le forme.</a:t>
            </a:r>
            <a:endParaRPr lang="es-PR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23000"/>
                    </a14:imgEffect>
                    <a14:imgEffect>
                      <a14:brightnessContrast bright="14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62600" y="1764453"/>
            <a:ext cx="3581400" cy="5093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1054848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>
                <a:latin typeface="Candara" pitchFamily="34" charset="0"/>
                <a:cs typeface="Calibri" pitchFamily="34" charset="0"/>
              </a:rPr>
              <a:t>Molti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crederono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in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Lui</a:t>
            </a:r>
            <a:r>
              <a:rPr lang="es-PR" dirty="0">
                <a:latin typeface="Candara" pitchFamily="34" charset="0"/>
                <a:cs typeface="Calibri" pitchFamily="34" charset="0"/>
              </a:rPr>
              <a:t/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</a:t>
            </a: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10.31-42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62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62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20000"/>
                    </a14:imgEffect>
                    <a14:imgEffect>
                      <a14:brightnessContrast contrast="9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1687681"/>
            <a:ext cx="9143999" cy="5189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9569234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>
                <a:latin typeface="Candara" pitchFamily="34" charset="0"/>
                <a:cs typeface="Calibri" pitchFamily="34" charset="0"/>
              </a:rPr>
              <a:t>Molti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crederono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in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Lui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/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10.31-42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63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63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794750" cy="4719638"/>
          </a:xfrm>
        </p:spPr>
        <p:txBody>
          <a:bodyPr>
            <a:normAutofit/>
          </a:bodyPr>
          <a:lstStyle/>
          <a:p>
            <a:r>
              <a:rPr lang="es-PR" dirty="0" smtClean="0"/>
              <a:t>“</a:t>
            </a:r>
            <a:r>
              <a:rPr lang="it-IT" dirty="0" smtClean="0"/>
              <a:t>Gesù disse loro: «Vi ho mostrato molte buone opere da parte del Padre mio; per quale di queste opere mi lapidate</a:t>
            </a:r>
            <a:r>
              <a:rPr lang="it-IT" dirty="0" smtClean="0"/>
              <a:t>?» </a:t>
            </a:r>
            <a:r>
              <a:rPr lang="it-IT" dirty="0" smtClean="0"/>
              <a:t>I Giudei gli risposero: «Non ti lapidiamo per una buona opera, ma per bestemmia; e perché tu, che sei uomo, ti fai Dio</a:t>
            </a:r>
            <a:r>
              <a:rPr lang="it-IT" dirty="0" smtClean="0"/>
              <a:t>»</a:t>
            </a:r>
            <a:r>
              <a:rPr lang="es-PR" i="1" dirty="0" smtClean="0"/>
              <a:t>…”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xmlns="" val="141843591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>
                <a:latin typeface="Candara" pitchFamily="34" charset="0"/>
                <a:cs typeface="Calibri" pitchFamily="34" charset="0"/>
              </a:rPr>
              <a:t>Molti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crederono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in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Lui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/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10.31-42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64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64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794750" cy="4719638"/>
          </a:xfrm>
        </p:spPr>
        <p:txBody>
          <a:bodyPr>
            <a:normAutofit fontScale="92500" lnSpcReduction="20000"/>
          </a:bodyPr>
          <a:lstStyle/>
          <a:p>
            <a:r>
              <a:rPr lang="es-PR" dirty="0" smtClean="0"/>
              <a:t>“</a:t>
            </a:r>
            <a:r>
              <a:rPr lang="es-PR" i="1" dirty="0" smtClean="0"/>
              <a:t>…</a:t>
            </a:r>
            <a:r>
              <a:rPr lang="it-IT" dirty="0" smtClean="0"/>
              <a:t>Gesù rispose loro: «Non sta scritto nella vostra legge</a:t>
            </a:r>
            <a:r>
              <a:rPr lang="it-IT" dirty="0" smtClean="0"/>
              <a:t>: "</a:t>
            </a:r>
            <a:r>
              <a:rPr lang="it-IT" i="1" dirty="0" smtClean="0"/>
              <a:t>Io ho detto: voi siete dèi</a:t>
            </a:r>
            <a:r>
              <a:rPr lang="it-IT" i="1" dirty="0" smtClean="0"/>
              <a:t>"? </a:t>
            </a:r>
            <a:r>
              <a:rPr lang="it-IT" dirty="0" smtClean="0"/>
              <a:t> </a:t>
            </a:r>
            <a:r>
              <a:rPr lang="it-IT" dirty="0" smtClean="0"/>
              <a:t>Se chiama dèi coloro ai quali la parola di Dio è stata diretta (e la Scrittura non può essere annullata), </a:t>
            </a:r>
            <a:r>
              <a:rPr lang="it-IT" dirty="0" smtClean="0"/>
              <a:t>come </a:t>
            </a:r>
            <a:r>
              <a:rPr lang="it-IT" dirty="0" smtClean="0"/>
              <a:t>mai a colui che il Padre ha santificato e mandato nel mondo, voi dite che bestemmia, perché ho detto: "Sono Figlio di Dio</a:t>
            </a:r>
            <a:r>
              <a:rPr lang="it-IT" dirty="0" smtClean="0"/>
              <a:t>"? </a:t>
            </a:r>
            <a:r>
              <a:rPr lang="it-IT" dirty="0" smtClean="0"/>
              <a:t>Se non faccio le opere del Padre mio, non mi credete; </a:t>
            </a:r>
            <a:r>
              <a:rPr lang="it-IT" dirty="0" smtClean="0"/>
              <a:t> </a:t>
            </a:r>
            <a:r>
              <a:rPr lang="it-IT" dirty="0" smtClean="0"/>
              <a:t>ma se le faccio, anche se non credete a me, credete alle opere, affinché sappiate e riconosciate che il Padre è in me e che io sono nel Padre</a:t>
            </a:r>
            <a:r>
              <a:rPr lang="it-IT" dirty="0" smtClean="0"/>
              <a:t>»</a:t>
            </a:r>
            <a:r>
              <a:rPr lang="es-PR" i="1" dirty="0" smtClean="0"/>
              <a:t>…”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xmlns="" val="280259786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>
                <a:latin typeface="Candara" pitchFamily="34" charset="0"/>
                <a:cs typeface="Calibri" pitchFamily="34" charset="0"/>
              </a:rPr>
              <a:t>Molti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crederono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in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Lui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/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10.31-42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65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65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794750" cy="4719638"/>
          </a:xfrm>
        </p:spPr>
        <p:txBody>
          <a:bodyPr>
            <a:normAutofit lnSpcReduction="10000"/>
          </a:bodyPr>
          <a:lstStyle/>
          <a:p>
            <a:r>
              <a:rPr lang="es-PR" dirty="0" smtClean="0"/>
              <a:t>“</a:t>
            </a:r>
            <a:r>
              <a:rPr lang="es-PR" i="1" dirty="0" smtClean="0"/>
              <a:t>…</a:t>
            </a:r>
            <a:r>
              <a:rPr lang="it-IT" dirty="0" smtClean="0"/>
              <a:t>Essi cercavano nuovamente di arrestarlo; ma egli sfuggì loro dalle </a:t>
            </a:r>
            <a:r>
              <a:rPr lang="it-IT" dirty="0" smtClean="0"/>
              <a:t>mani. Gesù </a:t>
            </a:r>
            <a:r>
              <a:rPr lang="it-IT" dirty="0" smtClean="0"/>
              <a:t>se ne andò di nuovo oltre il Giordano, dove Giovanni da principio battezzava, e là si trattenne</a:t>
            </a:r>
            <a:r>
              <a:rPr lang="it-IT" dirty="0" smtClean="0"/>
              <a:t>. </a:t>
            </a:r>
            <a:r>
              <a:rPr lang="it-IT" dirty="0" smtClean="0"/>
              <a:t>Molti vennero a lui e dicevano: «Giovanni, è vero, non fece nessun segno miracoloso; ma tutto quello che Giovanni disse di quest'uomo, era vero</a:t>
            </a:r>
            <a:r>
              <a:rPr lang="it-IT" dirty="0" smtClean="0"/>
              <a:t>». </a:t>
            </a:r>
            <a:r>
              <a:rPr lang="it-IT" dirty="0" smtClean="0"/>
              <a:t>E là molti credettero in lui</a:t>
            </a:r>
            <a:r>
              <a:rPr lang="it-IT" dirty="0" smtClean="0"/>
              <a:t>.”</a:t>
            </a:r>
            <a:endParaRPr lang="es-PR" dirty="0" smtClean="0"/>
          </a:p>
          <a:p>
            <a:pPr marL="0" indent="0">
              <a:buNone/>
            </a:pPr>
            <a:r>
              <a:rPr lang="es-PR" dirty="0"/>
              <a:t>	</a:t>
            </a:r>
            <a:r>
              <a:rPr lang="es-PR" dirty="0" smtClean="0">
                <a:solidFill>
                  <a:srgbClr val="FF0000"/>
                </a:solidFill>
              </a:rPr>
              <a:t>(Giovanni </a:t>
            </a:r>
            <a:r>
              <a:rPr lang="es-PR" dirty="0">
                <a:solidFill>
                  <a:srgbClr val="FF0000"/>
                </a:solidFill>
              </a:rPr>
              <a:t>10.31–42, </a:t>
            </a:r>
            <a:r>
              <a:rPr lang="es-PR" dirty="0" smtClean="0">
                <a:solidFill>
                  <a:srgbClr val="FF0000"/>
                </a:solidFill>
              </a:rPr>
              <a:t>NVR) </a:t>
            </a:r>
            <a:endParaRPr lang="es-P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8772167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>
                <a:latin typeface="Candara" pitchFamily="34" charset="0"/>
                <a:cs typeface="Calibri" pitchFamily="34" charset="0"/>
              </a:rPr>
              <a:t>Molti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crederono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in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Lui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/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10.31-42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66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66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4952999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 err="1" smtClean="0"/>
              <a:t>Gli</a:t>
            </a:r>
            <a:r>
              <a:rPr lang="es-PR" dirty="0" smtClean="0"/>
              <a:t> </a:t>
            </a:r>
            <a:r>
              <a:rPr lang="es-PR" dirty="0" err="1" smtClean="0"/>
              <a:t>ebrei</a:t>
            </a:r>
            <a:r>
              <a:rPr lang="es-PR" dirty="0" smtClean="0"/>
              <a:t> </a:t>
            </a:r>
            <a:r>
              <a:rPr lang="es-PR" dirty="0" err="1" smtClean="0"/>
              <a:t>dimostrarono</a:t>
            </a:r>
            <a:r>
              <a:rPr lang="es-PR" dirty="0" smtClean="0"/>
              <a:t> la loro </a:t>
            </a:r>
            <a:r>
              <a:rPr lang="es-PR" dirty="0" err="1" smtClean="0"/>
              <a:t>incredulità</a:t>
            </a:r>
            <a:r>
              <a:rPr lang="es-PR" dirty="0" smtClean="0"/>
              <a:t> al cercare di </a:t>
            </a:r>
            <a:r>
              <a:rPr lang="es-PR" dirty="0" err="1" smtClean="0"/>
              <a:t>uccidere</a:t>
            </a:r>
            <a:r>
              <a:rPr lang="es-PR" dirty="0" smtClean="0"/>
              <a:t> </a:t>
            </a:r>
            <a:r>
              <a:rPr lang="es-PR" dirty="0" err="1" smtClean="0"/>
              <a:t>Gesù</a:t>
            </a:r>
            <a:r>
              <a:rPr lang="es-PR" dirty="0" smtClean="0"/>
              <a:t>. </a:t>
            </a:r>
            <a:endParaRPr lang="es-PR" dirty="0" smtClean="0"/>
          </a:p>
          <a:p>
            <a:r>
              <a:rPr lang="es-PR" dirty="0" err="1" smtClean="0"/>
              <a:t>Egli</a:t>
            </a:r>
            <a:r>
              <a:rPr lang="es-PR" dirty="0" smtClean="0"/>
              <a:t> ha </a:t>
            </a:r>
            <a:r>
              <a:rPr lang="es-PR" dirty="0" err="1" smtClean="0"/>
              <a:t>rifuitato</a:t>
            </a:r>
            <a:r>
              <a:rPr lang="es-PR" dirty="0" smtClean="0"/>
              <a:t> la </a:t>
            </a:r>
            <a:r>
              <a:rPr lang="es-PR" dirty="0" smtClean="0"/>
              <a:t>loro </a:t>
            </a:r>
            <a:r>
              <a:rPr lang="es-PR" dirty="0" err="1" smtClean="0"/>
              <a:t>opinione</a:t>
            </a:r>
            <a:r>
              <a:rPr lang="es-PR" dirty="0" smtClean="0"/>
              <a:t> citando </a:t>
            </a:r>
            <a:r>
              <a:rPr lang="es-PR" dirty="0" err="1"/>
              <a:t>i</a:t>
            </a:r>
            <a:r>
              <a:rPr lang="es-PR" dirty="0" err="1" smtClean="0"/>
              <a:t>l</a:t>
            </a:r>
            <a:r>
              <a:rPr lang="es-PR" dirty="0" smtClean="0"/>
              <a:t> </a:t>
            </a:r>
            <a:r>
              <a:rPr lang="es-PR" dirty="0">
                <a:solidFill>
                  <a:srgbClr val="FF0000"/>
                </a:solidFill>
              </a:rPr>
              <a:t>Salmo 82.6</a:t>
            </a:r>
            <a:r>
              <a:rPr lang="es-PR" dirty="0"/>
              <a:t>. </a:t>
            </a:r>
            <a:endParaRPr lang="es-PR" dirty="0" smtClean="0"/>
          </a:p>
          <a:p>
            <a:r>
              <a:rPr lang="es-PR" dirty="0" smtClean="0"/>
              <a:t>Se Dio </a:t>
            </a:r>
            <a:r>
              <a:rPr lang="es-PR" dirty="0" err="1" smtClean="0"/>
              <a:t>chiamò</a:t>
            </a:r>
            <a:r>
              <a:rPr lang="es-PR" dirty="0" smtClean="0"/>
              <a:t> «</a:t>
            </a:r>
            <a:r>
              <a:rPr lang="es-PR" dirty="0" err="1" smtClean="0"/>
              <a:t>dei</a:t>
            </a:r>
            <a:r>
              <a:rPr lang="es-PR" dirty="0" smtClean="0"/>
              <a:t>» </a:t>
            </a:r>
            <a:r>
              <a:rPr lang="es-PR" dirty="0"/>
              <a:t>a </a:t>
            </a:r>
            <a:r>
              <a:rPr lang="es-PR" dirty="0" err="1" smtClean="0"/>
              <a:t>giudici</a:t>
            </a:r>
            <a:r>
              <a:rPr lang="es-PR" dirty="0" smtClean="0"/>
              <a:t> </a:t>
            </a:r>
            <a:r>
              <a:rPr lang="es-PR" dirty="0" err="1" smtClean="0"/>
              <a:t>terrestri</a:t>
            </a:r>
            <a:r>
              <a:rPr lang="es-PR" dirty="0" smtClean="0"/>
              <a:t>, con </a:t>
            </a:r>
            <a:r>
              <a:rPr lang="es-PR" dirty="0" err="1" smtClean="0"/>
              <a:t>sicurezza</a:t>
            </a:r>
            <a:r>
              <a:rPr lang="es-PR" dirty="0" smtClean="0"/>
              <a:t> </a:t>
            </a:r>
            <a:r>
              <a:rPr lang="es-PR" dirty="0" err="1" smtClean="0"/>
              <a:t>Egli</a:t>
            </a:r>
            <a:r>
              <a:rPr lang="es-PR" dirty="0" smtClean="0"/>
              <a:t> </a:t>
            </a:r>
            <a:r>
              <a:rPr lang="es-PR" dirty="0" err="1" smtClean="0"/>
              <a:t>poteva</a:t>
            </a:r>
            <a:r>
              <a:rPr lang="es-PR" dirty="0" smtClean="0"/>
              <a:t> </a:t>
            </a:r>
            <a:r>
              <a:rPr lang="es-PR" dirty="0" err="1" smtClean="0"/>
              <a:t>chiamarsi</a:t>
            </a:r>
            <a:r>
              <a:rPr lang="es-PR" dirty="0" smtClean="0"/>
              <a:t> </a:t>
            </a:r>
            <a:r>
              <a:rPr lang="es-PR" dirty="0" err="1" smtClean="0"/>
              <a:t>Figlio</a:t>
            </a:r>
            <a:r>
              <a:rPr lang="es-PR" dirty="0" smtClean="0"/>
              <a:t> di Dio! </a:t>
            </a:r>
            <a:endParaRPr lang="es-PR" dirty="0" smtClean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l="5575" r="37557"/>
          <a:stretch/>
        </p:blipFill>
        <p:spPr>
          <a:xfrm>
            <a:off x="5257800" y="1778380"/>
            <a:ext cx="3886200" cy="5125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6520076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>
                <a:latin typeface="Candara" pitchFamily="34" charset="0"/>
                <a:cs typeface="Calibri" pitchFamily="34" charset="0"/>
              </a:rPr>
              <a:t>Molti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crederono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in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Lui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/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10.31-42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67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67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4806405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 err="1" smtClean="0"/>
              <a:t>Accurato</a:t>
            </a:r>
            <a:r>
              <a:rPr lang="es-PR" dirty="0" smtClean="0"/>
              <a:t> </a:t>
            </a:r>
            <a:r>
              <a:rPr lang="es-PR" dirty="0" smtClean="0"/>
              <a:t>di </a:t>
            </a:r>
            <a:r>
              <a:rPr lang="es-PR" dirty="0" smtClean="0"/>
              <a:t>non </a:t>
            </a:r>
            <a:r>
              <a:rPr lang="es-PR" dirty="0" err="1" smtClean="0"/>
              <a:t>porsi</a:t>
            </a:r>
            <a:r>
              <a:rPr lang="es-PR" dirty="0" smtClean="0"/>
              <a:t> in </a:t>
            </a:r>
            <a:r>
              <a:rPr lang="es-PR" dirty="0" err="1" smtClean="0"/>
              <a:t>pericolo</a:t>
            </a:r>
            <a:r>
              <a:rPr lang="es-PR" dirty="0" smtClean="0"/>
              <a:t> </a:t>
            </a:r>
            <a:r>
              <a:rPr lang="es-PR" dirty="0" err="1" smtClean="0"/>
              <a:t>inutile</a:t>
            </a:r>
            <a:r>
              <a:rPr lang="es-PR" dirty="0" smtClean="0"/>
              <a:t>, </a:t>
            </a:r>
            <a:r>
              <a:rPr lang="es-PR" dirty="0"/>
              <a:t>Cristo </a:t>
            </a:r>
            <a:r>
              <a:rPr lang="es-PR" dirty="0" err="1" smtClean="0"/>
              <a:t>lasciò</a:t>
            </a:r>
            <a:r>
              <a:rPr lang="es-PR" dirty="0" smtClean="0"/>
              <a:t> </a:t>
            </a:r>
            <a:r>
              <a:rPr lang="es-PR" dirty="0"/>
              <a:t>la </a:t>
            </a:r>
            <a:r>
              <a:rPr lang="es-PR" dirty="0" err="1" smtClean="0"/>
              <a:t>scena</a:t>
            </a:r>
            <a:r>
              <a:rPr lang="es-PR" dirty="0"/>
              <a:t>; </a:t>
            </a:r>
            <a:r>
              <a:rPr lang="es-PR" dirty="0" smtClean="0"/>
              <a:t>e </a:t>
            </a:r>
            <a:r>
              <a:rPr lang="es-PR" dirty="0" err="1" smtClean="0"/>
              <a:t>molti</a:t>
            </a:r>
            <a:r>
              <a:rPr lang="es-PR" dirty="0" smtClean="0"/>
              <a:t> </a:t>
            </a:r>
            <a:r>
              <a:rPr lang="es-PR" dirty="0" err="1" smtClean="0"/>
              <a:t>sono</a:t>
            </a:r>
            <a:r>
              <a:rPr lang="es-PR" dirty="0" smtClean="0"/>
              <a:t> </a:t>
            </a:r>
            <a:r>
              <a:rPr lang="es-PR" dirty="0" err="1" smtClean="0"/>
              <a:t>venuti</a:t>
            </a:r>
            <a:r>
              <a:rPr lang="es-PR" dirty="0" smtClean="0"/>
              <a:t> da </a:t>
            </a:r>
            <a:r>
              <a:rPr lang="es-PR" dirty="0" err="1" smtClean="0"/>
              <a:t>Egli</a:t>
            </a:r>
            <a:r>
              <a:rPr lang="es-PR" dirty="0" smtClean="0"/>
              <a:t> e </a:t>
            </a:r>
            <a:r>
              <a:rPr lang="es-PR" dirty="0" err="1" smtClean="0"/>
              <a:t>hanno</a:t>
            </a:r>
            <a:r>
              <a:rPr lang="es-PR" dirty="0" smtClean="0"/>
              <a:t> </a:t>
            </a:r>
            <a:r>
              <a:rPr lang="es-PR" dirty="0" err="1" smtClean="0"/>
              <a:t>creduto</a:t>
            </a:r>
            <a:r>
              <a:rPr lang="es-PR" dirty="0" smtClean="0"/>
              <a:t> in </a:t>
            </a:r>
            <a:r>
              <a:rPr lang="es-PR" dirty="0" err="1" smtClean="0"/>
              <a:t>Egli</a:t>
            </a:r>
            <a:r>
              <a:rPr lang="es-PR" dirty="0" smtClean="0"/>
              <a:t>. </a:t>
            </a:r>
            <a:endParaRPr lang="es-PR" dirty="0" smtClean="0"/>
          </a:p>
          <a:p>
            <a:r>
              <a:rPr lang="es-PR" dirty="0" smtClean="0"/>
              <a:t>Per </a:t>
            </a:r>
            <a:r>
              <a:rPr lang="es-PR" dirty="0" err="1" smtClean="0"/>
              <a:t>fede</a:t>
            </a:r>
            <a:r>
              <a:rPr lang="es-PR" dirty="0" smtClean="0"/>
              <a:t>, </a:t>
            </a:r>
            <a:r>
              <a:rPr lang="es-PR" dirty="0" err="1" smtClean="0"/>
              <a:t>sono</a:t>
            </a:r>
            <a:r>
              <a:rPr lang="es-PR" dirty="0" smtClean="0"/>
              <a:t> </a:t>
            </a:r>
            <a:r>
              <a:rPr lang="es-PR" dirty="0" err="1" smtClean="0"/>
              <a:t>usciti</a:t>
            </a:r>
            <a:r>
              <a:rPr lang="es-PR" dirty="0" smtClean="0"/>
              <a:t> per la Porta, </a:t>
            </a:r>
            <a:r>
              <a:rPr lang="es-PR" dirty="0" err="1" smtClean="0"/>
              <a:t>dell</a:t>
            </a:r>
            <a:r>
              <a:rPr lang="es-PR" dirty="0" err="1" smtClean="0"/>
              <a:t>a</a:t>
            </a:r>
            <a:r>
              <a:rPr lang="es-PR" dirty="0" smtClean="0"/>
              <a:t> </a:t>
            </a:r>
            <a:r>
              <a:rPr lang="es-PR" dirty="0" err="1" smtClean="0"/>
              <a:t>religione</a:t>
            </a:r>
            <a:r>
              <a:rPr lang="es-PR" dirty="0" smtClean="0"/>
              <a:t> </a:t>
            </a:r>
            <a:r>
              <a:rPr lang="es-PR" dirty="0" err="1" smtClean="0"/>
              <a:t>giudea</a:t>
            </a:r>
            <a:r>
              <a:rPr lang="es-PR" dirty="0" smtClean="0"/>
              <a:t>, </a:t>
            </a:r>
            <a:r>
              <a:rPr lang="es-PR" dirty="0" smtClean="0"/>
              <a:t>e </a:t>
            </a:r>
            <a:r>
              <a:rPr lang="es-PR" dirty="0" err="1" smtClean="0"/>
              <a:t>sono</a:t>
            </a:r>
            <a:r>
              <a:rPr lang="es-PR" dirty="0" smtClean="0"/>
              <a:t> </a:t>
            </a:r>
            <a:r>
              <a:rPr lang="es-PR" dirty="0" err="1" smtClean="0"/>
              <a:t>entrati</a:t>
            </a:r>
            <a:r>
              <a:rPr lang="es-PR" dirty="0" smtClean="0"/>
              <a:t> </a:t>
            </a:r>
            <a:r>
              <a:rPr lang="es-PR" dirty="0" err="1" smtClean="0"/>
              <a:t>nella</a:t>
            </a:r>
            <a:r>
              <a:rPr lang="es-PR" dirty="0" smtClean="0"/>
              <a:t> </a:t>
            </a:r>
            <a:r>
              <a:rPr lang="es-PR" dirty="0" err="1" smtClean="0"/>
              <a:t>libert</a:t>
            </a:r>
            <a:r>
              <a:rPr lang="es-PR" dirty="0" err="1" smtClean="0"/>
              <a:t>à</a:t>
            </a:r>
            <a:r>
              <a:rPr lang="es-PR" dirty="0" smtClean="0"/>
              <a:t> e vita eterna che solo Cristo </a:t>
            </a:r>
            <a:r>
              <a:rPr lang="es-PR" dirty="0" err="1" smtClean="0"/>
              <a:t>può</a:t>
            </a:r>
            <a:r>
              <a:rPr lang="es-PR" dirty="0" smtClean="0"/>
              <a:t> </a:t>
            </a:r>
            <a:r>
              <a:rPr lang="es-PR" dirty="0" err="1" smtClean="0"/>
              <a:t>dare</a:t>
            </a:r>
            <a:r>
              <a:rPr lang="es-PR" dirty="0" smtClean="0"/>
              <a:t>.</a:t>
            </a:r>
            <a:endParaRPr lang="es-PR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25000"/>
                    </a14:imgEffect>
                    <a14:imgEffect>
                      <a14:brightnessContrast bright="2000" contrast="1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958806" y="1752600"/>
            <a:ext cx="4185194" cy="5107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5894136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>
                <a:latin typeface="Candara" pitchFamily="34" charset="0"/>
                <a:cs typeface="Calibri" pitchFamily="34" charset="0"/>
              </a:rPr>
              <a:t>Molti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crederono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in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Lui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/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10.31-42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68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68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257799" cy="4719638"/>
          </a:xfrm>
        </p:spPr>
        <p:txBody>
          <a:bodyPr>
            <a:normAutofit fontScale="77500" lnSpcReduction="20000"/>
          </a:bodyPr>
          <a:lstStyle/>
          <a:p>
            <a:r>
              <a:rPr lang="es-PR" dirty="0">
                <a:solidFill>
                  <a:srgbClr val="FF0000"/>
                </a:solidFill>
              </a:rPr>
              <a:t>10:41</a:t>
            </a:r>
            <a:r>
              <a:rPr lang="es-PR" dirty="0"/>
              <a:t> </a:t>
            </a:r>
            <a:r>
              <a:rPr lang="es-PR" dirty="0" smtClean="0"/>
              <a:t>Coloro che </a:t>
            </a:r>
            <a:r>
              <a:rPr lang="es-PR" dirty="0" err="1" smtClean="0"/>
              <a:t>erano</a:t>
            </a:r>
            <a:r>
              <a:rPr lang="es-PR" dirty="0" smtClean="0"/>
              <a:t> </a:t>
            </a:r>
            <a:r>
              <a:rPr lang="es-PR" dirty="0" err="1" smtClean="0"/>
              <a:t>andati</a:t>
            </a:r>
            <a:r>
              <a:rPr lang="es-PR" dirty="0" smtClean="0"/>
              <a:t> da </a:t>
            </a:r>
            <a:r>
              <a:rPr lang="es-PR" dirty="0" err="1" smtClean="0"/>
              <a:t>Egli</a:t>
            </a:r>
            <a:r>
              <a:rPr lang="es-PR" dirty="0" smtClean="0"/>
              <a:t> </a:t>
            </a:r>
            <a:r>
              <a:rPr lang="es-PR" dirty="0" err="1" smtClean="0"/>
              <a:t>probabilmente</a:t>
            </a:r>
            <a:r>
              <a:rPr lang="es-PR" dirty="0" smtClean="0"/>
              <a:t> </a:t>
            </a:r>
            <a:r>
              <a:rPr lang="es-PR" dirty="0" err="1" smtClean="0"/>
              <a:t>erano</a:t>
            </a:r>
            <a:r>
              <a:rPr lang="es-PR" dirty="0" smtClean="0"/>
              <a:t> </a:t>
            </a:r>
            <a:r>
              <a:rPr lang="es-PR" dirty="0" err="1" smtClean="0"/>
              <a:t>credenti</a:t>
            </a:r>
            <a:r>
              <a:rPr lang="es-PR" dirty="0" smtClean="0"/>
              <a:t> </a:t>
            </a:r>
            <a:r>
              <a:rPr lang="es-PR" dirty="0" err="1" smtClean="0"/>
              <a:t>sinceri</a:t>
            </a:r>
            <a:r>
              <a:rPr lang="es-PR" dirty="0" smtClean="0"/>
              <a:t>. </a:t>
            </a:r>
            <a:endParaRPr lang="es-PR" dirty="0" smtClean="0"/>
          </a:p>
          <a:p>
            <a:r>
              <a:rPr lang="es-PR" dirty="0" err="1" smtClean="0"/>
              <a:t>Erano</a:t>
            </a:r>
            <a:r>
              <a:rPr lang="es-PR" dirty="0" smtClean="0"/>
              <a:t> </a:t>
            </a:r>
            <a:r>
              <a:rPr lang="es-PR" dirty="0" err="1" smtClean="0"/>
              <a:t>disposti</a:t>
            </a:r>
            <a:r>
              <a:rPr lang="es-PR" dirty="0" smtClean="0"/>
              <a:t> a portare </a:t>
            </a:r>
            <a:r>
              <a:rPr lang="es-PR" dirty="0" err="1" smtClean="0"/>
              <a:t>il</a:t>
            </a:r>
            <a:r>
              <a:rPr lang="es-PR" dirty="0" smtClean="0"/>
              <a:t> </a:t>
            </a:r>
            <a:r>
              <a:rPr lang="es-PR" dirty="0" err="1" smtClean="0"/>
              <a:t>Suo</a:t>
            </a:r>
            <a:r>
              <a:rPr lang="es-PR" dirty="0" smtClean="0"/>
              <a:t>  </a:t>
            </a:r>
            <a:r>
              <a:rPr lang="es-PR" dirty="0"/>
              <a:t>oprobio, </a:t>
            </a:r>
            <a:r>
              <a:rPr lang="es-PR" dirty="0" smtClean="0"/>
              <a:t>a </a:t>
            </a:r>
            <a:r>
              <a:rPr lang="es-PR" dirty="0" err="1" smtClean="0"/>
              <a:t>prendere</a:t>
            </a:r>
            <a:r>
              <a:rPr lang="es-PR" dirty="0" smtClean="0"/>
              <a:t> </a:t>
            </a:r>
            <a:r>
              <a:rPr lang="es-PR" dirty="0" err="1" smtClean="0"/>
              <a:t>il</a:t>
            </a:r>
            <a:r>
              <a:rPr lang="es-PR" dirty="0" smtClean="0"/>
              <a:t> loro </a:t>
            </a:r>
            <a:r>
              <a:rPr lang="es-PR" dirty="0" err="1" smtClean="0"/>
              <a:t>posto</a:t>
            </a:r>
            <a:r>
              <a:rPr lang="es-PR" dirty="0" smtClean="0"/>
              <a:t> con </a:t>
            </a:r>
            <a:r>
              <a:rPr lang="es-PR" dirty="0" err="1" smtClean="0"/>
              <a:t>Egli</a:t>
            </a:r>
            <a:r>
              <a:rPr lang="es-PR" dirty="0" smtClean="0"/>
              <a:t> </a:t>
            </a:r>
            <a:r>
              <a:rPr lang="es-PR" dirty="0" err="1" smtClean="0"/>
              <a:t>fuori</a:t>
            </a:r>
            <a:r>
              <a:rPr lang="es-PR" dirty="0" smtClean="0"/>
              <a:t> dalla </a:t>
            </a:r>
            <a:r>
              <a:rPr lang="es-PR" dirty="0" err="1" smtClean="0"/>
              <a:t>piega</a:t>
            </a:r>
            <a:r>
              <a:rPr lang="es-PR" dirty="0" smtClean="0"/>
              <a:t> </a:t>
            </a:r>
            <a:r>
              <a:rPr lang="es-PR" dirty="0" err="1" smtClean="0"/>
              <a:t>d’Israele</a:t>
            </a:r>
            <a:r>
              <a:rPr lang="es-PR" dirty="0" smtClean="0"/>
              <a:t>. </a:t>
            </a:r>
            <a:endParaRPr lang="es-PR" dirty="0" smtClean="0"/>
          </a:p>
          <a:p>
            <a:r>
              <a:rPr lang="es-PR" dirty="0" err="1" smtClean="0"/>
              <a:t>Questi</a:t>
            </a:r>
            <a:r>
              <a:rPr lang="es-PR" dirty="0" smtClean="0"/>
              <a:t> </a:t>
            </a:r>
            <a:r>
              <a:rPr lang="es-PR" dirty="0" err="1" smtClean="0"/>
              <a:t>seguaci</a:t>
            </a:r>
            <a:r>
              <a:rPr lang="es-PR" dirty="0" smtClean="0"/>
              <a:t> </a:t>
            </a:r>
            <a:r>
              <a:rPr lang="es-PR" dirty="0" err="1" smtClean="0"/>
              <a:t>hanno</a:t>
            </a:r>
            <a:r>
              <a:rPr lang="es-PR" dirty="0" smtClean="0"/>
              <a:t> </a:t>
            </a:r>
            <a:r>
              <a:rPr lang="es-PR" dirty="0" err="1" smtClean="0"/>
              <a:t>reso</a:t>
            </a:r>
            <a:r>
              <a:rPr lang="es-PR" dirty="0" smtClean="0"/>
              <a:t> un </a:t>
            </a:r>
            <a:r>
              <a:rPr lang="es-PR" dirty="0" smtClean="0"/>
              <a:t>luminoso </a:t>
            </a:r>
            <a:r>
              <a:rPr lang="es-PR" dirty="0" err="1" smtClean="0"/>
              <a:t>omaggio</a:t>
            </a:r>
            <a:r>
              <a:rPr lang="es-PR" dirty="0" err="1" smtClean="0"/>
              <a:t>a</a:t>
            </a:r>
            <a:r>
              <a:rPr lang="es-PR" dirty="0" smtClean="0"/>
              <a:t> a Giovanni </a:t>
            </a:r>
            <a:r>
              <a:rPr lang="es-PR" dirty="0" err="1" smtClean="0"/>
              <a:t>Battista</a:t>
            </a:r>
            <a:r>
              <a:rPr lang="es-PR" dirty="0" smtClean="0"/>
              <a:t>. </a:t>
            </a:r>
            <a:endParaRPr lang="es-PR" dirty="0" smtClean="0"/>
          </a:p>
          <a:p>
            <a:r>
              <a:rPr lang="es-PR" dirty="0" err="1" smtClean="0"/>
              <a:t>Ricordavano</a:t>
            </a:r>
            <a:r>
              <a:rPr lang="es-PR" dirty="0" smtClean="0"/>
              <a:t> che </a:t>
            </a:r>
            <a:r>
              <a:rPr lang="es-PR" dirty="0" err="1" smtClean="0"/>
              <a:t>il</a:t>
            </a:r>
            <a:r>
              <a:rPr lang="es-PR" dirty="0" smtClean="0"/>
              <a:t> </a:t>
            </a:r>
            <a:r>
              <a:rPr lang="es-PR" dirty="0" err="1" smtClean="0"/>
              <a:t>ministero</a:t>
            </a:r>
            <a:r>
              <a:rPr lang="es-PR" dirty="0" smtClean="0"/>
              <a:t> di Giovanni non era </a:t>
            </a:r>
            <a:r>
              <a:rPr lang="es-PR" dirty="0" err="1" smtClean="0"/>
              <a:t>stato</a:t>
            </a:r>
            <a:r>
              <a:rPr lang="es-PR" dirty="0" smtClean="0"/>
              <a:t> </a:t>
            </a:r>
            <a:r>
              <a:rPr lang="es-PR" dirty="0" err="1" smtClean="0"/>
              <a:t>spettacolare</a:t>
            </a:r>
            <a:r>
              <a:rPr lang="es-PR" dirty="0" smtClean="0"/>
              <a:t> ni </a:t>
            </a:r>
            <a:r>
              <a:rPr lang="es-PR" dirty="0" err="1" smtClean="0"/>
              <a:t>sensazionale</a:t>
            </a:r>
            <a:r>
              <a:rPr lang="es-PR" dirty="0" smtClean="0"/>
              <a:t>, </a:t>
            </a:r>
            <a:r>
              <a:rPr lang="es-PR" dirty="0" err="1" smtClean="0"/>
              <a:t>ma</a:t>
            </a:r>
            <a:r>
              <a:rPr lang="es-PR" dirty="0" smtClean="0"/>
              <a:t> che era </a:t>
            </a:r>
            <a:r>
              <a:rPr lang="es-PR" dirty="0" err="1" smtClean="0"/>
              <a:t>stato</a:t>
            </a:r>
            <a:r>
              <a:rPr lang="es-PR" dirty="0" smtClean="0"/>
              <a:t> vero. </a:t>
            </a:r>
            <a:endParaRPr lang="es-PR" dirty="0" smtClean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25000"/>
                    </a14:imgEffect>
                    <a14:imgEffect>
                      <a14:brightnessContrast bright="2000" contrast="16000"/>
                    </a14:imgEffect>
                  </a14:imgLayer>
                </a14:imgProps>
              </a:ext>
            </a:extLst>
          </a:blip>
          <a:srcRect r="9104"/>
          <a:stretch/>
        </p:blipFill>
        <p:spPr>
          <a:xfrm>
            <a:off x="5339806" y="1750218"/>
            <a:ext cx="3804194" cy="5107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5945427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>
                <a:latin typeface="Candara" pitchFamily="34" charset="0"/>
                <a:cs typeface="Calibri" pitchFamily="34" charset="0"/>
              </a:rPr>
              <a:t>Molti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crederono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in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Lui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/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10.31-42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69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69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4952999" cy="4719638"/>
          </a:xfrm>
        </p:spPr>
        <p:txBody>
          <a:bodyPr>
            <a:normAutofit fontScale="77500" lnSpcReduction="20000"/>
          </a:bodyPr>
          <a:lstStyle/>
          <a:p>
            <a:r>
              <a:rPr lang="es-PR" dirty="0" err="1" smtClean="0"/>
              <a:t>Tutto</a:t>
            </a:r>
            <a:r>
              <a:rPr lang="es-PR" dirty="0" smtClean="0"/>
              <a:t> </a:t>
            </a:r>
            <a:r>
              <a:rPr lang="es-PR" dirty="0" err="1" smtClean="0"/>
              <a:t>ciò</a:t>
            </a:r>
            <a:r>
              <a:rPr lang="es-PR" dirty="0" smtClean="0"/>
              <a:t> che </a:t>
            </a:r>
            <a:r>
              <a:rPr lang="es-PR" dirty="0" err="1" smtClean="0"/>
              <a:t>aveva</a:t>
            </a:r>
            <a:r>
              <a:rPr lang="es-PR" dirty="0" smtClean="0"/>
              <a:t> </a:t>
            </a:r>
            <a:r>
              <a:rPr lang="es-PR" dirty="0" err="1" smtClean="0"/>
              <a:t>detto</a:t>
            </a:r>
            <a:r>
              <a:rPr lang="es-PR" dirty="0" smtClean="0"/>
              <a:t> </a:t>
            </a:r>
            <a:r>
              <a:rPr lang="es-PR" dirty="0" err="1" smtClean="0"/>
              <a:t>sul</a:t>
            </a:r>
            <a:r>
              <a:rPr lang="es-PR" dirty="0" smtClean="0"/>
              <a:t> </a:t>
            </a:r>
            <a:r>
              <a:rPr lang="es-PR" dirty="0" err="1" smtClean="0"/>
              <a:t>Signore</a:t>
            </a:r>
            <a:r>
              <a:rPr lang="es-PR" dirty="0" smtClean="0"/>
              <a:t> </a:t>
            </a:r>
            <a:r>
              <a:rPr lang="es-PR" dirty="0" err="1" smtClean="0"/>
              <a:t>Gesù</a:t>
            </a:r>
            <a:r>
              <a:rPr lang="es-PR" dirty="0" smtClean="0"/>
              <a:t> si è </a:t>
            </a:r>
            <a:r>
              <a:rPr lang="es-PR" dirty="0" err="1" smtClean="0"/>
              <a:t>compiuto</a:t>
            </a:r>
            <a:r>
              <a:rPr lang="es-PR" dirty="0" smtClean="0"/>
              <a:t> </a:t>
            </a:r>
            <a:r>
              <a:rPr lang="es-PR" dirty="0" err="1" smtClean="0"/>
              <a:t>nel</a:t>
            </a:r>
            <a:r>
              <a:rPr lang="es-PR" dirty="0" smtClean="0"/>
              <a:t> </a:t>
            </a:r>
            <a:r>
              <a:rPr lang="es-PR" dirty="0" err="1" smtClean="0"/>
              <a:t>ministero</a:t>
            </a:r>
            <a:r>
              <a:rPr lang="es-PR" dirty="0" smtClean="0"/>
              <a:t> del Salvatore. </a:t>
            </a:r>
            <a:endParaRPr lang="es-PR" dirty="0" smtClean="0"/>
          </a:p>
          <a:p>
            <a:r>
              <a:rPr lang="es-PR" dirty="0" err="1" smtClean="0"/>
              <a:t>Questo</a:t>
            </a:r>
            <a:r>
              <a:rPr lang="es-PR" dirty="0" smtClean="0"/>
              <a:t> </a:t>
            </a:r>
            <a:r>
              <a:rPr lang="es-PR" dirty="0" err="1" smtClean="0"/>
              <a:t>dovrebbe</a:t>
            </a:r>
            <a:r>
              <a:rPr lang="es-PR" dirty="0" smtClean="0"/>
              <a:t> </a:t>
            </a:r>
            <a:r>
              <a:rPr lang="es-PR" dirty="0" err="1" smtClean="0"/>
              <a:t>incoraggiare</a:t>
            </a:r>
            <a:r>
              <a:rPr lang="es-PR" dirty="0" smtClean="0"/>
              <a:t> </a:t>
            </a:r>
            <a:r>
              <a:rPr lang="es-PR" dirty="0" err="1" smtClean="0"/>
              <a:t>ognuno</a:t>
            </a:r>
            <a:r>
              <a:rPr lang="es-PR" dirty="0" smtClean="0"/>
              <a:t> </a:t>
            </a:r>
            <a:r>
              <a:rPr lang="es-PR" dirty="0" err="1" smtClean="0"/>
              <a:t>dei</a:t>
            </a:r>
            <a:r>
              <a:rPr lang="es-PR" dirty="0" smtClean="0"/>
              <a:t> </a:t>
            </a:r>
            <a:r>
              <a:rPr lang="es-PR" dirty="0" err="1" smtClean="0"/>
              <a:t>cristiani</a:t>
            </a:r>
            <a:r>
              <a:rPr lang="es-PR" dirty="0" smtClean="0"/>
              <a:t>. </a:t>
            </a:r>
            <a:endParaRPr lang="es-PR" dirty="0" smtClean="0"/>
          </a:p>
          <a:p>
            <a:r>
              <a:rPr lang="es-PR" dirty="0" smtClean="0"/>
              <a:t>È </a:t>
            </a:r>
            <a:r>
              <a:rPr lang="es-PR" dirty="0" err="1" smtClean="0"/>
              <a:t>possibile</a:t>
            </a:r>
            <a:r>
              <a:rPr lang="es-PR" dirty="0" smtClean="0"/>
              <a:t> che non </a:t>
            </a:r>
            <a:r>
              <a:rPr lang="es-PR" dirty="0" err="1" smtClean="0"/>
              <a:t>siamo</a:t>
            </a:r>
            <a:r>
              <a:rPr lang="es-PR" dirty="0" smtClean="0"/>
              <a:t> </a:t>
            </a:r>
            <a:r>
              <a:rPr lang="es-PR" dirty="0" err="1" smtClean="0"/>
              <a:t>capaci</a:t>
            </a:r>
            <a:r>
              <a:rPr lang="es-PR" dirty="0" smtClean="0"/>
              <a:t> di </a:t>
            </a:r>
            <a:r>
              <a:rPr lang="es-PR" dirty="0" err="1" smtClean="0"/>
              <a:t>fare</a:t>
            </a:r>
            <a:r>
              <a:rPr lang="es-PR" dirty="0" smtClean="0"/>
              <a:t> grande </a:t>
            </a:r>
            <a:r>
              <a:rPr lang="es-PR" dirty="0" err="1" smtClean="0"/>
              <a:t>miracoli</a:t>
            </a:r>
            <a:r>
              <a:rPr lang="es-PR" dirty="0" smtClean="0"/>
              <a:t>  </a:t>
            </a:r>
            <a:r>
              <a:rPr lang="es-PR" dirty="0" err="1" smtClean="0"/>
              <a:t>né</a:t>
            </a:r>
            <a:r>
              <a:rPr lang="es-PR" dirty="0" smtClean="0"/>
              <a:t> di trovare </a:t>
            </a:r>
            <a:r>
              <a:rPr lang="es-PR" dirty="0" err="1" smtClean="0"/>
              <a:t>l’attenzione</a:t>
            </a:r>
            <a:r>
              <a:rPr lang="es-PR" dirty="0" smtClean="0"/>
              <a:t> del </a:t>
            </a:r>
            <a:r>
              <a:rPr lang="es-PR" dirty="0" err="1" smtClean="0"/>
              <a:t>p</a:t>
            </a:r>
            <a:r>
              <a:rPr lang="es-PR" dirty="0" err="1" smtClean="0"/>
              <a:t>ubblico</a:t>
            </a:r>
            <a:r>
              <a:rPr lang="es-PR" dirty="0" smtClean="0"/>
              <a:t>, </a:t>
            </a:r>
            <a:r>
              <a:rPr lang="es-PR" dirty="0" err="1" smtClean="0"/>
              <a:t>ma</a:t>
            </a:r>
            <a:r>
              <a:rPr lang="es-PR" dirty="0" smtClean="0"/>
              <a:t> almeno </a:t>
            </a:r>
            <a:r>
              <a:rPr lang="es-PR" dirty="0" err="1" smtClean="0"/>
              <a:t>possiamo</a:t>
            </a:r>
            <a:r>
              <a:rPr lang="es-PR" dirty="0" smtClean="0"/>
              <a:t> </a:t>
            </a:r>
            <a:r>
              <a:rPr lang="es-PR" dirty="0" err="1" smtClean="0"/>
              <a:t>dare</a:t>
            </a:r>
            <a:r>
              <a:rPr lang="es-PR" dirty="0" smtClean="0"/>
              <a:t> una vera </a:t>
            </a:r>
            <a:r>
              <a:rPr lang="es-PR" dirty="0" err="1" smtClean="0"/>
              <a:t>testimonianza</a:t>
            </a:r>
            <a:r>
              <a:rPr lang="es-PR" dirty="0" smtClean="0"/>
              <a:t> del </a:t>
            </a:r>
            <a:r>
              <a:rPr lang="es-PR" dirty="0" err="1" smtClean="0"/>
              <a:t>nostro</a:t>
            </a:r>
            <a:r>
              <a:rPr lang="es-PR" dirty="0" smtClean="0"/>
              <a:t> </a:t>
            </a:r>
            <a:r>
              <a:rPr lang="es-PR" dirty="0" err="1" smtClean="0"/>
              <a:t>Signore</a:t>
            </a:r>
            <a:r>
              <a:rPr lang="es-PR" dirty="0" smtClean="0"/>
              <a:t> e Salvatore </a:t>
            </a:r>
            <a:r>
              <a:rPr lang="es-PR" dirty="0" err="1" smtClean="0"/>
              <a:t>Gesù</a:t>
            </a:r>
            <a:r>
              <a:rPr lang="es-PR" dirty="0" smtClean="0"/>
              <a:t> Cristo. </a:t>
            </a:r>
            <a:endParaRPr lang="es-PR" dirty="0" smtClean="0"/>
          </a:p>
          <a:p>
            <a:r>
              <a:rPr lang="es-PR" dirty="0" err="1" smtClean="0"/>
              <a:t>Questo</a:t>
            </a:r>
            <a:r>
              <a:rPr lang="es-PR" dirty="0" smtClean="0"/>
              <a:t> è </a:t>
            </a:r>
            <a:r>
              <a:rPr lang="es-PR" dirty="0" err="1" smtClean="0"/>
              <a:t>molto</a:t>
            </a:r>
            <a:r>
              <a:rPr lang="es-PR" dirty="0" smtClean="0"/>
              <a:t> importante </a:t>
            </a:r>
            <a:r>
              <a:rPr lang="es-PR" dirty="0" err="1" smtClean="0"/>
              <a:t>davanti</a:t>
            </a:r>
            <a:r>
              <a:rPr lang="es-PR" dirty="0" smtClean="0"/>
              <a:t> a Dio. </a:t>
            </a:r>
            <a:endParaRPr lang="es-PR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24968" r="17499"/>
          <a:stretch/>
        </p:blipFill>
        <p:spPr>
          <a:xfrm>
            <a:off x="5105400" y="1753783"/>
            <a:ext cx="4038600" cy="5104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9976648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>
                <a:latin typeface="Candara" pitchFamily="34" charset="0"/>
                <a:cs typeface="Calibri" pitchFamily="34" charset="0"/>
              </a:rPr>
              <a:t>Gesù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il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buon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pastore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/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10.1-6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794750" cy="4719638"/>
          </a:xfrm>
        </p:spPr>
        <p:txBody>
          <a:bodyPr>
            <a:normAutofit/>
          </a:bodyPr>
          <a:lstStyle/>
          <a:p>
            <a:r>
              <a:rPr lang="es-PR" dirty="0" smtClean="0"/>
              <a:t>“</a:t>
            </a:r>
            <a:r>
              <a:rPr lang="es-PR" i="1" dirty="0" smtClean="0"/>
              <a:t>…</a:t>
            </a:r>
            <a:r>
              <a:rPr lang="it-IT" dirty="0" smtClean="0"/>
              <a:t>Quando ha messo fuori tutte le sue pecore, va davanti a loro, e le pecore lo seguono, perché conoscono la sua voce. </a:t>
            </a:r>
            <a:r>
              <a:rPr lang="it-IT" dirty="0" smtClean="0"/>
              <a:t>Ma </a:t>
            </a:r>
            <a:r>
              <a:rPr lang="it-IT" dirty="0" smtClean="0"/>
              <a:t>un estraneo non lo seguiranno; anzi, fuggiranno via da lui perché non conoscono la voce degli estranei</a:t>
            </a:r>
            <a:r>
              <a:rPr lang="it-IT" dirty="0" smtClean="0"/>
              <a:t>». </a:t>
            </a:r>
            <a:r>
              <a:rPr lang="it-IT" dirty="0" smtClean="0"/>
              <a:t>Questa similitudine disse loro Gesù; ma essi non capirono quali fossero le cose che diceva loro.</a:t>
            </a:r>
            <a:r>
              <a:rPr lang="es-PR" dirty="0" smtClean="0"/>
              <a:t>” </a:t>
            </a:r>
            <a:endParaRPr lang="es-PR" dirty="0" smtClean="0"/>
          </a:p>
          <a:p>
            <a:pPr marL="0" indent="0">
              <a:buNone/>
            </a:pPr>
            <a:r>
              <a:rPr lang="es-PR" dirty="0" smtClean="0">
                <a:solidFill>
                  <a:srgbClr val="FF0000"/>
                </a:solidFill>
              </a:rPr>
              <a:t>	</a:t>
            </a:r>
            <a:r>
              <a:rPr lang="es-PR" dirty="0" smtClean="0">
                <a:solidFill>
                  <a:srgbClr val="FF0000"/>
                </a:solidFill>
              </a:rPr>
              <a:t>(Giovanni </a:t>
            </a:r>
            <a:r>
              <a:rPr lang="es-PR" dirty="0">
                <a:solidFill>
                  <a:srgbClr val="FF0000"/>
                </a:solidFill>
              </a:rPr>
              <a:t>10.1–6, </a:t>
            </a:r>
            <a:r>
              <a:rPr lang="es-PR" dirty="0" smtClean="0">
                <a:solidFill>
                  <a:srgbClr val="FF0000"/>
                </a:solidFill>
              </a:rPr>
              <a:t>NVR) </a:t>
            </a:r>
            <a:endParaRPr lang="es-P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0809736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>
                <a:latin typeface="Candara" pitchFamily="34" charset="0"/>
                <a:cs typeface="Calibri" pitchFamily="34" charset="0"/>
              </a:rPr>
              <a:t>Molti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crederono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in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Lui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/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10.31-42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70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70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4952999" cy="4719638"/>
          </a:xfrm>
        </p:spPr>
        <p:txBody>
          <a:bodyPr>
            <a:normAutofit/>
          </a:bodyPr>
          <a:lstStyle/>
          <a:p>
            <a:r>
              <a:rPr lang="es-PR" dirty="0" smtClean="0">
                <a:solidFill>
                  <a:srgbClr val="FF0000"/>
                </a:solidFill>
              </a:rPr>
              <a:t>10:42</a:t>
            </a:r>
            <a:r>
              <a:rPr lang="es-PR" dirty="0" smtClean="0"/>
              <a:t> </a:t>
            </a:r>
            <a:r>
              <a:rPr lang="es-PR" dirty="0" smtClean="0"/>
              <a:t>È </a:t>
            </a:r>
            <a:r>
              <a:rPr lang="es-PR" dirty="0" err="1" smtClean="0"/>
              <a:t>accattivante</a:t>
            </a:r>
            <a:r>
              <a:rPr lang="es-PR" dirty="0" smtClean="0"/>
              <a:t> </a:t>
            </a:r>
            <a:r>
              <a:rPr lang="es-PR" dirty="0" err="1" smtClean="0"/>
              <a:t>osservare</a:t>
            </a:r>
            <a:r>
              <a:rPr lang="es-PR" dirty="0" smtClean="0"/>
              <a:t> che </a:t>
            </a:r>
            <a:r>
              <a:rPr lang="es-PR" dirty="0" err="1" smtClean="0"/>
              <a:t>malgrado</a:t>
            </a:r>
            <a:r>
              <a:rPr lang="es-PR" dirty="0" smtClean="0"/>
              <a:t> </a:t>
            </a:r>
            <a:r>
              <a:rPr lang="es-PR" dirty="0" err="1" smtClean="0"/>
              <a:t>il</a:t>
            </a:r>
            <a:r>
              <a:rPr lang="es-PR" dirty="0" smtClean="0"/>
              <a:t> </a:t>
            </a:r>
            <a:r>
              <a:rPr lang="es-PR" dirty="0" err="1" smtClean="0"/>
              <a:t>Suo</a:t>
            </a:r>
            <a:r>
              <a:rPr lang="es-PR" dirty="0" smtClean="0"/>
              <a:t> </a:t>
            </a:r>
            <a:r>
              <a:rPr lang="es-PR" dirty="0" err="1" smtClean="0"/>
              <a:t>rifiuto</a:t>
            </a:r>
            <a:r>
              <a:rPr lang="es-PR" dirty="0" smtClean="0"/>
              <a:t> da parte </a:t>
            </a:r>
            <a:r>
              <a:rPr lang="es-PR" dirty="0" err="1" smtClean="0"/>
              <a:t>d’Israele</a:t>
            </a:r>
            <a:r>
              <a:rPr lang="es-PR" dirty="0" smtClean="0"/>
              <a:t>, </a:t>
            </a:r>
            <a:r>
              <a:rPr lang="es-PR" dirty="0" err="1" smtClean="0"/>
              <a:t>Il</a:t>
            </a:r>
            <a:r>
              <a:rPr lang="es-PR" dirty="0" smtClean="0"/>
              <a:t> </a:t>
            </a:r>
            <a:r>
              <a:rPr lang="es-PR" dirty="0" err="1" smtClean="0"/>
              <a:t>Signore</a:t>
            </a:r>
            <a:r>
              <a:rPr lang="es-PR" dirty="0" smtClean="0"/>
              <a:t> </a:t>
            </a:r>
            <a:r>
              <a:rPr lang="es-PR" dirty="0" err="1" smtClean="0"/>
              <a:t>Gesù</a:t>
            </a:r>
            <a:r>
              <a:rPr lang="es-PR" dirty="0" smtClean="0"/>
              <a:t> </a:t>
            </a:r>
            <a:r>
              <a:rPr lang="es-PR" dirty="0" err="1" smtClean="0"/>
              <a:t>trovò</a:t>
            </a:r>
            <a:r>
              <a:rPr lang="es-PR" dirty="0" smtClean="0"/>
              <a:t> </a:t>
            </a:r>
            <a:r>
              <a:rPr lang="es-PR" dirty="0" err="1" smtClean="0"/>
              <a:t>alcuni</a:t>
            </a:r>
            <a:r>
              <a:rPr lang="es-PR" dirty="0" smtClean="0"/>
              <a:t> </a:t>
            </a:r>
            <a:r>
              <a:rPr lang="es-PR" dirty="0" err="1" smtClean="0"/>
              <a:t>cuori</a:t>
            </a:r>
            <a:r>
              <a:rPr lang="es-PR" dirty="0" smtClean="0"/>
              <a:t> </a:t>
            </a:r>
            <a:r>
              <a:rPr lang="es-PR" dirty="0" err="1" smtClean="0"/>
              <a:t>umili</a:t>
            </a:r>
            <a:r>
              <a:rPr lang="es-PR" dirty="0" smtClean="0"/>
              <a:t> e </a:t>
            </a:r>
            <a:r>
              <a:rPr lang="es-PR" dirty="0" err="1" smtClean="0"/>
              <a:t>ricettivi</a:t>
            </a:r>
            <a:r>
              <a:rPr lang="es-PR" dirty="0" smtClean="0"/>
              <a:t>. </a:t>
            </a:r>
            <a:endParaRPr lang="es-PR" dirty="0" smtClean="0"/>
          </a:p>
          <a:p>
            <a:r>
              <a:rPr lang="es-PR" dirty="0" err="1" smtClean="0"/>
              <a:t>Molti</a:t>
            </a:r>
            <a:r>
              <a:rPr lang="es-PR" dirty="0" smtClean="0"/>
              <a:t>, </a:t>
            </a:r>
            <a:r>
              <a:rPr lang="es-PR" dirty="0" err="1" smtClean="0"/>
              <a:t>ci</a:t>
            </a:r>
            <a:r>
              <a:rPr lang="es-PR" dirty="0" smtClean="0"/>
              <a:t> si dice</a:t>
            </a:r>
            <a:r>
              <a:rPr lang="es-PR" dirty="0"/>
              <a:t>, </a:t>
            </a:r>
            <a:r>
              <a:rPr lang="es-PR" dirty="0" err="1" smtClean="0"/>
              <a:t>credettero</a:t>
            </a:r>
            <a:r>
              <a:rPr lang="es-PR" dirty="0" smtClean="0"/>
              <a:t> in </a:t>
            </a:r>
            <a:r>
              <a:rPr lang="es-PR" dirty="0" err="1" smtClean="0"/>
              <a:t>Egli</a:t>
            </a:r>
            <a:r>
              <a:rPr lang="es-PR" dirty="0" smtClean="0"/>
              <a:t> </a:t>
            </a:r>
            <a:r>
              <a:rPr lang="es-PR" dirty="0" err="1" smtClean="0"/>
              <a:t>là</a:t>
            </a:r>
            <a:r>
              <a:rPr lang="es-PR" dirty="0" smtClean="0"/>
              <a:t>.</a:t>
            </a:r>
            <a:endParaRPr lang="es-PR" dirty="0" smtClean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25000"/>
                    </a14:imgEffect>
                    <a14:imgEffect>
                      <a14:brightnessContrast bright="2000" contrast="1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958806" y="1752600"/>
            <a:ext cx="4185194" cy="5107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4826512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>
                <a:latin typeface="Candara" pitchFamily="34" charset="0"/>
                <a:cs typeface="Calibri" pitchFamily="34" charset="0"/>
              </a:rPr>
              <a:t>Molti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crederono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in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Lui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/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10.31-42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71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71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" y="1981200"/>
            <a:ext cx="4952999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 smtClean="0"/>
              <a:t>È </a:t>
            </a:r>
            <a:r>
              <a:rPr lang="es-PR" dirty="0" err="1" smtClean="0"/>
              <a:t>così</a:t>
            </a:r>
            <a:r>
              <a:rPr lang="es-PR" dirty="0" smtClean="0"/>
              <a:t> in </a:t>
            </a:r>
            <a:r>
              <a:rPr lang="es-PR" dirty="0" err="1" smtClean="0"/>
              <a:t>tutte</a:t>
            </a:r>
            <a:r>
              <a:rPr lang="es-PR" dirty="0" smtClean="0"/>
              <a:t> le </a:t>
            </a:r>
            <a:r>
              <a:rPr lang="es-PR" dirty="0" err="1" smtClean="0"/>
              <a:t>età</a:t>
            </a:r>
            <a:r>
              <a:rPr lang="es-PR" dirty="0" smtClean="0"/>
              <a:t>. </a:t>
            </a:r>
            <a:endParaRPr lang="es-PR" dirty="0" smtClean="0"/>
          </a:p>
          <a:p>
            <a:r>
              <a:rPr lang="es-PR" dirty="0" err="1" smtClean="0"/>
              <a:t>C’è</a:t>
            </a:r>
            <a:r>
              <a:rPr lang="es-PR" dirty="0" smtClean="0"/>
              <a:t> </a:t>
            </a:r>
            <a:r>
              <a:rPr lang="es-PR" dirty="0" err="1" smtClean="0"/>
              <a:t>sempre</a:t>
            </a:r>
            <a:r>
              <a:rPr lang="es-PR" dirty="0" smtClean="0"/>
              <a:t> un </a:t>
            </a:r>
            <a:r>
              <a:rPr lang="es-PR" dirty="0" err="1" smtClean="0"/>
              <a:t>rimanente</a:t>
            </a:r>
            <a:r>
              <a:rPr lang="es-PR" dirty="0" smtClean="0"/>
              <a:t> </a:t>
            </a:r>
            <a:r>
              <a:rPr lang="es-PR" dirty="0" smtClean="0"/>
              <a:t>di persone che </a:t>
            </a:r>
            <a:r>
              <a:rPr lang="es-PR" dirty="0" err="1" smtClean="0"/>
              <a:t>sono</a:t>
            </a:r>
            <a:r>
              <a:rPr lang="es-PR" dirty="0" smtClean="0"/>
              <a:t> </a:t>
            </a:r>
            <a:r>
              <a:rPr lang="es-PR" dirty="0" err="1" smtClean="0"/>
              <a:t>disposte</a:t>
            </a:r>
            <a:r>
              <a:rPr lang="es-PR" dirty="0" smtClean="0"/>
              <a:t> a </a:t>
            </a:r>
            <a:r>
              <a:rPr lang="es-PR" dirty="0" err="1" smtClean="0"/>
              <a:t>prendere</a:t>
            </a:r>
            <a:r>
              <a:rPr lang="es-PR" dirty="0" smtClean="0"/>
              <a:t> </a:t>
            </a:r>
            <a:r>
              <a:rPr lang="es-PR" dirty="0" err="1" smtClean="0"/>
              <a:t>il</a:t>
            </a:r>
            <a:r>
              <a:rPr lang="es-PR" dirty="0" smtClean="0"/>
              <a:t> loro </a:t>
            </a:r>
            <a:r>
              <a:rPr lang="es-PR" dirty="0" err="1" smtClean="0"/>
              <a:t>posto</a:t>
            </a:r>
            <a:r>
              <a:rPr lang="es-PR" dirty="0" smtClean="0"/>
              <a:t> con </a:t>
            </a:r>
            <a:r>
              <a:rPr lang="es-PR" dirty="0" err="1" smtClean="0"/>
              <a:t>il</a:t>
            </a:r>
            <a:r>
              <a:rPr lang="es-PR" dirty="0" smtClean="0"/>
              <a:t> </a:t>
            </a:r>
            <a:r>
              <a:rPr lang="es-PR" dirty="0" err="1" smtClean="0"/>
              <a:t>Signore</a:t>
            </a:r>
            <a:r>
              <a:rPr lang="es-PR" dirty="0" smtClean="0"/>
              <a:t> </a:t>
            </a:r>
            <a:r>
              <a:rPr lang="es-PR" dirty="0" err="1" smtClean="0"/>
              <a:t>Gesù</a:t>
            </a:r>
            <a:r>
              <a:rPr lang="es-PR" dirty="0" smtClean="0"/>
              <a:t>, </a:t>
            </a:r>
            <a:r>
              <a:rPr lang="es-PR" dirty="0" err="1" smtClean="0"/>
              <a:t>relegate</a:t>
            </a:r>
            <a:r>
              <a:rPr lang="es-PR" dirty="0" smtClean="0"/>
              <a:t> </a:t>
            </a:r>
            <a:r>
              <a:rPr lang="es-PR" dirty="0" err="1" smtClean="0"/>
              <a:t>dal</a:t>
            </a:r>
            <a:r>
              <a:rPr lang="es-PR" dirty="0" smtClean="0"/>
              <a:t> mondo, </a:t>
            </a:r>
            <a:r>
              <a:rPr lang="es-PR" dirty="0" err="1" smtClean="0"/>
              <a:t>odiate</a:t>
            </a:r>
            <a:r>
              <a:rPr lang="es-PR" dirty="0" smtClean="0"/>
              <a:t>, </a:t>
            </a:r>
            <a:r>
              <a:rPr lang="es-PR" dirty="0" err="1" smtClean="0"/>
              <a:t>schernite</a:t>
            </a:r>
            <a:r>
              <a:rPr lang="es-PR" dirty="0" smtClean="0"/>
              <a:t>, </a:t>
            </a:r>
            <a:r>
              <a:rPr lang="es-PR" dirty="0" err="1" smtClean="0"/>
              <a:t>ma</a:t>
            </a:r>
            <a:r>
              <a:rPr lang="es-PR" dirty="0" smtClean="0"/>
              <a:t> </a:t>
            </a:r>
            <a:r>
              <a:rPr lang="es-PR" dirty="0" err="1" smtClean="0"/>
              <a:t>godendo</a:t>
            </a:r>
            <a:r>
              <a:rPr lang="es-PR" dirty="0" smtClean="0"/>
              <a:t> la </a:t>
            </a:r>
            <a:r>
              <a:rPr lang="es-PR" dirty="0" err="1" smtClean="0"/>
              <a:t>dolce</a:t>
            </a:r>
            <a:r>
              <a:rPr lang="es-PR" dirty="0" smtClean="0"/>
              <a:t> </a:t>
            </a:r>
            <a:r>
              <a:rPr lang="es-PR" dirty="0" err="1" smtClean="0"/>
              <a:t>comunione</a:t>
            </a:r>
            <a:r>
              <a:rPr lang="es-PR" dirty="0" smtClean="0"/>
              <a:t> del </a:t>
            </a:r>
            <a:r>
              <a:rPr lang="es-PR" dirty="0" err="1" smtClean="0"/>
              <a:t>Figlio</a:t>
            </a:r>
            <a:r>
              <a:rPr lang="es-PR" dirty="0" smtClean="0"/>
              <a:t> di Dio.</a:t>
            </a:r>
            <a:endParaRPr lang="es-PR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23000"/>
                    </a14:imgEffect>
                    <a14:imgEffect>
                      <a14:brightnessContrast bright="5000"/>
                    </a14:imgEffect>
                  </a14:imgLayer>
                </a14:imgProps>
              </a:ext>
            </a:extLst>
          </a:blip>
          <a:srcRect l="6194" r="30000"/>
          <a:stretch/>
        </p:blipFill>
        <p:spPr>
          <a:xfrm>
            <a:off x="4800600" y="1752600"/>
            <a:ext cx="4343400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3040652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000" noProof="0" dirty="0" err="1" smtClean="0">
                <a:latin typeface="Candara" pitchFamily="34" charset="0"/>
                <a:cs typeface="Calibri" pitchFamily="34" charset="0"/>
              </a:rPr>
              <a:t>Aplicazioni</a:t>
            </a:r>
            <a:endParaRPr lang="es-PR" sz="3600" noProof="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52399" y="2017712"/>
            <a:ext cx="8534401" cy="4683126"/>
          </a:xfrm>
        </p:spPr>
        <p:txBody>
          <a:bodyPr>
            <a:normAutofit/>
          </a:bodyPr>
          <a:lstStyle/>
          <a:p>
            <a:r>
              <a:rPr lang="es-PR" sz="3600" dirty="0" smtClean="0">
                <a:latin typeface="Candara" pitchFamily="34" charset="0"/>
                <a:cs typeface="Calibri" pitchFamily="34" charset="0"/>
              </a:rPr>
              <a:t>Una </a:t>
            </a:r>
            <a:r>
              <a:rPr lang="es-PR" sz="3600" dirty="0" err="1" smtClean="0">
                <a:latin typeface="Candara" pitchFamily="34" charset="0"/>
                <a:cs typeface="Calibri" pitchFamily="34" charset="0"/>
              </a:rPr>
              <a:t>salvazione</a:t>
            </a:r>
            <a:r>
              <a:rPr lang="es-PR" sz="360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3600" dirty="0" err="1" smtClean="0">
                <a:latin typeface="Candara" pitchFamily="34" charset="0"/>
                <a:cs typeface="Calibri" pitchFamily="34" charset="0"/>
              </a:rPr>
              <a:t>sicura</a:t>
            </a:r>
            <a:r>
              <a:rPr lang="es-PR" sz="3600" dirty="0" smtClean="0">
                <a:latin typeface="Candara" pitchFamily="34" charset="0"/>
                <a:cs typeface="Calibri" pitchFamily="34" charset="0"/>
              </a:rPr>
              <a:t>.</a:t>
            </a:r>
            <a:endParaRPr lang="es-PR" sz="3600" dirty="0" smtClean="0">
              <a:latin typeface="Candara" pitchFamily="34" charset="0"/>
              <a:cs typeface="Calibri" pitchFamily="34" charset="0"/>
            </a:endParaRPr>
          </a:p>
          <a:p>
            <a:pPr lvl="1"/>
            <a:r>
              <a:rPr lang="es-PR" dirty="0" smtClean="0">
                <a:latin typeface="Candara" pitchFamily="34" charset="0"/>
                <a:cs typeface="Calibri" pitchFamily="34" charset="0"/>
              </a:rPr>
              <a:t>La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salvazione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che Dio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ci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offre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non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dipende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dalla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nostra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forza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,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né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dal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nostro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intelletto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.</a:t>
            </a:r>
            <a:endParaRPr lang="es-PR" dirty="0" smtClean="0">
              <a:latin typeface="Candara" pitchFamily="34" charset="0"/>
              <a:cs typeface="Calibri" pitchFamily="34" charset="0"/>
            </a:endParaRPr>
          </a:p>
          <a:p>
            <a:pPr lvl="1"/>
            <a:r>
              <a:rPr lang="es-PR" dirty="0" smtClean="0">
                <a:latin typeface="Candara" pitchFamily="34" charset="0"/>
                <a:cs typeface="Calibri" pitchFamily="34" charset="0"/>
              </a:rPr>
              <a:t>La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salvazione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viene da Dio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esclusivamente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, 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e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là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radica 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la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sicurezza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e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perseveranza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che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c’è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.</a:t>
            </a:r>
            <a:endParaRPr lang="es-PR" dirty="0" smtClean="0"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72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72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81800" y="0"/>
            <a:ext cx="2362200" cy="1771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9485838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000" noProof="0" dirty="0" err="1" smtClean="0">
                <a:latin typeface="Candara" pitchFamily="34" charset="0"/>
                <a:cs typeface="Calibri" pitchFamily="34" charset="0"/>
              </a:rPr>
              <a:t>Aplicazioni</a:t>
            </a:r>
            <a:endParaRPr lang="es-PR" sz="3600" noProof="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52399" y="2017712"/>
            <a:ext cx="8534401" cy="4683126"/>
          </a:xfrm>
        </p:spPr>
        <p:txBody>
          <a:bodyPr>
            <a:normAutofit/>
          </a:bodyPr>
          <a:lstStyle/>
          <a:p>
            <a:r>
              <a:rPr lang="es-PR" sz="3600" dirty="0" smtClean="0">
                <a:latin typeface="Candara" pitchFamily="34" charset="0"/>
                <a:cs typeface="Calibri" pitchFamily="34" charset="0"/>
              </a:rPr>
              <a:t>Una </a:t>
            </a:r>
            <a:r>
              <a:rPr lang="es-PR" sz="3600" dirty="0" err="1" smtClean="0">
                <a:latin typeface="Candara" pitchFamily="34" charset="0"/>
                <a:cs typeface="Calibri" pitchFamily="34" charset="0"/>
              </a:rPr>
              <a:t>salvazione</a:t>
            </a:r>
            <a:r>
              <a:rPr lang="es-PR" sz="360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3600" dirty="0" err="1" smtClean="0">
                <a:latin typeface="Candara" pitchFamily="34" charset="0"/>
                <a:cs typeface="Calibri" pitchFamily="34" charset="0"/>
              </a:rPr>
              <a:t>piena</a:t>
            </a:r>
            <a:r>
              <a:rPr lang="es-PR" sz="3600" dirty="0" smtClean="0">
                <a:latin typeface="Candara" pitchFamily="34" charset="0"/>
                <a:cs typeface="Calibri" pitchFamily="34" charset="0"/>
              </a:rPr>
              <a:t> di </a:t>
            </a:r>
            <a:r>
              <a:rPr lang="es-PR" sz="3600" dirty="0" err="1" smtClean="0">
                <a:latin typeface="Candara" pitchFamily="34" charset="0"/>
                <a:cs typeface="Calibri" pitchFamily="34" charset="0"/>
              </a:rPr>
              <a:t>benedizioni</a:t>
            </a:r>
            <a:r>
              <a:rPr lang="es-PR" sz="3600" dirty="0" smtClean="0">
                <a:latin typeface="Candara" pitchFamily="34" charset="0"/>
                <a:cs typeface="Calibri" pitchFamily="34" charset="0"/>
              </a:rPr>
              <a:t>.</a:t>
            </a:r>
            <a:endParaRPr lang="es-PR" sz="3600" dirty="0" smtClean="0">
              <a:latin typeface="Candara" pitchFamily="34" charset="0"/>
              <a:cs typeface="Calibri" pitchFamily="34" charset="0"/>
            </a:endParaRPr>
          </a:p>
          <a:p>
            <a:pPr lvl="1"/>
            <a:r>
              <a:rPr lang="es-PR" dirty="0" err="1" smtClean="0">
                <a:latin typeface="Candara" pitchFamily="34" charset="0"/>
                <a:cs typeface="Calibri" pitchFamily="34" charset="0"/>
              </a:rPr>
              <a:t>Q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uando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Dio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determinò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salvarci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, non solamente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ci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ha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offerto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un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benessere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nel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cielo, 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se non che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soppra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tutto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ci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ha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promesso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una 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serie 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di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privilegi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qui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e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allora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.</a:t>
            </a:r>
            <a:endParaRPr lang="es-PR" dirty="0" smtClean="0">
              <a:latin typeface="Candara" pitchFamily="34" charset="0"/>
              <a:cs typeface="Calibri" pitchFamily="34" charset="0"/>
            </a:endParaRPr>
          </a:p>
          <a:p>
            <a:pPr lvl="1"/>
            <a:r>
              <a:rPr lang="es-PR" dirty="0" err="1" smtClean="0">
                <a:latin typeface="Candara" pitchFamily="34" charset="0"/>
                <a:cs typeface="Calibri" pitchFamily="34" charset="0"/>
              </a:rPr>
              <a:t>Possiamo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avere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una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comunione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autentica con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Egli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oggi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stesso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.</a:t>
            </a:r>
            <a:endParaRPr lang="es-PR" dirty="0"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73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73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81800" y="0"/>
            <a:ext cx="2362200" cy="1771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3687313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218A1B8D-2211-4267-85EA-46D8260B611F}" type="slidenum">
              <a:rPr lang="en-US">
                <a:solidFill>
                  <a:srgbClr val="000000"/>
                </a:solidFill>
              </a:rPr>
              <a:pPr>
                <a:defRPr/>
              </a:pPr>
              <a:t>74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26009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s-PR" noProof="0" dirty="0" err="1" smtClean="0">
                <a:latin typeface="Candara" pitchFamily="34" charset="0"/>
                <a:cs typeface="Calibri" pitchFamily="34" charset="0"/>
              </a:rPr>
              <a:t>Bibliografia</a:t>
            </a:r>
            <a:endParaRPr lang="es-PR" noProof="0" dirty="0" smtClean="0">
              <a:latin typeface="Candara" pitchFamily="34" charset="0"/>
              <a:cs typeface="Calibri" pitchFamily="34" charset="0"/>
            </a:endParaRPr>
          </a:p>
        </p:txBody>
      </p:sp>
      <p:sp>
        <p:nvSpPr>
          <p:cNvPr id="2600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2400" y="1941513"/>
            <a:ext cx="8534400" cy="4459287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Carson, D., France, R.,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Motyer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J., &amp;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Wenham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G. (2000, c1999). </a:t>
            </a:r>
            <a:r>
              <a:rPr lang="es-PR" sz="1400" i="1" noProof="0" dirty="0" smtClean="0">
                <a:latin typeface="Candara" pitchFamily="34" charset="0"/>
                <a:cs typeface="Calibri" pitchFamily="34" charset="0"/>
              </a:rPr>
              <a:t>Nuevo comentario Bíblico : Siglo veintiuno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(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electronic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ed.) (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Lc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6.20-26). Miami: Sociedades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Bı́blicas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Unidas.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Douglas, J.D. </a:t>
            </a:r>
            <a:r>
              <a:rPr lang="es-PR" sz="1400" i="1" noProof="0" dirty="0" smtClean="0">
                <a:latin typeface="Candara" pitchFamily="34" charset="0"/>
                <a:cs typeface="Calibri" pitchFamily="34" charset="0"/>
              </a:rPr>
              <a:t>Nuevo Diccionario Bíblico : Primera Edición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. Miami: Sociedades Bíblicas Unidas, 2000.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i="1" noProof="0" dirty="0" smtClean="0">
                <a:latin typeface="Candara" pitchFamily="34" charset="0"/>
                <a:cs typeface="Calibri" pitchFamily="34" charset="0"/>
              </a:rPr>
              <a:t>LBLA Mapas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electronic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ed. La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Habra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CA: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Foundation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Publications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Inc., 2000.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Lockward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Alfonso. </a:t>
            </a:r>
            <a:r>
              <a:rPr lang="es-PR" sz="1400" i="1" noProof="0" dirty="0" smtClean="0">
                <a:latin typeface="Candara" pitchFamily="34" charset="0"/>
                <a:cs typeface="Calibri" pitchFamily="34" charset="0"/>
              </a:rPr>
              <a:t>Nuevo Diccionario De La Biblia.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Miami: Editorial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Unilit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2003.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i="1" noProof="0" dirty="0" smtClean="0">
                <a:latin typeface="Candara" pitchFamily="34" charset="0"/>
                <a:cs typeface="Calibri" pitchFamily="34" charset="0"/>
              </a:rPr>
              <a:t>Mapas De La Biblia Caribe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electronic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ed. Nashville: Editorial Caribe, 2000, c1998.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Martínez, Mario, et al, eds. </a:t>
            </a:r>
            <a:r>
              <a:rPr lang="es-PR" sz="1400" i="1" noProof="0" dirty="0" smtClean="0">
                <a:latin typeface="Candara" pitchFamily="34" charset="0"/>
                <a:cs typeface="Calibri" pitchFamily="34" charset="0"/>
              </a:rPr>
              <a:t>El Expositor Bíblico: La Biblia, Libro por Libro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Maestros de jóvenes y Adultos, Volumen 2, 5nta Ed. El Paso, Texas: Casa Bautista de Publicaciones, 2007, c1995.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Nelson,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Wilton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M. y Juan Rojas Mayo, </a:t>
            </a:r>
            <a:r>
              <a:rPr lang="es-PR" sz="1400" i="1" noProof="0" dirty="0" smtClean="0">
                <a:latin typeface="Candara" pitchFamily="34" charset="0"/>
                <a:cs typeface="Calibri" pitchFamily="34" charset="0"/>
              </a:rPr>
              <a:t>Nelson Nuevo Diccionario Ilustrado De La Biblia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electronic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ed. Nashville: Editorial Caribe, 2000, c1998.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dirty="0" smtClean="0">
                <a:latin typeface="Candara" pitchFamily="34" charset="0"/>
                <a:cs typeface="Calibri" pitchFamily="34" charset="0"/>
              </a:rPr>
              <a:t>Vine, W.E. </a:t>
            </a:r>
            <a:r>
              <a:rPr lang="es-PR" sz="1400" i="1" dirty="0" smtClean="0">
                <a:latin typeface="Candara" pitchFamily="34" charset="0"/>
                <a:cs typeface="Calibri" pitchFamily="34" charset="0"/>
              </a:rPr>
              <a:t>Vine Diccionario Expositivo De Palabras Del Antiguo Y Del Nuevo Testamento Exhaustivo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,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electronic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 ed. Nashville: Editorial Caribe, 2000, c1999.</a:t>
            </a:r>
          </a:p>
          <a:p>
            <a:pPr marL="0" indent="0">
              <a:buNone/>
            </a:pPr>
            <a:r>
              <a:rPr lang="es-PR" sz="140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Walvoord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, J. F., &amp;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Zuck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, R. B. (1996). El conocimiento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bíblico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, un comentario expositivo: Antiguo Testamento, tomo 1: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Génesis-Números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 (125). Puebla,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México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: Ediciones Las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Américas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, A.C.</a:t>
            </a:r>
          </a:p>
          <a:p>
            <a:pPr marL="0" indent="0">
              <a:buNone/>
            </a:pPr>
            <a:r>
              <a:rPr lang="es-PR" sz="1400" dirty="0" smtClean="0">
                <a:latin typeface="Candara" pitchFamily="34" charset="0"/>
                <a:cs typeface="Calibri" pitchFamily="34" charset="0"/>
              </a:rPr>
              <a:t> Carro, D., Poe, J. T.,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Zorzoli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, R. O., &amp; Editorial Mundo Hispano (El Paso, T. (1993-). Comentario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bı́blico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 mundo hispano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Exodo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 (1. ed.) (26). El Paso, TX: Editorial Mundo Hispano.</a:t>
            </a:r>
          </a:p>
          <a:p>
            <a:pPr marL="0" indent="0">
              <a:buNone/>
            </a:pPr>
            <a:r>
              <a:rPr lang="es-PR" sz="140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Wiersbe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, W. W. (1995). Bosquejos expositivos de la Biblia: Antiguo y Nuevo Testamento (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electronic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 ed.). Nashville: Editorial Caribe.</a:t>
            </a:r>
          </a:p>
          <a:p>
            <a:pPr marL="0" indent="0">
              <a:buNone/>
            </a:pPr>
            <a:r>
              <a:rPr lang="es-PR" sz="140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MacDonald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, W. (2004). Comentario Bíblico de William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MacDonald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: Antiguo Testamento y Nuevo Testamento (46).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Viladecavalls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 (Barcelona),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Espa±a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: Editorial CLIE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. φ</a:t>
            </a:r>
            <a:endParaRPr lang="es-PR" sz="1400" dirty="0" smtClean="0">
              <a:latin typeface="Candara" pitchFamily="34" charset="0"/>
              <a:cs typeface="Calibri" pitchFamily="34" charset="0"/>
            </a:endParaRPr>
          </a:p>
          <a:p>
            <a:pPr marL="0" indent="0">
              <a:buNone/>
            </a:pPr>
            <a:r>
              <a:rPr lang="es-PR" sz="140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Platt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Alberto T. Estudios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Bı́blicos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 ELA: Para que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creáis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 (Juan). Puebla, Pue.,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México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: Ediciones Las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Américas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A. C., 1995.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Print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.</a:t>
            </a:r>
          </a:p>
          <a:p>
            <a:pPr marL="0" indent="0">
              <a:buNone/>
            </a:pPr>
            <a:r>
              <a:rPr lang="es-PR" sz="140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Gillis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, C. (1991). El Antiguo Testamento: Un Comentario Sobre Su Historia y Literatura, Tomos I-V (╔x 14.21). El Paso, TX: Casa Bautista De Publicaciones.</a:t>
            </a:r>
          </a:p>
          <a:p>
            <a:pPr marL="0" lvl="1" indent="0">
              <a:buClr>
                <a:schemeClr val="folHlink"/>
              </a:buClr>
              <a:buSzPct val="60000"/>
              <a:buNone/>
            </a:pPr>
            <a:r>
              <a:rPr lang="es-PR" sz="1400" dirty="0" smtClean="0">
                <a:latin typeface="Candara" pitchFamily="34" charset="0"/>
                <a:cs typeface="Calibri" pitchFamily="34" charset="0"/>
                <a:hlinkClick r:id="rId3"/>
              </a:rPr>
              <a:t>http://www.dsmedia.org/resources/illustrations/sweet-publishing/john</a:t>
            </a:r>
            <a:endParaRPr lang="es-PR" sz="1400" dirty="0" smtClean="0">
              <a:latin typeface="Candara" pitchFamily="34" charset="0"/>
              <a:cs typeface="Calibri" pitchFamily="34" charset="0"/>
            </a:endParaRPr>
          </a:p>
          <a:p>
            <a:pPr marL="0" lvl="1" indent="0">
              <a:buClr>
                <a:schemeClr val="folHlink"/>
              </a:buClr>
              <a:buSzPct val="60000"/>
              <a:buNone/>
            </a:pPr>
            <a:endParaRPr lang="es-PR" sz="1400" dirty="0" smtClean="0">
              <a:latin typeface="Candara" pitchFamily="34" charset="0"/>
              <a:cs typeface="Calibri" pitchFamily="34" charset="0"/>
            </a:endParaRPr>
          </a:p>
          <a:p>
            <a:pPr marL="0" lvl="1" indent="0">
              <a:buClr>
                <a:schemeClr val="folHlink"/>
              </a:buClr>
              <a:buSzPct val="60000"/>
              <a:buNone/>
            </a:pPr>
            <a:endParaRPr lang="es-PR" sz="1400" dirty="0" smtClean="0">
              <a:latin typeface="Candara" pitchFamily="34" charset="0"/>
              <a:cs typeface="Calibri" pitchFamily="34" charset="0"/>
            </a:endParaRP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endParaRPr lang="es-PR" sz="1400" noProof="0" dirty="0" smtClean="0">
              <a:latin typeface="Candara" pitchFamily="34" charset="0"/>
              <a:cs typeface="Calibri" pitchFamily="34" charset="0"/>
            </a:endParaRP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endParaRPr lang="es-PR" sz="1400" noProof="0" dirty="0" smtClean="0">
              <a:latin typeface="Candara" pitchFamily="34" charset="0"/>
              <a:cs typeface="Calibri" pitchFamily="34" charset="0"/>
            </a:endParaRPr>
          </a:p>
        </p:txBody>
      </p:sp>
      <p:sp>
        <p:nvSpPr>
          <p:cNvPr id="260100" name="Slide Number Placeholder 3"/>
          <p:cNvSpPr txBox="1">
            <a:spLocks noGrp="1"/>
          </p:cNvSpPr>
          <p:nvPr/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B3F4E463-F5E4-45E0-82AC-34CAC993DA12}" type="slidenum">
              <a:rPr lang="en-US" sz="1400">
                <a:solidFill>
                  <a:srgbClr val="000000"/>
                </a:solidFill>
              </a:rPr>
              <a:pPr algn="r"/>
              <a:t>74</a:t>
            </a:fld>
            <a:endParaRPr lang="en-US" sz="14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599" t="3809" r="5997" b="4074"/>
          <a:stretch/>
        </p:blipFill>
        <p:spPr>
          <a:xfrm>
            <a:off x="-1" y="-1"/>
            <a:ext cx="9144001" cy="6897415"/>
          </a:xfrm>
          <a:prstGeom prst="rect">
            <a:avLst/>
          </a:prstGeom>
        </p:spPr>
      </p:pic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8C845-AC6A-4CB1-AD25-7DB23307EAA9}" type="slidenum">
              <a:rPr lang="en-US"/>
              <a:pPr/>
              <a:t>75</a:t>
            </a:fld>
            <a:endParaRPr lang="en-US"/>
          </a:p>
        </p:txBody>
      </p:sp>
      <p:sp>
        <p:nvSpPr>
          <p:cNvPr id="238596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70505" y="1143000"/>
            <a:ext cx="8402990" cy="4419600"/>
          </a:xfrm>
          <a:solidFill>
            <a:schemeClr val="tx1">
              <a:alpha val="44000"/>
            </a:schemeClr>
          </a:solidFill>
          <a:ln/>
          <a:effectLst>
            <a:softEdge rad="127000"/>
          </a:effectLst>
        </p:spPr>
        <p:txBody>
          <a:bodyPr anchor="ctr"/>
          <a:lstStyle/>
          <a:p>
            <a:pPr marL="0" indent="0" algn="ctr">
              <a:buFontTx/>
              <a:buNone/>
            </a:pPr>
            <a:r>
              <a:rPr lang="es-PR" sz="40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Unit</a:t>
            </a:r>
            <a:r>
              <a:rPr lang="es-PR" sz="40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à</a:t>
            </a:r>
            <a:r>
              <a:rPr lang="es-PR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 </a:t>
            </a:r>
            <a:r>
              <a:rPr lang="es-PR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7: </a:t>
            </a:r>
            <a:r>
              <a:rPr lang="es-PR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Dopo </a:t>
            </a:r>
            <a:r>
              <a:rPr lang="es-PR" sz="40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Giudea</a:t>
            </a:r>
            <a:endParaRPr lang="es-PR" sz="40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  <a:cs typeface="Calibri" pitchFamily="34" charset="0"/>
            </a:endParaRPr>
          </a:p>
          <a:p>
            <a:pPr marL="0" indent="0" algn="ctr">
              <a:buFontTx/>
              <a:buNone/>
            </a:pPr>
            <a:r>
              <a:rPr lang="es-PR" sz="40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Vittorioso</a:t>
            </a:r>
            <a:r>
              <a:rPr lang="es-PR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 </a:t>
            </a:r>
            <a:r>
              <a:rPr lang="es-PR" sz="40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sulla</a:t>
            </a:r>
            <a:r>
              <a:rPr lang="es-PR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 </a:t>
            </a:r>
            <a:r>
              <a:rPr lang="es-PR" sz="40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morte</a:t>
            </a:r>
            <a:endParaRPr lang="es-PR" sz="40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  <a:cs typeface="Calibri" pitchFamily="34" charset="0"/>
            </a:endParaRPr>
          </a:p>
          <a:p>
            <a:pPr marL="0" indent="0" algn="ctr">
              <a:buFontTx/>
              <a:buNone/>
            </a:pPr>
            <a:r>
              <a:rPr lang="es-PR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(Giovanni11.1-44</a:t>
            </a:r>
            <a:r>
              <a:rPr lang="es-PR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) </a:t>
            </a:r>
            <a:endParaRPr lang="es-PR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  <a:cs typeface="Calibri" pitchFamily="34" charset="0"/>
            </a:endParaRPr>
          </a:p>
          <a:p>
            <a:pPr marL="0" indent="0" algn="ctr">
              <a:buFontTx/>
              <a:buNone/>
            </a:pPr>
            <a:r>
              <a:rPr lang="es-PR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8 </a:t>
            </a:r>
            <a:r>
              <a:rPr lang="es-PR" sz="40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aprile</a:t>
            </a:r>
            <a:r>
              <a:rPr lang="es-PR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 2014</a:t>
            </a:r>
            <a:endParaRPr lang="es-PR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  <a:cs typeface="Calibri" pitchFamily="34" charset="0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5060951" y="6468785"/>
            <a:ext cx="3962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P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Iglesia Bíblica Bautista de </a:t>
            </a:r>
            <a:r>
              <a:rPr lang="es-PR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Aguadilla</a:t>
            </a:r>
            <a:endParaRPr lang="es-P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533400" y="6472238"/>
            <a:ext cx="3352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PR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La Biblia Libro por Libro, CBP</a:t>
            </a:r>
            <a:r>
              <a:rPr lang="en-US" i="1" baseline="30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®</a:t>
            </a: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886200" y="6112430"/>
            <a:ext cx="842042" cy="745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698731" y="1142999"/>
            <a:ext cx="369844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+mn-cs"/>
              </a:rPr>
              <a:t>Prossimo</a:t>
            </a:r>
            <a:r>
              <a:rPr lang="en-US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+mn-cs"/>
              </a:rPr>
              <a:t> Studio</a:t>
            </a:r>
            <a:endParaRPr lang="en-US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6075825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8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8596" grpId="0" animBg="1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>
                <a:solidFill>
                  <a:srgbClr val="000000"/>
                </a:solidFill>
              </a:rPr>
              <a:pPr/>
              <a:t>76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09600" y="145214"/>
            <a:ext cx="7924800" cy="6636586"/>
          </a:xfrm>
          <a:prstGeom prst="rect">
            <a:avLst/>
          </a:prstGeom>
          <a:noFill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>
                <a:latin typeface="Candara" pitchFamily="34" charset="0"/>
                <a:cs typeface="Calibri" pitchFamily="34" charset="0"/>
              </a:rPr>
              <a:t>Gesù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il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buon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pastore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/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10.1-6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05399" cy="4719638"/>
          </a:xfrm>
        </p:spPr>
        <p:txBody>
          <a:bodyPr>
            <a:normAutofit/>
          </a:bodyPr>
          <a:lstStyle/>
          <a:p>
            <a:r>
              <a:rPr lang="es-PR" dirty="0">
                <a:solidFill>
                  <a:srgbClr val="FF0000"/>
                </a:solidFill>
              </a:rPr>
              <a:t>10:1</a:t>
            </a:r>
            <a:r>
              <a:rPr lang="es-PR" dirty="0"/>
              <a:t> </a:t>
            </a:r>
            <a:r>
              <a:rPr lang="es-PR" dirty="0" err="1" smtClean="0"/>
              <a:t>Questi</a:t>
            </a:r>
            <a:r>
              <a:rPr lang="es-PR" dirty="0" smtClean="0"/>
              <a:t> </a:t>
            </a:r>
            <a:r>
              <a:rPr lang="es-PR" dirty="0" err="1" smtClean="0"/>
              <a:t>versetti</a:t>
            </a:r>
            <a:r>
              <a:rPr lang="es-PR" dirty="0" smtClean="0"/>
              <a:t> </a:t>
            </a:r>
            <a:r>
              <a:rPr lang="es-PR" dirty="0" err="1" smtClean="0"/>
              <a:t>sono</a:t>
            </a:r>
            <a:r>
              <a:rPr lang="es-PR" dirty="0" smtClean="0"/>
              <a:t> </a:t>
            </a:r>
            <a:r>
              <a:rPr lang="es-PR" dirty="0" err="1" smtClean="0"/>
              <a:t>strettamente</a:t>
            </a:r>
            <a:r>
              <a:rPr lang="es-PR" dirty="0" smtClean="0"/>
              <a:t> </a:t>
            </a:r>
            <a:r>
              <a:rPr lang="es-PR" dirty="0" err="1" smtClean="0"/>
              <a:t>connessi</a:t>
            </a:r>
            <a:r>
              <a:rPr lang="es-PR" dirty="0" smtClean="0"/>
              <a:t> </a:t>
            </a:r>
            <a:r>
              <a:rPr lang="es-PR" dirty="0"/>
              <a:t>con </a:t>
            </a:r>
            <a:r>
              <a:rPr lang="es-PR" dirty="0" err="1" smtClean="0"/>
              <a:t>l’ultima</a:t>
            </a:r>
            <a:r>
              <a:rPr lang="es-PR" dirty="0" smtClean="0"/>
              <a:t> </a:t>
            </a:r>
            <a:r>
              <a:rPr lang="es-PR" dirty="0"/>
              <a:t>parte del </a:t>
            </a:r>
            <a:r>
              <a:rPr lang="es-PR" dirty="0" err="1" smtClean="0">
                <a:solidFill>
                  <a:srgbClr val="FF0000"/>
                </a:solidFill>
              </a:rPr>
              <a:t>capitolo</a:t>
            </a:r>
            <a:r>
              <a:rPr lang="es-PR" dirty="0" smtClean="0">
                <a:solidFill>
                  <a:srgbClr val="FF0000"/>
                </a:solidFill>
              </a:rPr>
              <a:t> </a:t>
            </a:r>
            <a:r>
              <a:rPr lang="es-PR" dirty="0">
                <a:solidFill>
                  <a:srgbClr val="FF0000"/>
                </a:solidFill>
              </a:rPr>
              <a:t>9</a:t>
            </a:r>
            <a:r>
              <a:rPr lang="es-PR" dirty="0"/>
              <a:t>. </a:t>
            </a:r>
            <a:endParaRPr lang="es-PR" dirty="0" smtClean="0"/>
          </a:p>
          <a:p>
            <a:r>
              <a:rPr lang="es-PR" dirty="0" err="1" smtClean="0"/>
              <a:t>Là</a:t>
            </a:r>
            <a:r>
              <a:rPr lang="es-PR" dirty="0" smtClean="0"/>
              <a:t>, </a:t>
            </a:r>
            <a:r>
              <a:rPr lang="es-PR" dirty="0" err="1" smtClean="0"/>
              <a:t>il</a:t>
            </a:r>
            <a:r>
              <a:rPr lang="es-PR" dirty="0" smtClean="0"/>
              <a:t> </a:t>
            </a:r>
            <a:r>
              <a:rPr lang="es-PR" dirty="0" err="1" smtClean="0"/>
              <a:t>Signore</a:t>
            </a:r>
            <a:r>
              <a:rPr lang="es-PR" dirty="0" smtClean="0"/>
              <a:t> </a:t>
            </a:r>
            <a:r>
              <a:rPr lang="es-PR" dirty="0" err="1" smtClean="0"/>
              <a:t>Gesù</a:t>
            </a:r>
            <a:r>
              <a:rPr lang="es-PR" dirty="0" smtClean="0"/>
              <a:t> </a:t>
            </a:r>
            <a:r>
              <a:rPr lang="es-PR" dirty="0" err="1" smtClean="0"/>
              <a:t>stava</a:t>
            </a:r>
            <a:r>
              <a:rPr lang="es-PR" dirty="0" smtClean="0"/>
              <a:t> parlando i </a:t>
            </a:r>
            <a:r>
              <a:rPr lang="es-PR" dirty="0" err="1" smtClean="0"/>
              <a:t>farisei</a:t>
            </a:r>
            <a:r>
              <a:rPr lang="es-PR" dirty="0" smtClean="0"/>
              <a:t>, che </a:t>
            </a:r>
            <a:r>
              <a:rPr lang="es-PR" dirty="0" err="1" smtClean="0"/>
              <a:t>afirmavano</a:t>
            </a:r>
            <a:r>
              <a:rPr lang="es-PR" dirty="0" smtClean="0"/>
              <a:t> </a:t>
            </a:r>
            <a:r>
              <a:rPr lang="es-PR" dirty="0" err="1" smtClean="0"/>
              <a:t>essere</a:t>
            </a:r>
            <a:r>
              <a:rPr lang="es-PR" dirty="0" smtClean="0"/>
              <a:t> i </a:t>
            </a:r>
            <a:r>
              <a:rPr lang="es-PR" dirty="0" err="1" smtClean="0"/>
              <a:t>pastori</a:t>
            </a:r>
            <a:r>
              <a:rPr lang="es-PR" dirty="0" smtClean="0"/>
              <a:t> </a:t>
            </a:r>
            <a:r>
              <a:rPr lang="es-PR" dirty="0" err="1" smtClean="0"/>
              <a:t>leggittimi</a:t>
            </a:r>
            <a:r>
              <a:rPr lang="es-PR" dirty="0" smtClean="0"/>
              <a:t> del </a:t>
            </a:r>
            <a:r>
              <a:rPr lang="es-PR" dirty="0" err="1" smtClean="0"/>
              <a:t>popolo</a:t>
            </a:r>
            <a:r>
              <a:rPr lang="es-PR" dirty="0" smtClean="0"/>
              <a:t> di </a:t>
            </a:r>
            <a:r>
              <a:rPr lang="es-PR" dirty="0" err="1" smtClean="0"/>
              <a:t>Israele</a:t>
            </a:r>
            <a:r>
              <a:rPr lang="es-PR" dirty="0" smtClean="0"/>
              <a:t>. </a:t>
            </a:r>
            <a:endParaRPr lang="es-PR" dirty="0" smtClean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1959" y="1826201"/>
            <a:ext cx="3792041" cy="5029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284604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>
                <a:latin typeface="Candara" pitchFamily="34" charset="0"/>
                <a:cs typeface="Calibri" pitchFamily="34" charset="0"/>
              </a:rPr>
              <a:t>Gesù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il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buon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pastore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/>
            </a:r>
            <a:br>
              <a:rPr lang="es-PR" dirty="0" smtClean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10.1-6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05399" cy="4719638"/>
          </a:xfrm>
        </p:spPr>
        <p:txBody>
          <a:bodyPr>
            <a:normAutofit/>
          </a:bodyPr>
          <a:lstStyle/>
          <a:p>
            <a:r>
              <a:rPr lang="es-PR" dirty="0" smtClean="0"/>
              <a:t>È a </a:t>
            </a:r>
            <a:r>
              <a:rPr lang="es-PR" dirty="0" err="1" smtClean="0"/>
              <a:t>quelli</a:t>
            </a:r>
            <a:r>
              <a:rPr lang="es-PR" dirty="0" smtClean="0"/>
              <a:t>  </a:t>
            </a:r>
            <a:r>
              <a:rPr lang="es-PR" dirty="0" err="1" smtClean="0"/>
              <a:t>particolarmente</a:t>
            </a:r>
            <a:r>
              <a:rPr lang="es-PR" dirty="0" smtClean="0"/>
              <a:t> che </a:t>
            </a:r>
            <a:r>
              <a:rPr lang="es-PR" dirty="0" err="1" smtClean="0"/>
              <a:t>Gesù</a:t>
            </a:r>
            <a:r>
              <a:rPr lang="es-PR" dirty="0" smtClean="0"/>
              <a:t> si </a:t>
            </a:r>
            <a:r>
              <a:rPr lang="es-PR" dirty="0" err="1" smtClean="0"/>
              <a:t>riferisce</a:t>
            </a:r>
            <a:r>
              <a:rPr lang="es-PR" dirty="0" smtClean="0"/>
              <a:t> </a:t>
            </a:r>
            <a:r>
              <a:rPr lang="es-PR" dirty="0" err="1" smtClean="0"/>
              <a:t>qui</a:t>
            </a:r>
            <a:r>
              <a:rPr lang="es-PR" dirty="0" smtClean="0"/>
              <a:t>. </a:t>
            </a:r>
            <a:endParaRPr lang="es-PR" dirty="0" smtClean="0"/>
          </a:p>
          <a:p>
            <a:r>
              <a:rPr lang="es-PR" dirty="0" err="1" smtClean="0"/>
              <a:t>Il</a:t>
            </a:r>
            <a:r>
              <a:rPr lang="es-PR" dirty="0" smtClean="0"/>
              <a:t> </a:t>
            </a:r>
            <a:r>
              <a:rPr lang="es-PR" dirty="0" err="1" smtClean="0"/>
              <a:t>carattere</a:t>
            </a:r>
            <a:r>
              <a:rPr lang="es-PR" dirty="0" smtClean="0"/>
              <a:t> </a:t>
            </a:r>
            <a:r>
              <a:rPr lang="es-PR" dirty="0" err="1" smtClean="0"/>
              <a:t>solenne</a:t>
            </a:r>
            <a:r>
              <a:rPr lang="es-PR" dirty="0" smtClean="0"/>
              <a:t> di </a:t>
            </a:r>
            <a:r>
              <a:rPr lang="es-PR" dirty="0" err="1" smtClean="0"/>
              <a:t>ciò</a:t>
            </a:r>
            <a:r>
              <a:rPr lang="es-PR" dirty="0" smtClean="0"/>
              <a:t> che </a:t>
            </a:r>
            <a:r>
              <a:rPr lang="es-PR" dirty="0" err="1" smtClean="0"/>
              <a:t>direbbe</a:t>
            </a:r>
            <a:r>
              <a:rPr lang="es-PR" dirty="0" smtClean="0"/>
              <a:t> si </a:t>
            </a:r>
            <a:r>
              <a:rPr lang="es-PR" dirty="0"/>
              <a:t>indica </a:t>
            </a:r>
            <a:r>
              <a:rPr lang="es-PR" dirty="0" smtClean="0"/>
              <a:t>in </a:t>
            </a:r>
            <a:r>
              <a:rPr lang="es-PR" dirty="0" err="1" smtClean="0"/>
              <a:t>quest</a:t>
            </a:r>
            <a:r>
              <a:rPr lang="es-PR" dirty="0" err="1" smtClean="0"/>
              <a:t>a</a:t>
            </a:r>
            <a:r>
              <a:rPr lang="es-PR" dirty="0" smtClean="0"/>
              <a:t> </a:t>
            </a:r>
            <a:r>
              <a:rPr lang="es-PR" dirty="0" err="1" smtClean="0"/>
              <a:t>espressione</a:t>
            </a:r>
            <a:r>
              <a:rPr lang="es-PR" dirty="0" smtClean="0"/>
              <a:t>: In </a:t>
            </a:r>
            <a:r>
              <a:rPr lang="es-PR" dirty="0" err="1" smtClean="0"/>
              <a:t>verità</a:t>
            </a:r>
            <a:r>
              <a:rPr lang="es-PR" dirty="0" smtClean="0"/>
              <a:t>, in </a:t>
            </a:r>
            <a:r>
              <a:rPr lang="es-PR" dirty="0" err="1" smtClean="0"/>
              <a:t>verità</a:t>
            </a:r>
            <a:r>
              <a:rPr lang="es-PR" dirty="0" smtClean="0"/>
              <a:t> vi </a:t>
            </a:r>
            <a:r>
              <a:rPr lang="es-PR" dirty="0" err="1" smtClean="0"/>
              <a:t>dico</a:t>
            </a:r>
            <a:r>
              <a:rPr lang="es-PR" dirty="0" smtClean="0"/>
              <a:t>.</a:t>
            </a:r>
            <a:endParaRPr lang="es-PR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1959" y="1826201"/>
            <a:ext cx="3792041" cy="5029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1465156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3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8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64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4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90867</TotalTime>
  <Words>4580</Words>
  <Application>Microsoft Office PowerPoint</Application>
  <PresentationFormat>On-screen Show (4:3)</PresentationFormat>
  <Paragraphs>576</Paragraphs>
  <Slides>76</Slides>
  <Notes>76</Notes>
  <HiddenSlides>0</HiddenSlides>
  <MMClips>0</MMClips>
  <ScaleCrop>false</ScaleCrop>
  <HeadingPairs>
    <vt:vector size="4" baseType="variant">
      <vt:variant>
        <vt:lpstr>Theme</vt:lpstr>
      </vt:variant>
      <vt:variant>
        <vt:i4>6</vt:i4>
      </vt:variant>
      <vt:variant>
        <vt:lpstr>Slide Titles</vt:lpstr>
      </vt:variant>
      <vt:variant>
        <vt:i4>76</vt:i4>
      </vt:variant>
    </vt:vector>
  </HeadingPairs>
  <TitlesOfParts>
    <vt:vector size="82" baseType="lpstr">
      <vt:lpstr>Blends</vt:lpstr>
      <vt:lpstr>2_Blends</vt:lpstr>
      <vt:lpstr>3_Blends</vt:lpstr>
      <vt:lpstr>8_Blends</vt:lpstr>
      <vt:lpstr>64_Blends</vt:lpstr>
      <vt:lpstr>4_Blends</vt:lpstr>
      <vt:lpstr>Slide 1</vt:lpstr>
      <vt:lpstr>Contesto</vt:lpstr>
      <vt:lpstr>Versetto Chiave:</vt:lpstr>
      <vt:lpstr>Abbozzo dello Studio</vt:lpstr>
      <vt:lpstr>Gesù il buon pastore Giovanni 10.1-6</vt:lpstr>
      <vt:lpstr>Gesù il buon pastore Giovanni 10.1-6</vt:lpstr>
      <vt:lpstr>Gesù il buon pastore Giovanni 10.1-6</vt:lpstr>
      <vt:lpstr>Gesù il buon pastore Giovanni 10.1-6</vt:lpstr>
      <vt:lpstr>Gesù il buon pastore Giovanni 10.1-6</vt:lpstr>
      <vt:lpstr>Gesù il buon pastore Giovanni 10.1-6</vt:lpstr>
      <vt:lpstr>Gesù il buon pastore Giovanni 10.1-6</vt:lpstr>
      <vt:lpstr>Gesù il buon pastore Giovanni 10.1-6</vt:lpstr>
      <vt:lpstr>Gesù il buon pastore Giovanni 10.1-6</vt:lpstr>
      <vt:lpstr>Gesù il buon pastore Giovanni 10.1-6</vt:lpstr>
      <vt:lpstr>Gesù il buon pastore Giovanni 10.1-6</vt:lpstr>
      <vt:lpstr>Gesù il buon pastore Giovanni 10.1-6</vt:lpstr>
      <vt:lpstr>Gesù il buon pastore Giovanni 10.1-6</vt:lpstr>
      <vt:lpstr>Gesù il buon pastore Giovanni 10.1-6</vt:lpstr>
      <vt:lpstr>Gesù il buon pastore Giovanni 10.1-6</vt:lpstr>
      <vt:lpstr>Gesù il buon pastore Giovanni 10.1-6</vt:lpstr>
      <vt:lpstr>Gesù il buon pastore Giovanni 10.1-6</vt:lpstr>
      <vt:lpstr>Gesù il buon pastore Giovanni 10.1-6</vt:lpstr>
      <vt:lpstr>Gesù il buon pastore Giovanni 10.1-6</vt:lpstr>
      <vt:lpstr>Gesù il buon pastore Giovanni 10.1-6</vt:lpstr>
      <vt:lpstr>Gesù il buon pastore Giovanni 10.1-6</vt:lpstr>
      <vt:lpstr>Gesù il buon pastore Giovanni 10.1-6</vt:lpstr>
      <vt:lpstr>Gesù il buon pastore Giovanni 10.7-21</vt:lpstr>
      <vt:lpstr>Gesù il buon pastore Giovanni 10.7-21</vt:lpstr>
      <vt:lpstr>Gesù il buon pastore Giovanni 10.7-21</vt:lpstr>
      <vt:lpstr>Gesù il buon pastore Giovanni 10.7-21</vt:lpstr>
      <vt:lpstr>Gesù il buon pastore Giovanni 10.7-21</vt:lpstr>
      <vt:lpstr>Gesù il buon pastore Giovanni 10.7-21</vt:lpstr>
      <vt:lpstr>Gesù il buon pastore Giovanni 10.7-21</vt:lpstr>
      <vt:lpstr>Gesù il buon pastore Giovanni 10.7-21</vt:lpstr>
      <vt:lpstr>Gesù il buon pastore Giovanni 10.7-21</vt:lpstr>
      <vt:lpstr>Gesù il buon pastore Giovanni 10.7-21</vt:lpstr>
      <vt:lpstr>Gesù il buon pastore Giovanni 10.7-21</vt:lpstr>
      <vt:lpstr>Gesù il buon pastore Giovanni 10.7-21</vt:lpstr>
      <vt:lpstr>Gesù il buon pastore Giovanni 10.7-21</vt:lpstr>
      <vt:lpstr>Gesù il buon pastore Giovanni 10.7-21</vt:lpstr>
      <vt:lpstr>Gesù parla apertamente Giovanni 10.22-26</vt:lpstr>
      <vt:lpstr>Gesù parla apertamente Giovanni 10.22-26</vt:lpstr>
      <vt:lpstr>Gesù parla apertamente Giovanni 10.22-26</vt:lpstr>
      <vt:lpstr>Gesù parla apertamente Giovanni 10.22-26</vt:lpstr>
      <vt:lpstr>Gesù parla apertamente Giovanni 10.22-26</vt:lpstr>
      <vt:lpstr>Gesù parla apertamente Giovanni 10.22-26</vt:lpstr>
      <vt:lpstr>Gesù parla apertamente Giovanni 10.22-26</vt:lpstr>
      <vt:lpstr>Gesù parla apertamente Giovanni 10.22-26</vt:lpstr>
      <vt:lpstr>Pecore del buon Pastore Giovanni 10.27-30</vt:lpstr>
      <vt:lpstr>Pecore del buon Pastore Giovanni 10.27-30</vt:lpstr>
      <vt:lpstr>Pecore del buon Pastore Giovanni 10.27-30</vt:lpstr>
      <vt:lpstr>Pecore del buon Pastore Giovanni 10.27-30</vt:lpstr>
      <vt:lpstr>Pecore del buon Pastore Giovanni 10.27-30</vt:lpstr>
      <vt:lpstr>Pecore del buon Pastore Giovanni 10.27-30</vt:lpstr>
      <vt:lpstr>Pecore del buon Pastore Giovanni 10.27-30</vt:lpstr>
      <vt:lpstr>Pecore del buon Pastore Giovanni 10.27-30</vt:lpstr>
      <vt:lpstr>Pecore del buon Pastore Giovanni 10.27-30</vt:lpstr>
      <vt:lpstr>Pecore del buon Pastore Giovanni 10.27-30</vt:lpstr>
      <vt:lpstr>Pecore del buon Pastore Giovanni 10.27-30</vt:lpstr>
      <vt:lpstr>Pecore del buon Pastore Giovanni 10.27-30</vt:lpstr>
      <vt:lpstr>Pecore del buon Pastore Giovanni 10.27-30</vt:lpstr>
      <vt:lpstr>Molti crederono in Lui Giovanni 10.31-42</vt:lpstr>
      <vt:lpstr>Molti crederono in Lui Giovanni 10.31-42</vt:lpstr>
      <vt:lpstr>Molti crederono in Lui Giovanni 10.31-42</vt:lpstr>
      <vt:lpstr>Molti crederono in Lui Giovanni 10.31-42</vt:lpstr>
      <vt:lpstr>Molti crederono in Lui Giovanni 10.31-42</vt:lpstr>
      <vt:lpstr>Molti crederono in Lui Giovanni 10.31-42</vt:lpstr>
      <vt:lpstr>Molti crederono in Lui Giovanni 10.31-42</vt:lpstr>
      <vt:lpstr>Molti crederono in Lui Giovanni 10.31-42</vt:lpstr>
      <vt:lpstr>Molti crederono in Lui Giovanni 10.31-42</vt:lpstr>
      <vt:lpstr>Molti crederono in Lui Giovanni 10.31-42</vt:lpstr>
      <vt:lpstr>Aplicazioni</vt:lpstr>
      <vt:lpstr>Aplicazioni</vt:lpstr>
      <vt:lpstr>Bibliografia</vt:lpstr>
      <vt:lpstr>Slide 75</vt:lpstr>
      <vt:lpstr>Slide 76</vt:lpstr>
    </vt:vector>
  </TitlesOfParts>
  <Company>UIPR-Aguadilla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Juan</dc:title>
  <dc:creator>Tito Ortega</dc:creator>
  <cp:lastModifiedBy>Jose Luis</cp:lastModifiedBy>
  <cp:revision>7678</cp:revision>
  <cp:lastPrinted>2012-10-30T21:37:29Z</cp:lastPrinted>
  <dcterms:created xsi:type="dcterms:W3CDTF">2007-01-24T21:53:34Z</dcterms:created>
  <dcterms:modified xsi:type="dcterms:W3CDTF">2014-08-08T18:27:38Z</dcterms:modified>
</cp:coreProperties>
</file>