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31"/>
  </p:notesMasterIdLst>
  <p:handoutMasterIdLst>
    <p:handoutMasterId r:id="rId32"/>
  </p:handoutMasterIdLst>
  <p:sldIdLst>
    <p:sldId id="901" r:id="rId3"/>
    <p:sldId id="530" r:id="rId4"/>
    <p:sldId id="1315" r:id="rId5"/>
    <p:sldId id="1265" r:id="rId6"/>
    <p:sldId id="1309" r:id="rId7"/>
    <p:sldId id="1372" r:id="rId8"/>
    <p:sldId id="1579" r:id="rId9"/>
    <p:sldId id="1576" r:id="rId10"/>
    <p:sldId id="1588" r:id="rId11"/>
    <p:sldId id="1589" r:id="rId12"/>
    <p:sldId id="757" r:id="rId13"/>
    <p:sldId id="1284" r:id="rId14"/>
    <p:sldId id="1580" r:id="rId15"/>
    <p:sldId id="1578" r:id="rId16"/>
    <p:sldId id="1322" r:id="rId17"/>
    <p:sldId id="1462" r:id="rId18"/>
    <p:sldId id="1581" r:id="rId19"/>
    <p:sldId id="1582" r:id="rId20"/>
    <p:sldId id="1565" r:id="rId21"/>
    <p:sldId id="1583" r:id="rId22"/>
    <p:sldId id="1586" r:id="rId23"/>
    <p:sldId id="1587" r:id="rId24"/>
    <p:sldId id="1370" r:id="rId25"/>
    <p:sldId id="1566" r:id="rId26"/>
    <p:sldId id="1567" r:id="rId27"/>
    <p:sldId id="542" r:id="rId28"/>
    <p:sldId id="1371" r:id="rId29"/>
    <p:sldId id="269" r:id="rId30"/>
  </p:sldIdLst>
  <p:sldSz cx="9144000" cy="6858000" type="screen4x3"/>
  <p:notesSz cx="6858000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85633"/>
    <a:srgbClr val="502604"/>
    <a:srgbClr val="660066"/>
    <a:srgbClr val="996633"/>
    <a:srgbClr val="104C2D"/>
    <a:srgbClr val="1D7D42"/>
    <a:srgbClr val="990099"/>
    <a:srgbClr val="336600"/>
    <a:srgbClr val="CC0000"/>
    <a:srgbClr val="FF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51" autoAdjust="0"/>
    <p:restoredTop sz="93476" autoAdjust="0"/>
  </p:normalViewPr>
  <p:slideViewPr>
    <p:cSldViewPr>
      <p:cViewPr varScale="1">
        <p:scale>
          <a:sx n="79" d="100"/>
          <a:sy n="79" d="100"/>
        </p:scale>
        <p:origin x="-111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8/6/2014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27914"/>
            <a:ext cx="2971800" cy="45418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82625"/>
            <a:ext cx="4540250" cy="3405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746"/>
            <a:ext cx="5486400" cy="40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627914"/>
            <a:ext cx="2971800" cy="45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69547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40865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232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55314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02351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15163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67079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31847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7336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627774"/>
            <a:ext cx="2971800" cy="45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26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642399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27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5451941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483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763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4881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9131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3922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8580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0925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8/6/2014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microsoft.com/office/2007/relationships/hdphoto" Target="../media/hdphoto6.wdp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8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Unità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7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Dopo </a:t>
            </a:r>
            <a:r>
              <a:rPr lang="es-PR" sz="3600" dirty="0" err="1" smtClean="0">
                <a:solidFill>
                  <a:schemeClr val="tx2"/>
                </a:solidFill>
                <a:latin typeface="Candara" pitchFamily="34" charset="0"/>
              </a:rPr>
              <a:t>Giudea</a:t>
            </a:r>
            <a:endParaRPr kumimoji="0" lang="es-PR" sz="3600" b="0" i="0" u="none" strike="noStrike" kern="1200" cap="none" spc="0" normalizeH="0" baseline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S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24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</a:t>
            </a:r>
            <a:r>
              <a:rPr kumimoji="0" lang="es-PR" sz="4400" b="0" i="0" u="none" strike="noStrike" kern="1200" cap="none" spc="0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Gesù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</a:t>
            </a:r>
            <a:r>
              <a:rPr kumimoji="0" lang="es-PR" sz="4400" b="0" i="0" u="none" strike="noStrike" kern="1200" cap="none" spc="0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cagiona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controversia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Giovanni 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9:1-41)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18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marzo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2014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10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09800"/>
            <a:ext cx="8458200" cy="4648200"/>
          </a:xfrm>
        </p:spPr>
        <p:txBody>
          <a:bodyPr/>
          <a:lstStyle/>
          <a:p>
            <a:r>
              <a:rPr lang="es-ES" i="1" dirty="0" err="1" smtClean="0"/>
              <a:t>Mentre</a:t>
            </a:r>
            <a:r>
              <a:rPr lang="es-ES" i="1" dirty="0" smtClean="0"/>
              <a:t> è </a:t>
            </a:r>
            <a:r>
              <a:rPr lang="es-ES" i="1" dirty="0" err="1" smtClean="0"/>
              <a:t>giorno</a:t>
            </a:r>
            <a:r>
              <a:rPr lang="es-ES" i="1" dirty="0" smtClean="0"/>
              <a:t>:</a:t>
            </a:r>
            <a:endParaRPr lang="es-ES" i="1" dirty="0" smtClean="0"/>
          </a:p>
          <a:p>
            <a:pPr lvl="1"/>
            <a:r>
              <a:rPr lang="es-ES" dirty="0" err="1" smtClean="0"/>
              <a:t>Giorno</a:t>
            </a:r>
            <a:r>
              <a:rPr lang="es-ES" dirty="0" smtClean="0"/>
              <a:t> </a:t>
            </a:r>
            <a:r>
              <a:rPr lang="es-ES" dirty="0" smtClean="0"/>
              <a:t>(</a:t>
            </a:r>
            <a:r>
              <a:rPr lang="es-ES" dirty="0" smtClean="0"/>
              <a:t>luce) </a:t>
            </a:r>
            <a:r>
              <a:rPr lang="es-ES" i="1" dirty="0" smtClean="0"/>
              <a:t>vs. </a:t>
            </a:r>
            <a:r>
              <a:rPr lang="es-ES" dirty="0" err="1" smtClean="0"/>
              <a:t>Notte</a:t>
            </a:r>
            <a:r>
              <a:rPr lang="es-ES" dirty="0" smtClean="0"/>
              <a:t> </a:t>
            </a:r>
            <a:r>
              <a:rPr lang="es-ES" dirty="0" smtClean="0"/>
              <a:t>(oscuridad)</a:t>
            </a:r>
          </a:p>
          <a:p>
            <a:pPr lvl="1"/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giorno</a:t>
            </a:r>
            <a:r>
              <a:rPr lang="es-ES" dirty="0" smtClean="0"/>
              <a:t> è tempo di </a:t>
            </a:r>
            <a:r>
              <a:rPr lang="es-ES" dirty="0" err="1" smtClean="0"/>
              <a:t>opportunità</a:t>
            </a:r>
            <a:r>
              <a:rPr lang="es-ES" dirty="0" smtClean="0"/>
              <a:t> – di </a:t>
            </a:r>
            <a:r>
              <a:rPr lang="es-ES" dirty="0" err="1" smtClean="0"/>
              <a:t>ricevere</a:t>
            </a:r>
            <a:r>
              <a:rPr lang="es-ES" dirty="0" smtClean="0"/>
              <a:t> </a:t>
            </a:r>
            <a:r>
              <a:rPr lang="es-ES" dirty="0" err="1" smtClean="0"/>
              <a:t>Gesù</a:t>
            </a:r>
            <a:r>
              <a:rPr lang="es-ES" dirty="0" smtClean="0"/>
              <a:t> come Salvatore.</a:t>
            </a:r>
            <a:endParaRPr lang="es-ES" dirty="0" smtClean="0"/>
          </a:p>
          <a:p>
            <a:pPr lvl="1"/>
            <a:r>
              <a:rPr lang="es-ES" dirty="0" err="1" smtClean="0"/>
              <a:t>Notte</a:t>
            </a:r>
            <a:r>
              <a:rPr lang="es-ES" dirty="0" smtClean="0"/>
              <a:t> </a:t>
            </a:r>
            <a:r>
              <a:rPr lang="es-ES" dirty="0" smtClean="0"/>
              <a:t>es </a:t>
            </a:r>
            <a:r>
              <a:rPr lang="es-ES" dirty="0" err="1" smtClean="0"/>
              <a:t>allusivo</a:t>
            </a:r>
            <a:r>
              <a:rPr lang="es-ES" dirty="0" smtClean="0"/>
              <a:t> </a:t>
            </a:r>
            <a:r>
              <a:rPr lang="es-ES" dirty="0" smtClean="0"/>
              <a:t>al </a:t>
            </a:r>
            <a:r>
              <a:rPr lang="es-ES" dirty="0" smtClean="0"/>
              <a:t>tempo </a:t>
            </a:r>
            <a:r>
              <a:rPr lang="es-ES" dirty="0" err="1" smtClean="0"/>
              <a:t>nel</a:t>
            </a:r>
            <a:r>
              <a:rPr lang="es-ES" dirty="0" smtClean="0"/>
              <a:t> </a:t>
            </a:r>
            <a:r>
              <a:rPr lang="es-ES" dirty="0" err="1" smtClean="0"/>
              <a:t>quale</a:t>
            </a:r>
            <a:r>
              <a:rPr lang="es-ES" dirty="0" smtClean="0"/>
              <a:t> </a:t>
            </a:r>
            <a:r>
              <a:rPr lang="es-ES" dirty="0" err="1" smtClean="0"/>
              <a:t>l’opportunità</a:t>
            </a:r>
            <a:r>
              <a:rPr lang="es-ES" dirty="0" smtClean="0"/>
              <a:t> di </a:t>
            </a:r>
            <a:r>
              <a:rPr lang="es-ES" dirty="0" err="1" smtClean="0"/>
              <a:t>ottenere</a:t>
            </a:r>
            <a:r>
              <a:rPr lang="es-ES" dirty="0" smtClean="0"/>
              <a:t> la </a:t>
            </a:r>
            <a:r>
              <a:rPr lang="es-ES" dirty="0" err="1" smtClean="0"/>
              <a:t>salvazione</a:t>
            </a:r>
            <a:r>
              <a:rPr lang="es-ES" dirty="0" smtClean="0"/>
              <a:t> per </a:t>
            </a:r>
            <a:r>
              <a:rPr lang="es-ES" dirty="0" err="1" smtClean="0"/>
              <a:t>l’anima</a:t>
            </a:r>
            <a:r>
              <a:rPr lang="es-ES" dirty="0" smtClean="0"/>
              <a:t> non è </a:t>
            </a:r>
            <a:r>
              <a:rPr lang="es-ES" dirty="0" err="1" smtClean="0"/>
              <a:t>disponibile</a:t>
            </a:r>
            <a:r>
              <a:rPr lang="es-ES" dirty="0" smtClean="0"/>
              <a:t>. 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467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 smtClean="0"/>
              <a:t>Un </a:t>
            </a:r>
            <a:r>
              <a:rPr lang="en-US" dirty="0" err="1" smtClean="0"/>
              <a:t>uomo</a:t>
            </a:r>
            <a:r>
              <a:rPr lang="en-US" dirty="0" smtClean="0"/>
              <a:t> </a:t>
            </a:r>
            <a:r>
              <a:rPr lang="en-US" dirty="0" err="1" smtClean="0"/>
              <a:t>cieco</a:t>
            </a:r>
            <a:r>
              <a:rPr lang="en-US" dirty="0" smtClean="0"/>
              <a:t> </a:t>
            </a:r>
            <a:r>
              <a:rPr lang="es-PR" dirty="0" err="1" smtClean="0"/>
              <a:t>riceve</a:t>
            </a:r>
            <a:r>
              <a:rPr lang="es-PR" dirty="0" smtClean="0"/>
              <a:t> la vista</a:t>
            </a:r>
            <a:r>
              <a:rPr lang="en-US" dirty="0" smtClean="0"/>
              <a:t> </a:t>
            </a:r>
            <a:r>
              <a:rPr lang="es-PR" dirty="0" smtClean="0"/>
              <a:t>(Giovanni 9:1-7)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2471179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err="1" smtClean="0"/>
              <a:t>Testimonianza</a:t>
            </a:r>
            <a:r>
              <a:rPr lang="es-PR" dirty="0" smtClean="0"/>
              <a:t> </a:t>
            </a:r>
            <a:r>
              <a:rPr lang="es-PR" dirty="0" err="1" smtClean="0"/>
              <a:t>dell’uomo</a:t>
            </a:r>
            <a:r>
              <a:rPr lang="es-PR" dirty="0" smtClean="0"/>
              <a:t> </a:t>
            </a:r>
            <a:r>
              <a:rPr lang="es-PR" dirty="0" err="1" smtClean="0"/>
              <a:t>guarito</a:t>
            </a:r>
            <a:r>
              <a:rPr lang="es-PR" dirty="0" smtClean="0"/>
              <a:t> (Giovanni </a:t>
            </a:r>
            <a:r>
              <a:rPr lang="es-PR" dirty="0"/>
              <a:t>9:13-17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440380" y="2106442"/>
            <a:ext cx="6255820" cy="452295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it-IT" dirty="0" smtClean="0"/>
              <a:t>Condussero dai farisei colui che era stato cieco. </a:t>
            </a:r>
            <a:r>
              <a:rPr lang="it-IT" dirty="0" smtClean="0"/>
              <a:t> </a:t>
            </a:r>
            <a:r>
              <a:rPr lang="it-IT" dirty="0" smtClean="0"/>
              <a:t>Or era in giorno di sabato che Gesù aveva fatto il fango e gli aveva aperto gli occhi. </a:t>
            </a:r>
            <a:r>
              <a:rPr lang="it-IT" dirty="0" smtClean="0"/>
              <a:t>I </a:t>
            </a:r>
            <a:r>
              <a:rPr lang="it-IT" dirty="0" smtClean="0"/>
              <a:t>farisei dunque gli domandarono di nuovo come egli avesse ricuperato la vista. Ed egli disse loro: «Mi ha messo del fango sugli occhi, mi sono lavato e ci vedo</a:t>
            </a:r>
            <a:r>
              <a:rPr lang="it-IT" dirty="0" smtClean="0"/>
              <a:t>»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err="1" smtClean="0"/>
              <a:t>Testimonianza</a:t>
            </a:r>
            <a:r>
              <a:rPr lang="es-PR" dirty="0" smtClean="0"/>
              <a:t> </a:t>
            </a:r>
            <a:r>
              <a:rPr lang="es-PR" dirty="0" err="1" smtClean="0"/>
              <a:t>dell’uomo</a:t>
            </a:r>
            <a:r>
              <a:rPr lang="es-PR" dirty="0" smtClean="0"/>
              <a:t> </a:t>
            </a:r>
            <a:r>
              <a:rPr lang="es-PR" dirty="0" err="1" smtClean="0"/>
              <a:t>guarito</a:t>
            </a:r>
            <a:r>
              <a:rPr lang="es-PR" dirty="0" smtClean="0"/>
              <a:t> (Giovanni 9:13-17)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763000" cy="3581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</a:t>
            </a:r>
            <a:r>
              <a:rPr lang="it-IT" dirty="0" smtClean="0"/>
              <a:t> Perciò alcuni dei farisei dicevano: «Quest'uomo non è da Dio perché non osserva il sabato». Ma altri dicevano: «Come può un peccatore fare tali miracoli?» E vi era disaccordo tra di loro. </a:t>
            </a:r>
            <a:r>
              <a:rPr lang="it-IT" dirty="0" smtClean="0"/>
              <a:t>Essi </a:t>
            </a:r>
            <a:r>
              <a:rPr lang="it-IT" dirty="0" smtClean="0"/>
              <a:t>dunque dissero di nuovo al cieco: «Tu, che dici di lui, poiché ti ha aperto gli occhi?» Egli rispose: «È un profeta</a:t>
            </a:r>
            <a:r>
              <a:rPr lang="it-IT" dirty="0" smtClean="0"/>
              <a:t>»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err="1" smtClean="0"/>
              <a:t>Testimonianza</a:t>
            </a:r>
            <a:r>
              <a:rPr lang="es-PR" dirty="0" smtClean="0"/>
              <a:t> </a:t>
            </a:r>
            <a:r>
              <a:rPr lang="es-PR" dirty="0" err="1" smtClean="0"/>
              <a:t>dell’uomo</a:t>
            </a:r>
            <a:r>
              <a:rPr lang="es-PR" dirty="0" smtClean="0"/>
              <a:t> </a:t>
            </a:r>
            <a:r>
              <a:rPr lang="es-PR" dirty="0" err="1" smtClean="0"/>
              <a:t>guarito</a:t>
            </a:r>
            <a:r>
              <a:rPr lang="es-PR" dirty="0" smtClean="0"/>
              <a:t> (Giovanni 9:13-17)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39454386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8839200" cy="4800600"/>
          </a:xfrm>
        </p:spPr>
        <p:txBody>
          <a:bodyPr/>
          <a:lstStyle/>
          <a:p>
            <a:r>
              <a:rPr lang="es-ES" i="1" dirty="0" err="1" smtClean="0"/>
              <a:t>Evidenze</a:t>
            </a:r>
            <a:r>
              <a:rPr lang="es-ES" i="1" dirty="0" smtClean="0"/>
              <a:t> </a:t>
            </a:r>
            <a:r>
              <a:rPr lang="es-ES" i="1" dirty="0" err="1" smtClean="0"/>
              <a:t>dell’opera</a:t>
            </a:r>
            <a:r>
              <a:rPr lang="es-ES" i="1" dirty="0" smtClean="0"/>
              <a:t> di Dio</a:t>
            </a:r>
            <a:endParaRPr lang="es-ES" dirty="0" smtClean="0"/>
          </a:p>
          <a:p>
            <a:pPr lvl="1"/>
            <a:r>
              <a:rPr lang="es-ES" dirty="0" smtClean="0"/>
              <a:t>I </a:t>
            </a:r>
            <a:r>
              <a:rPr lang="es-ES" dirty="0" err="1" smtClean="0"/>
              <a:t>ciechi</a:t>
            </a:r>
            <a:r>
              <a:rPr lang="es-ES" dirty="0" smtClean="0"/>
              <a:t> </a:t>
            </a:r>
            <a:r>
              <a:rPr lang="es-ES" dirty="0" err="1" smtClean="0"/>
              <a:t>spirituali</a:t>
            </a:r>
            <a:r>
              <a:rPr lang="es-ES" dirty="0" smtClean="0"/>
              <a:t> si </a:t>
            </a:r>
            <a:r>
              <a:rPr lang="es-ES" dirty="0" err="1" smtClean="0"/>
              <a:t>resistiranno</a:t>
            </a:r>
            <a:r>
              <a:rPr lang="es-ES" dirty="0" smtClean="0"/>
              <a:t> a </a:t>
            </a:r>
            <a:r>
              <a:rPr lang="es-ES" dirty="0" err="1" smtClean="0"/>
              <a:t>vedere</a:t>
            </a:r>
            <a:r>
              <a:rPr lang="es-ES" dirty="0" smtClean="0"/>
              <a:t> la </a:t>
            </a:r>
            <a:r>
              <a:rPr lang="es-ES" dirty="0" smtClean="0"/>
              <a:t>mano del </a:t>
            </a:r>
            <a:r>
              <a:rPr lang="es-ES" dirty="0" err="1" smtClean="0"/>
              <a:t>Signore</a:t>
            </a:r>
            <a:r>
              <a:rPr lang="es-ES" dirty="0" smtClean="0"/>
              <a:t> operando.</a:t>
            </a:r>
            <a:endParaRPr lang="es-ES" sz="1200" dirty="0"/>
          </a:p>
          <a:p>
            <a:pPr lvl="1"/>
            <a:r>
              <a:rPr lang="es-ES" dirty="0" err="1" smtClean="0"/>
              <a:t>Preferiranno</a:t>
            </a:r>
            <a:r>
              <a:rPr lang="es-ES" dirty="0" smtClean="0"/>
              <a:t>  </a:t>
            </a:r>
            <a:r>
              <a:rPr lang="es-ES" dirty="0" err="1" smtClean="0"/>
              <a:t>giustificare</a:t>
            </a:r>
            <a:r>
              <a:rPr lang="es-ES" dirty="0" smtClean="0"/>
              <a:t> la </a:t>
            </a:r>
            <a:r>
              <a:rPr lang="es-ES" dirty="0" err="1" smtClean="0"/>
              <a:t>sua</a:t>
            </a:r>
            <a:r>
              <a:rPr lang="es-ES" dirty="0" smtClean="0"/>
              <a:t> </a:t>
            </a:r>
            <a:r>
              <a:rPr lang="es-ES" dirty="0" err="1" smtClean="0"/>
              <a:t>ignoranza</a:t>
            </a:r>
            <a:r>
              <a:rPr lang="es-ES" dirty="0" smtClean="0"/>
              <a:t>.</a:t>
            </a:r>
            <a:endParaRPr lang="es-ES" sz="5000" dirty="0" smtClean="0"/>
          </a:p>
          <a:p>
            <a:pPr lvl="2"/>
            <a:r>
              <a:rPr lang="es-ES" dirty="0" err="1" smtClean="0"/>
              <a:t>E</a:t>
            </a:r>
            <a:r>
              <a:rPr lang="es-ES" dirty="0" err="1" smtClean="0"/>
              <a:t>nfasi</a:t>
            </a:r>
            <a:r>
              <a:rPr lang="es-ES" dirty="0" smtClean="0"/>
              <a:t> </a:t>
            </a:r>
            <a:r>
              <a:rPr lang="es-ES" dirty="0" err="1" smtClean="0"/>
              <a:t>nel</a:t>
            </a:r>
            <a:r>
              <a:rPr lang="es-ES" dirty="0" smtClean="0"/>
              <a:t> </a:t>
            </a:r>
            <a:r>
              <a:rPr lang="es-ES" dirty="0" err="1" smtClean="0"/>
              <a:t>giorno</a:t>
            </a:r>
            <a:r>
              <a:rPr lang="es-ES" dirty="0" smtClean="0"/>
              <a:t> </a:t>
            </a:r>
            <a:r>
              <a:rPr lang="es-ES" i="1" dirty="0" err="1" smtClean="0"/>
              <a:t>sabato</a:t>
            </a:r>
            <a:r>
              <a:rPr lang="es-ES" i="1" dirty="0" smtClean="0"/>
              <a:t>.</a:t>
            </a:r>
          </a:p>
          <a:p>
            <a:pPr lvl="2"/>
            <a:r>
              <a:rPr lang="es-ES" dirty="0" err="1" smtClean="0"/>
              <a:t>Il</a:t>
            </a:r>
            <a:r>
              <a:rPr lang="es-ES" dirty="0" smtClean="0"/>
              <a:t> loro </a:t>
            </a:r>
            <a:r>
              <a:rPr lang="es-ES" dirty="0" smtClean="0"/>
              <a:t>legalismo </a:t>
            </a:r>
            <a:r>
              <a:rPr lang="es-ES" dirty="0" err="1" smtClean="0"/>
              <a:t>gli</a:t>
            </a:r>
            <a:r>
              <a:rPr lang="es-ES" dirty="0" smtClean="0"/>
              <a:t> ha </a:t>
            </a:r>
            <a:r>
              <a:rPr lang="es-ES" dirty="0" err="1" smtClean="0"/>
              <a:t>portato</a:t>
            </a:r>
            <a:r>
              <a:rPr lang="es-ES" dirty="0" smtClean="0"/>
              <a:t> a </a:t>
            </a:r>
            <a:r>
              <a:rPr lang="es-ES" dirty="0" err="1" smtClean="0"/>
              <a:t>concludere</a:t>
            </a:r>
            <a:r>
              <a:rPr lang="es-ES" dirty="0" smtClean="0"/>
              <a:t> </a:t>
            </a:r>
            <a:r>
              <a:rPr lang="es-ES" dirty="0" smtClean="0"/>
              <a:t>ch</a:t>
            </a:r>
            <a:r>
              <a:rPr lang="es-ES" dirty="0" smtClean="0"/>
              <a:t>e</a:t>
            </a:r>
            <a:r>
              <a:rPr lang="es-ES" dirty="0" smtClean="0"/>
              <a:t>, </a:t>
            </a:r>
            <a:r>
              <a:rPr lang="es-ES" dirty="0" err="1" smtClean="0"/>
              <a:t>malgrado</a:t>
            </a:r>
            <a:r>
              <a:rPr lang="es-ES" dirty="0" smtClean="0"/>
              <a:t> la </a:t>
            </a:r>
            <a:r>
              <a:rPr lang="es-ES" dirty="0" err="1" smtClean="0"/>
              <a:t>chiara</a:t>
            </a:r>
            <a:r>
              <a:rPr lang="es-ES" dirty="0" smtClean="0"/>
              <a:t> </a:t>
            </a:r>
            <a:r>
              <a:rPr lang="es-ES" dirty="0" err="1" smtClean="0"/>
              <a:t>dimostrazione</a:t>
            </a:r>
            <a:r>
              <a:rPr lang="es-ES" dirty="0" smtClean="0"/>
              <a:t> di </a:t>
            </a:r>
            <a:r>
              <a:rPr lang="es-ES" dirty="0" err="1" smtClean="0"/>
              <a:t>potere</a:t>
            </a:r>
            <a:r>
              <a:rPr lang="es-ES" dirty="0" smtClean="0"/>
              <a:t> di </a:t>
            </a:r>
            <a:r>
              <a:rPr lang="es-ES" dirty="0" err="1" smtClean="0"/>
              <a:t>Gesù</a:t>
            </a:r>
            <a:r>
              <a:rPr lang="es-ES" dirty="0" smtClean="0"/>
              <a:t>, </a:t>
            </a:r>
            <a:r>
              <a:rPr lang="es-ES" dirty="0" err="1" smtClean="0"/>
              <a:t>Lui</a:t>
            </a:r>
            <a:r>
              <a:rPr lang="es-ES" dirty="0" smtClean="0"/>
              <a:t> </a:t>
            </a:r>
            <a:r>
              <a:rPr lang="es-ES" dirty="0" err="1" smtClean="0"/>
              <a:t>doveva</a:t>
            </a:r>
            <a:r>
              <a:rPr lang="es-ES" dirty="0" smtClean="0"/>
              <a:t> </a:t>
            </a:r>
            <a:r>
              <a:rPr lang="es-ES" dirty="0" err="1" smtClean="0"/>
              <a:t>essere</a:t>
            </a:r>
            <a:r>
              <a:rPr lang="es-ES" dirty="0" smtClean="0"/>
              <a:t> </a:t>
            </a:r>
            <a:r>
              <a:rPr lang="es-ES" dirty="0" err="1" smtClean="0"/>
              <a:t>peccatore</a:t>
            </a:r>
            <a:r>
              <a:rPr lang="es-ES" dirty="0" smtClean="0"/>
              <a:t> perché </a:t>
            </a:r>
            <a:r>
              <a:rPr lang="es-ES" dirty="0" err="1" smtClean="0"/>
              <a:t>guariva</a:t>
            </a:r>
            <a:r>
              <a:rPr lang="es-ES" dirty="0" smtClean="0"/>
              <a:t> </a:t>
            </a:r>
            <a:r>
              <a:rPr lang="es-ES" dirty="0" err="1" smtClean="0"/>
              <a:t>nel</a:t>
            </a:r>
            <a:r>
              <a:rPr lang="es-ES" dirty="0" smtClean="0"/>
              <a:t> </a:t>
            </a:r>
            <a:r>
              <a:rPr lang="es-ES" dirty="0" err="1" smtClean="0"/>
              <a:t>giorno</a:t>
            </a:r>
            <a:r>
              <a:rPr lang="es-ES" dirty="0" smtClean="0"/>
              <a:t> di </a:t>
            </a:r>
            <a:r>
              <a:rPr lang="es-ES" dirty="0" err="1" smtClean="0"/>
              <a:t>riposo</a:t>
            </a:r>
            <a:r>
              <a:rPr lang="es-ES" dirty="0" smtClean="0"/>
              <a:t>. </a:t>
            </a:r>
            <a:endParaRPr lang="es-ES" dirty="0" smtClean="0"/>
          </a:p>
          <a:p>
            <a:pPr lvl="2"/>
            <a:r>
              <a:rPr lang="es-ES" dirty="0" smtClean="0"/>
              <a:t>Per </a:t>
            </a:r>
            <a:r>
              <a:rPr lang="es-ES" dirty="0" err="1" smtClean="0"/>
              <a:t>alcuni</a:t>
            </a:r>
            <a:r>
              <a:rPr lang="es-ES" dirty="0" smtClean="0"/>
              <a:t> la </a:t>
            </a:r>
            <a:r>
              <a:rPr lang="es-ES" dirty="0" smtClean="0"/>
              <a:t>postura </a:t>
            </a:r>
            <a:r>
              <a:rPr lang="es-ES" dirty="0" err="1" smtClean="0"/>
              <a:t>dei</a:t>
            </a:r>
            <a:r>
              <a:rPr lang="es-ES" dirty="0" smtClean="0"/>
              <a:t> </a:t>
            </a:r>
            <a:r>
              <a:rPr lang="es-ES" dirty="0" err="1" smtClean="0"/>
              <a:t>farisei</a:t>
            </a:r>
            <a:r>
              <a:rPr lang="es-ES" dirty="0" smtClean="0"/>
              <a:t> era </a:t>
            </a:r>
            <a:r>
              <a:rPr lang="es-ES" dirty="0" err="1" smtClean="0"/>
              <a:t>contraddittoria</a:t>
            </a:r>
            <a:r>
              <a:rPr lang="es-ES" dirty="0" smtClean="0"/>
              <a:t>: </a:t>
            </a:r>
            <a:r>
              <a:rPr lang="es-ES" dirty="0" smtClean="0"/>
              <a:t>Come </a:t>
            </a:r>
            <a:r>
              <a:rPr lang="es-ES" dirty="0" err="1" smtClean="0"/>
              <a:t>può</a:t>
            </a:r>
            <a:r>
              <a:rPr lang="es-ES" dirty="0" smtClean="0"/>
              <a:t> un </a:t>
            </a:r>
            <a:r>
              <a:rPr lang="es-ES" dirty="0" err="1" smtClean="0"/>
              <a:t>uomo</a:t>
            </a:r>
            <a:r>
              <a:rPr lang="es-ES" dirty="0" smtClean="0"/>
              <a:t> </a:t>
            </a:r>
            <a:r>
              <a:rPr lang="es-ES" dirty="0" err="1" smtClean="0"/>
              <a:t>peccatore</a:t>
            </a:r>
            <a:r>
              <a:rPr lang="es-ES" dirty="0" smtClean="0"/>
              <a:t> </a:t>
            </a:r>
            <a:r>
              <a:rPr lang="es-ES" dirty="0" err="1" smtClean="0"/>
              <a:t>fare</a:t>
            </a:r>
            <a:r>
              <a:rPr lang="es-ES" dirty="0" smtClean="0"/>
              <a:t> </a:t>
            </a:r>
            <a:r>
              <a:rPr lang="es-ES" dirty="0" err="1" smtClean="0"/>
              <a:t>questi</a:t>
            </a:r>
            <a:r>
              <a:rPr lang="es-ES" dirty="0" smtClean="0"/>
              <a:t> </a:t>
            </a:r>
            <a:r>
              <a:rPr lang="es-ES" dirty="0" err="1" smtClean="0"/>
              <a:t>segni</a:t>
            </a:r>
            <a:r>
              <a:rPr lang="es-ES" dirty="0" smtClean="0"/>
              <a:t>? </a:t>
            </a:r>
            <a:endParaRPr lang="es-ES" dirty="0" smtClean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6962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 startAt="2"/>
            </a:pPr>
            <a:r>
              <a:rPr lang="es-PR" dirty="0" err="1" smtClean="0"/>
              <a:t>Testimonianza</a:t>
            </a:r>
            <a:r>
              <a:rPr lang="es-PR" dirty="0" smtClean="0"/>
              <a:t> </a:t>
            </a:r>
            <a:r>
              <a:rPr lang="es-PR" dirty="0" err="1" smtClean="0"/>
              <a:t>dell’uomo</a:t>
            </a:r>
            <a:r>
              <a:rPr lang="es-PR" dirty="0" smtClean="0"/>
              <a:t> </a:t>
            </a:r>
            <a:r>
              <a:rPr lang="es-PR" dirty="0" err="1" smtClean="0"/>
              <a:t>guarito</a:t>
            </a:r>
            <a:r>
              <a:rPr lang="es-PR" dirty="0" smtClean="0"/>
              <a:t> (Giovanni 9:13-17)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9996976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/>
              <a:t>Un </a:t>
            </a:r>
            <a:r>
              <a:rPr lang="es-PR" dirty="0" err="1" smtClean="0"/>
              <a:t>nuovo</a:t>
            </a:r>
            <a:r>
              <a:rPr lang="es-PR" dirty="0" smtClean="0"/>
              <a:t> </a:t>
            </a:r>
            <a:r>
              <a:rPr lang="es-PR" dirty="0"/>
              <a:t>interrogatorio       </a:t>
            </a:r>
            <a:r>
              <a:rPr lang="en-US" dirty="0"/>
              <a:t>       </a:t>
            </a:r>
            <a:r>
              <a:rPr lang="es-PR" dirty="0" smtClean="0"/>
              <a:t>(Giovanni </a:t>
            </a:r>
            <a:r>
              <a:rPr lang="es-PR" dirty="0"/>
              <a:t>9:24-34)</a:t>
            </a:r>
            <a:endParaRPr lang="es-PR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71600" y="2057400"/>
            <a:ext cx="6324600" cy="457268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599" y="2057400"/>
            <a:ext cx="8718551" cy="4800600"/>
          </a:xfrm>
        </p:spPr>
        <p:txBody>
          <a:bodyPr/>
          <a:lstStyle/>
          <a:p>
            <a:pPr marL="0" indent="0">
              <a:buNone/>
            </a:pPr>
            <a:r>
              <a:rPr lang="es-ES" sz="3000" dirty="0" smtClean="0"/>
              <a:t>“</a:t>
            </a:r>
            <a:r>
              <a:rPr lang="it-IT" sz="3000" dirty="0" smtClean="0"/>
              <a:t>Essi dunque chiamarono per la seconda volta l'uomo che era stato cieco, e gli dissero: «Da' gloria a Dio! Noi sappiamo che quest'uomo è un peccatore</a:t>
            </a:r>
            <a:r>
              <a:rPr lang="it-IT" sz="3000" dirty="0" smtClean="0"/>
              <a:t>». </a:t>
            </a:r>
            <a:r>
              <a:rPr lang="it-IT" sz="3000" dirty="0" smtClean="0"/>
              <a:t>Egli rispose: «Se egli sia un peccatore, non so; una cosa so, che ero cieco e ora ci vedo</a:t>
            </a:r>
            <a:r>
              <a:rPr lang="it-IT" sz="3000" dirty="0" smtClean="0"/>
              <a:t>». </a:t>
            </a:r>
            <a:r>
              <a:rPr lang="it-IT" sz="3000" dirty="0" smtClean="0"/>
              <a:t>Essi allora gli dissero: «Che cosa ti ha fatto? Come ti aprì gli occhi?» </a:t>
            </a:r>
            <a:r>
              <a:rPr lang="it-IT" sz="3000" dirty="0" smtClean="0"/>
              <a:t>Egli </a:t>
            </a:r>
            <a:r>
              <a:rPr lang="it-IT" sz="3000" dirty="0" smtClean="0"/>
              <a:t>rispose loro: «Ve l'ho già detto e voi non avete ascoltato; perché volete udirlo di nuovo? Volete forse diventare suoi discepoli anche voi</a:t>
            </a:r>
            <a:r>
              <a:rPr lang="it-IT" sz="3000" dirty="0" smtClean="0"/>
              <a:t>?»..</a:t>
            </a:r>
            <a:r>
              <a:rPr lang="es-ES" sz="3000" dirty="0" smtClean="0"/>
              <a:t>.”</a:t>
            </a:r>
            <a:endParaRPr lang="es-ES" sz="3000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 smtClean="0"/>
              <a:t>Un </a:t>
            </a:r>
            <a:r>
              <a:rPr lang="es-PR" dirty="0" err="1" smtClean="0"/>
              <a:t>nuovo</a:t>
            </a:r>
            <a:r>
              <a:rPr lang="es-PR" dirty="0" smtClean="0"/>
              <a:t> interrogatorio       </a:t>
            </a:r>
            <a:r>
              <a:rPr lang="en-US" dirty="0" smtClean="0"/>
              <a:t>       </a:t>
            </a:r>
            <a:r>
              <a:rPr lang="es-PR" dirty="0" smtClean="0"/>
              <a:t>(Giovanni 9:24-34)</a:t>
            </a:r>
            <a:endParaRPr lang="es-PR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</a:t>
            </a:r>
            <a:r>
              <a:rPr lang="it-IT" dirty="0" smtClean="0"/>
              <a:t>Essi </a:t>
            </a:r>
            <a:r>
              <a:rPr lang="it-IT" dirty="0" smtClean="0"/>
              <a:t>lo insultarono e dissero: «Sei tu discepolo di costui! Noi siamo discepoli di Mosè. </a:t>
            </a:r>
            <a:r>
              <a:rPr lang="it-IT" dirty="0" smtClean="0"/>
              <a:t>Noi </a:t>
            </a:r>
            <a:r>
              <a:rPr lang="it-IT" dirty="0" smtClean="0"/>
              <a:t>sappiamo che a Mosè Dio ha parlato; ma in quanto a costui, non sappiamo di dove sia</a:t>
            </a:r>
            <a:r>
              <a:rPr lang="it-IT" dirty="0" smtClean="0"/>
              <a:t>». </a:t>
            </a:r>
            <a:r>
              <a:rPr lang="it-IT" dirty="0" smtClean="0"/>
              <a:t>L'uomo rispose loro: «Questo poi è strano: che voi non sappiate di dove sia; eppure mi ha aperto gli occhi! 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 smtClean="0"/>
              <a:t>Un </a:t>
            </a:r>
            <a:r>
              <a:rPr lang="es-PR" dirty="0" err="1" smtClean="0"/>
              <a:t>nuovo</a:t>
            </a:r>
            <a:r>
              <a:rPr lang="es-PR" dirty="0" smtClean="0"/>
              <a:t> interrogatorio       </a:t>
            </a:r>
            <a:r>
              <a:rPr lang="en-US" dirty="0" smtClean="0"/>
              <a:t>       </a:t>
            </a:r>
            <a:r>
              <a:rPr lang="es-PR" dirty="0" smtClean="0"/>
              <a:t>(Giovanni 9:24-34)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22835618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6868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</a:t>
            </a:r>
            <a:r>
              <a:rPr lang="it-IT" dirty="0" smtClean="0"/>
              <a:t>Si sa che Dio non esaudisce i peccatori; ma se uno è pio e fa la volontà di Dio, egli lo esaudisce. </a:t>
            </a:r>
            <a:r>
              <a:rPr lang="it-IT" dirty="0" smtClean="0"/>
              <a:t>Da </a:t>
            </a:r>
            <a:r>
              <a:rPr lang="it-IT" dirty="0" smtClean="0"/>
              <a:t>che mondo è mondo non si è mai udito che uno abbia aperto gli occhi a uno nato cieco</a:t>
            </a:r>
            <a:r>
              <a:rPr lang="it-IT" dirty="0" smtClean="0"/>
              <a:t>. </a:t>
            </a:r>
            <a:r>
              <a:rPr lang="it-IT" dirty="0" smtClean="0"/>
              <a:t>Se quest'uomo non fosse da Dio, non potrebbe fare nulla». </a:t>
            </a:r>
            <a:r>
              <a:rPr lang="it-IT" dirty="0" smtClean="0"/>
              <a:t>Essi </a:t>
            </a:r>
            <a:r>
              <a:rPr lang="it-IT" dirty="0" smtClean="0"/>
              <a:t>gli risposero: «Tu sei tutto quanto nato nel peccato e insegni a noi?» E lo cacciarono fuori.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 smtClean="0"/>
              <a:t>Un </a:t>
            </a:r>
            <a:r>
              <a:rPr lang="es-PR" dirty="0" err="1" smtClean="0"/>
              <a:t>nuovo</a:t>
            </a:r>
            <a:r>
              <a:rPr lang="es-PR" dirty="0" smtClean="0"/>
              <a:t> interrogatorio       </a:t>
            </a:r>
            <a:r>
              <a:rPr lang="en-US" dirty="0" smtClean="0"/>
              <a:t>       </a:t>
            </a:r>
            <a:r>
              <a:rPr lang="es-PR" dirty="0" smtClean="0"/>
              <a:t>(Giovanni 9:24-34)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13661751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114800"/>
          </a:xfrm>
        </p:spPr>
        <p:txBody>
          <a:bodyPr/>
          <a:lstStyle/>
          <a:p>
            <a:r>
              <a:rPr lang="es-ES" i="1" dirty="0" smtClean="0"/>
              <a:t>Di </a:t>
            </a:r>
            <a:r>
              <a:rPr lang="es-ES" i="1" dirty="0" err="1" smtClean="0"/>
              <a:t>nuovo</a:t>
            </a:r>
            <a:r>
              <a:rPr lang="es-ES" i="1" dirty="0" smtClean="0"/>
              <a:t> </a:t>
            </a:r>
            <a:r>
              <a:rPr lang="es-ES" i="1" dirty="0" err="1" smtClean="0"/>
              <a:t>fredda</a:t>
            </a:r>
            <a:endParaRPr lang="es-ES" i="1" dirty="0" smtClean="0"/>
          </a:p>
          <a:p>
            <a:pPr lvl="1"/>
            <a:r>
              <a:rPr lang="es-ES" dirty="0" err="1" smtClean="0"/>
              <a:t>Hanno</a:t>
            </a:r>
            <a:r>
              <a:rPr lang="es-ES" dirty="0" smtClean="0"/>
              <a:t> </a:t>
            </a:r>
            <a:r>
              <a:rPr lang="es-ES" dirty="0" err="1" smtClean="0"/>
              <a:t>chiesto</a:t>
            </a:r>
            <a:r>
              <a:rPr lang="es-ES" dirty="0" smtClean="0"/>
              <a:t> di </a:t>
            </a:r>
            <a:r>
              <a:rPr lang="es-ES" dirty="0" err="1" smtClean="0"/>
              <a:t>nuovo</a:t>
            </a:r>
            <a:r>
              <a:rPr lang="es-ES" dirty="0" smtClean="0"/>
              <a:t> </a:t>
            </a:r>
            <a:r>
              <a:rPr lang="es-ES" dirty="0" err="1" smtClean="0"/>
              <a:t>all’uomo</a:t>
            </a:r>
            <a:r>
              <a:rPr lang="es-ES" dirty="0" smtClean="0"/>
              <a:t> </a:t>
            </a:r>
            <a:r>
              <a:rPr lang="es-ES" dirty="0" err="1" smtClean="0"/>
              <a:t>già</a:t>
            </a:r>
            <a:r>
              <a:rPr lang="es-ES" dirty="0" smtClean="0"/>
              <a:t> </a:t>
            </a:r>
            <a:r>
              <a:rPr lang="es-ES" dirty="0" err="1" smtClean="0"/>
              <a:t>guarito</a:t>
            </a:r>
            <a:r>
              <a:rPr lang="es-ES" dirty="0" smtClean="0"/>
              <a:t> e </a:t>
            </a:r>
            <a:r>
              <a:rPr lang="es-ES" dirty="0" err="1" smtClean="0"/>
              <a:t>hanno</a:t>
            </a:r>
            <a:r>
              <a:rPr lang="es-ES" dirty="0" smtClean="0"/>
              <a:t> </a:t>
            </a:r>
            <a:r>
              <a:rPr lang="es-ES" dirty="0" err="1" smtClean="0"/>
              <a:t>udito</a:t>
            </a:r>
            <a:r>
              <a:rPr lang="es-ES" dirty="0" smtClean="0"/>
              <a:t> la </a:t>
            </a:r>
            <a:r>
              <a:rPr lang="es-ES" dirty="0" err="1" smtClean="0"/>
              <a:t>stessa</a:t>
            </a:r>
            <a:r>
              <a:rPr lang="es-ES" dirty="0" smtClean="0"/>
              <a:t> </a:t>
            </a:r>
            <a:r>
              <a:rPr lang="es-ES" dirty="0" err="1" smtClean="0"/>
              <a:t>testimonianza</a:t>
            </a:r>
            <a:r>
              <a:rPr lang="es-ES" dirty="0" smtClean="0"/>
              <a:t> di </a:t>
            </a:r>
            <a:r>
              <a:rPr lang="es-ES" dirty="0"/>
              <a:t>parte del </a:t>
            </a:r>
            <a:r>
              <a:rPr lang="es-ES" dirty="0" err="1"/>
              <a:t>exciego</a:t>
            </a:r>
            <a:r>
              <a:rPr lang="es-ES" dirty="0"/>
              <a:t> (</a:t>
            </a:r>
            <a:r>
              <a:rPr lang="es-ES" dirty="0">
                <a:solidFill>
                  <a:schemeClr val="tx2"/>
                </a:solidFill>
              </a:rPr>
              <a:t>9:27–33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err="1" smtClean="0"/>
              <a:t>Né</a:t>
            </a:r>
            <a:r>
              <a:rPr lang="es-ES" dirty="0" smtClean="0"/>
              <a:t> </a:t>
            </a:r>
            <a:r>
              <a:rPr lang="es-ES" dirty="0" err="1" smtClean="0"/>
              <a:t>vedendo</a:t>
            </a:r>
            <a:r>
              <a:rPr lang="es-ES" dirty="0" smtClean="0"/>
              <a:t>, </a:t>
            </a:r>
            <a:r>
              <a:rPr lang="es-ES" dirty="0" err="1" smtClean="0"/>
              <a:t>né</a:t>
            </a:r>
            <a:r>
              <a:rPr lang="es-ES" dirty="0" smtClean="0"/>
              <a:t> </a:t>
            </a:r>
            <a:r>
              <a:rPr lang="es-ES" dirty="0" err="1" smtClean="0"/>
              <a:t>udendo</a:t>
            </a:r>
            <a:r>
              <a:rPr lang="es-ES" dirty="0" smtClean="0"/>
              <a:t>, </a:t>
            </a:r>
            <a:r>
              <a:rPr lang="es-ES" dirty="0" err="1" smtClean="0"/>
              <a:t>sono</a:t>
            </a:r>
            <a:r>
              <a:rPr lang="es-ES" dirty="0" smtClean="0"/>
              <a:t> </a:t>
            </a:r>
            <a:r>
              <a:rPr lang="es-ES" dirty="0" err="1" smtClean="0"/>
              <a:t>rimasti</a:t>
            </a:r>
            <a:r>
              <a:rPr lang="es-ES" dirty="0" smtClean="0"/>
              <a:t> </a:t>
            </a:r>
            <a:r>
              <a:rPr lang="es-ES" dirty="0" err="1" smtClean="0"/>
              <a:t>convinti</a:t>
            </a:r>
            <a:r>
              <a:rPr lang="es-ES" dirty="0" smtClean="0"/>
              <a:t>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 err="1" smtClean="0"/>
              <a:t>verità</a:t>
            </a:r>
            <a:r>
              <a:rPr lang="es-ES" dirty="0" smtClean="0"/>
              <a:t> è </a:t>
            </a:r>
            <a:r>
              <a:rPr lang="es-ES" dirty="0" smtClean="0"/>
              <a:t>que non </a:t>
            </a:r>
            <a:r>
              <a:rPr lang="es-ES" dirty="0" err="1" smtClean="0"/>
              <a:t>volevano</a:t>
            </a:r>
            <a:r>
              <a:rPr lang="es-ES" dirty="0" smtClean="0"/>
              <a:t> </a:t>
            </a:r>
            <a:r>
              <a:rPr lang="es-ES" dirty="0" err="1" smtClean="0"/>
              <a:t>accettare</a:t>
            </a:r>
            <a:r>
              <a:rPr lang="es-ES" dirty="0" smtClean="0"/>
              <a:t> </a:t>
            </a:r>
            <a:r>
              <a:rPr lang="es-ES" dirty="0" err="1" smtClean="0"/>
              <a:t>l’evidenza</a:t>
            </a:r>
            <a:r>
              <a:rPr lang="es-ES" dirty="0" smtClean="0"/>
              <a:t> del </a:t>
            </a:r>
            <a:r>
              <a:rPr lang="es-ES" dirty="0" err="1" smtClean="0"/>
              <a:t>miracolo</a:t>
            </a:r>
            <a:r>
              <a:rPr lang="es-ES" dirty="0" smtClean="0"/>
              <a:t>, e meno </a:t>
            </a:r>
            <a:r>
              <a:rPr lang="es-ES" dirty="0" err="1" smtClean="0"/>
              <a:t>alla</a:t>
            </a:r>
            <a:r>
              <a:rPr lang="es-ES" dirty="0" smtClean="0"/>
              <a:t> </a:t>
            </a:r>
            <a:r>
              <a:rPr lang="es-ES" dirty="0"/>
              <a:t>persona </a:t>
            </a:r>
            <a:r>
              <a:rPr lang="es-ES" dirty="0" smtClean="0"/>
              <a:t>che </a:t>
            </a:r>
            <a:r>
              <a:rPr lang="es-ES" dirty="0" err="1" smtClean="0"/>
              <a:t>l’ha</a:t>
            </a:r>
            <a:r>
              <a:rPr lang="es-ES" dirty="0" smtClean="0"/>
              <a:t> </a:t>
            </a:r>
            <a:r>
              <a:rPr lang="es-ES" dirty="0" err="1" smtClean="0"/>
              <a:t>fatto</a:t>
            </a:r>
            <a:r>
              <a:rPr lang="es-ES" dirty="0" smtClean="0"/>
              <a:t>. </a:t>
            </a:r>
            <a:endParaRPr lang="es-ES" dirty="0" smtClean="0"/>
          </a:p>
          <a:p>
            <a:pPr lvl="1"/>
            <a:r>
              <a:rPr lang="es-ES" dirty="0" smtClean="0"/>
              <a:t>Finalmente, </a:t>
            </a:r>
            <a:r>
              <a:rPr lang="es-ES" dirty="0" err="1" smtClean="0"/>
              <a:t>hanno</a:t>
            </a:r>
            <a:r>
              <a:rPr lang="es-ES" dirty="0" smtClean="0"/>
              <a:t> </a:t>
            </a:r>
            <a:r>
              <a:rPr lang="es-ES" dirty="0" err="1" smtClean="0"/>
              <a:t>scomunicato</a:t>
            </a:r>
            <a:r>
              <a:rPr lang="es-ES" dirty="0" smtClean="0"/>
              <a:t>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cieco</a:t>
            </a:r>
            <a:r>
              <a:rPr lang="es-ES" dirty="0" smtClean="0"/>
              <a:t>.</a:t>
            </a:r>
            <a:endParaRPr lang="es-ES" dirty="0"/>
          </a:p>
          <a:p>
            <a:pPr marL="457200" lvl="1" indent="0">
              <a:buNone/>
            </a:pPr>
            <a:r>
              <a:rPr lang="es-ES" dirty="0"/>
              <a:t> </a:t>
            </a:r>
            <a:r>
              <a:rPr lang="es-ES" dirty="0" smtClean="0"/>
              <a:t>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n-US" i="1" dirty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dirty="0" smtClean="0"/>
              <a:t>Un </a:t>
            </a:r>
            <a:r>
              <a:rPr lang="es-PR" dirty="0" err="1" smtClean="0"/>
              <a:t>nuovo</a:t>
            </a:r>
            <a:r>
              <a:rPr lang="es-PR" dirty="0" smtClean="0"/>
              <a:t> interrogatorio       </a:t>
            </a:r>
            <a:r>
              <a:rPr lang="en-US" dirty="0" smtClean="0"/>
              <a:t>       </a:t>
            </a:r>
            <a:r>
              <a:rPr lang="es-PR" dirty="0" smtClean="0"/>
              <a:t>(Giovanni 9:24-34)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26629027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Contesto</a:t>
            </a:r>
            <a:endParaRPr lang="es-PR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286000"/>
            <a:ext cx="3657600" cy="3657600"/>
          </a:xfrm>
        </p:spPr>
        <p:txBody>
          <a:bodyPr/>
          <a:lstStyle/>
          <a:p>
            <a:pPr eaLnBrk="1" hangingPunct="1"/>
            <a:r>
              <a:rPr lang="es-PR" dirty="0" smtClean="0"/>
              <a:t>Giovanni</a:t>
            </a:r>
            <a:endParaRPr lang="es-PR" dirty="0" smtClean="0"/>
          </a:p>
          <a:p>
            <a:pPr lvl="1" eaLnBrk="1" hangingPunct="1"/>
            <a:r>
              <a:rPr lang="es-PR" dirty="0" smtClean="0"/>
              <a:t>9:1-41</a:t>
            </a:r>
          </a:p>
          <a:p>
            <a:r>
              <a:rPr lang="es-PR" dirty="0" smtClean="0"/>
              <a:t>Testo </a:t>
            </a:r>
            <a:r>
              <a:rPr lang="es-PR" dirty="0" err="1" smtClean="0"/>
              <a:t>fondamentale</a:t>
            </a:r>
            <a:r>
              <a:rPr lang="es-PR" dirty="0" smtClean="0"/>
              <a:t> :</a:t>
            </a:r>
            <a:endParaRPr lang="es-PR" dirty="0" smtClean="0"/>
          </a:p>
          <a:p>
            <a:pPr lvl="1"/>
            <a:r>
              <a:rPr lang="es-PR" dirty="0" smtClean="0"/>
              <a:t>9:1-7, 13-17,</a:t>
            </a:r>
          </a:p>
          <a:p>
            <a:pPr marL="457200" lvl="1" indent="0">
              <a:buNone/>
            </a:pPr>
            <a:r>
              <a:rPr lang="es-PR" dirty="0" smtClean="0"/>
              <a:t>  24-38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733800" y="2514600"/>
            <a:ext cx="4800600" cy="365350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1981200"/>
            <a:ext cx="8686800" cy="4114800"/>
          </a:xfrm>
        </p:spPr>
        <p:txBody>
          <a:bodyPr/>
          <a:lstStyle/>
          <a:p>
            <a:pPr>
              <a:buNone/>
            </a:pPr>
            <a:r>
              <a:rPr lang="es-ES" sz="4000" dirty="0" smtClean="0"/>
              <a:t>	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 smtClean="0"/>
              <a:t>I</a:t>
            </a:r>
            <a:r>
              <a:rPr lang="en-US" dirty="0" smtClean="0"/>
              <a:t>l </a:t>
            </a:r>
            <a:r>
              <a:rPr lang="es-PR" dirty="0" err="1" smtClean="0"/>
              <a:t>cieco</a:t>
            </a:r>
            <a:r>
              <a:rPr lang="es-PR" dirty="0" smtClean="0"/>
              <a:t> </a:t>
            </a:r>
            <a:r>
              <a:rPr lang="es-PR" dirty="0" err="1" smtClean="0"/>
              <a:t>guarito</a:t>
            </a:r>
            <a:r>
              <a:rPr lang="es-PR" dirty="0" smtClean="0"/>
              <a:t> </a:t>
            </a:r>
            <a:r>
              <a:rPr lang="es-PR" dirty="0" err="1" smtClean="0"/>
              <a:t>crede</a:t>
            </a:r>
            <a:r>
              <a:rPr lang="es-PR" dirty="0" smtClean="0"/>
              <a:t> in </a:t>
            </a:r>
            <a:r>
              <a:rPr lang="es-PR" dirty="0" err="1" smtClean="0"/>
              <a:t>Gesù</a:t>
            </a:r>
            <a:r>
              <a:rPr lang="en-US" dirty="0" smtClean="0"/>
              <a:t> </a:t>
            </a:r>
            <a:r>
              <a:rPr lang="es-PR" dirty="0" smtClean="0"/>
              <a:t>(Giovanni </a:t>
            </a:r>
            <a:r>
              <a:rPr lang="es-PR" dirty="0" smtClean="0"/>
              <a:t>9:35-38)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71601" y="2057400"/>
            <a:ext cx="6324599" cy="457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44290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8534400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it-IT" dirty="0" smtClean="0"/>
              <a:t>Gesù udì che lo avevano cacciato fuori; e, trovatolo, gli disse: «Credi nel Figlio dell'uomo</a:t>
            </a:r>
            <a:r>
              <a:rPr lang="it-IT" dirty="0" smtClean="0"/>
              <a:t>?» </a:t>
            </a:r>
            <a:r>
              <a:rPr lang="it-IT" dirty="0" smtClean="0"/>
              <a:t>Quegli rispose: «Chi è, Signore, perché io creda in lui?» </a:t>
            </a:r>
            <a:r>
              <a:rPr lang="it-IT" dirty="0" smtClean="0"/>
              <a:t>Gesù </a:t>
            </a:r>
            <a:r>
              <a:rPr lang="it-IT" dirty="0" smtClean="0"/>
              <a:t>gli disse: «Tu l'hai già visto; è colui che parla con te, è lui</a:t>
            </a:r>
            <a:r>
              <a:rPr lang="it-IT" dirty="0" smtClean="0"/>
              <a:t>». </a:t>
            </a:r>
            <a:r>
              <a:rPr lang="it-IT" dirty="0" smtClean="0"/>
              <a:t>Egli disse: «Signore, io credo». E l'adorò.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 smtClean="0"/>
              <a:t>Il </a:t>
            </a:r>
            <a:r>
              <a:rPr lang="es-PR" dirty="0" err="1" smtClean="0"/>
              <a:t>cieco</a:t>
            </a:r>
            <a:r>
              <a:rPr lang="es-PR" dirty="0" smtClean="0"/>
              <a:t> </a:t>
            </a:r>
            <a:r>
              <a:rPr lang="es-PR" dirty="0" err="1" smtClean="0"/>
              <a:t>guarito</a:t>
            </a:r>
            <a:r>
              <a:rPr lang="es-PR" dirty="0" smtClean="0"/>
              <a:t> </a:t>
            </a:r>
            <a:r>
              <a:rPr lang="es-PR" dirty="0" err="1" smtClean="0"/>
              <a:t>crede</a:t>
            </a:r>
            <a:r>
              <a:rPr lang="es-PR" dirty="0" smtClean="0"/>
              <a:t> in </a:t>
            </a:r>
            <a:r>
              <a:rPr lang="es-PR" dirty="0" err="1" smtClean="0"/>
              <a:t>Gesù</a:t>
            </a:r>
            <a:r>
              <a:rPr lang="en-US" dirty="0" smtClean="0"/>
              <a:t> </a:t>
            </a:r>
            <a:r>
              <a:rPr lang="es-PR" dirty="0" smtClean="0"/>
              <a:t>(Giovanni 9:35-38)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3350598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199" y="1905000"/>
            <a:ext cx="8870951" cy="4724400"/>
          </a:xfrm>
        </p:spPr>
        <p:txBody>
          <a:bodyPr/>
          <a:lstStyle/>
          <a:p>
            <a:r>
              <a:rPr lang="es-ES" dirty="0" err="1" smtClean="0"/>
              <a:t>Q</a:t>
            </a:r>
            <a:r>
              <a:rPr lang="es-ES" dirty="0" err="1" smtClean="0"/>
              <a:t>uando</a:t>
            </a:r>
            <a:r>
              <a:rPr lang="es-ES" dirty="0" smtClean="0"/>
              <a:t> </a:t>
            </a:r>
            <a:r>
              <a:rPr lang="es-ES" dirty="0" err="1" smtClean="0"/>
              <a:t>il</a:t>
            </a:r>
            <a:r>
              <a:rPr lang="es-ES" dirty="0" smtClean="0"/>
              <a:t> che era </a:t>
            </a:r>
            <a:r>
              <a:rPr lang="es-ES" dirty="0" err="1" smtClean="0"/>
              <a:t>cieco</a:t>
            </a:r>
            <a:r>
              <a:rPr lang="es-ES" dirty="0" smtClean="0"/>
              <a:t> </a:t>
            </a:r>
            <a:r>
              <a:rPr lang="es-ES" dirty="0" err="1" smtClean="0"/>
              <a:t>gli</a:t>
            </a:r>
            <a:r>
              <a:rPr lang="es-ES" dirty="0" smtClean="0"/>
              <a:t> ha </a:t>
            </a:r>
            <a:r>
              <a:rPr lang="es-ES" dirty="0" err="1" smtClean="0"/>
              <a:t>chiesto</a:t>
            </a:r>
            <a:r>
              <a:rPr lang="es-ES" dirty="0" smtClean="0"/>
              <a:t> che si </a:t>
            </a:r>
            <a:r>
              <a:rPr lang="es-ES" dirty="0" err="1" smtClean="0"/>
              <a:t>identificasse</a:t>
            </a:r>
            <a:r>
              <a:rPr lang="es-ES" dirty="0" smtClean="0"/>
              <a:t>,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Signore</a:t>
            </a:r>
            <a:r>
              <a:rPr lang="es-ES" dirty="0" smtClean="0"/>
              <a:t> </a:t>
            </a:r>
            <a:r>
              <a:rPr lang="es-ES" dirty="0" err="1" smtClean="0"/>
              <a:t>disse</a:t>
            </a:r>
            <a:r>
              <a:rPr lang="es-ES" dirty="0" smtClean="0"/>
              <a:t>: “…</a:t>
            </a:r>
            <a:r>
              <a:rPr lang="it-IT" dirty="0" smtClean="0"/>
              <a:t> </a:t>
            </a:r>
            <a:r>
              <a:rPr lang="it-IT" dirty="0" smtClean="0">
                <a:solidFill>
                  <a:srgbClr val="FF0000"/>
                </a:solidFill>
              </a:rPr>
              <a:t>è colui che parla con te, è lui</a:t>
            </a:r>
            <a:r>
              <a:rPr lang="es-ES" dirty="0" smtClean="0"/>
              <a:t>”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37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err="1" smtClean="0"/>
              <a:t>Felice</a:t>
            </a:r>
            <a:r>
              <a:rPr lang="es-ES" dirty="0" smtClean="0"/>
              <a:t>, </a:t>
            </a:r>
            <a:r>
              <a:rPr lang="es-ES" dirty="0" err="1" smtClean="0"/>
              <a:t>l’uomo</a:t>
            </a:r>
            <a:r>
              <a:rPr lang="es-ES" dirty="0" smtClean="0"/>
              <a:t> ha </a:t>
            </a:r>
            <a:r>
              <a:rPr lang="es-ES" dirty="0" err="1" smtClean="0"/>
              <a:t>fatto</a:t>
            </a:r>
            <a:r>
              <a:rPr lang="es-ES" dirty="0" smtClean="0"/>
              <a:t> </a:t>
            </a:r>
            <a:r>
              <a:rPr lang="es-ES" dirty="0" err="1" smtClean="0"/>
              <a:t>ciò</a:t>
            </a:r>
            <a:r>
              <a:rPr lang="es-ES" dirty="0" smtClean="0"/>
              <a:t> che </a:t>
            </a:r>
            <a:r>
              <a:rPr lang="es-ES" dirty="0" err="1" smtClean="0"/>
              <a:t>chiunque</a:t>
            </a:r>
            <a:r>
              <a:rPr lang="es-ES" dirty="0" smtClean="0"/>
              <a:t> che si confronta con </a:t>
            </a:r>
            <a:r>
              <a:rPr lang="es-ES" dirty="0" err="1" smtClean="0"/>
              <a:t>questa</a:t>
            </a:r>
            <a:r>
              <a:rPr lang="es-ES" dirty="0" smtClean="0"/>
              <a:t> </a:t>
            </a:r>
            <a:r>
              <a:rPr lang="es-ES" dirty="0" err="1" smtClean="0"/>
              <a:t>verità</a:t>
            </a:r>
            <a:r>
              <a:rPr lang="es-ES" dirty="0" smtClean="0"/>
              <a:t> </a:t>
            </a:r>
            <a:r>
              <a:rPr lang="es-ES" dirty="0" err="1" smtClean="0"/>
              <a:t>avrebbe</a:t>
            </a:r>
            <a:r>
              <a:rPr lang="es-ES" dirty="0" smtClean="0"/>
              <a:t> </a:t>
            </a:r>
            <a:r>
              <a:rPr lang="es-ES" dirty="0" err="1" smtClean="0"/>
              <a:t>fatto</a:t>
            </a:r>
            <a:r>
              <a:rPr lang="es-ES" dirty="0" smtClean="0"/>
              <a:t>: ha </a:t>
            </a:r>
            <a:r>
              <a:rPr lang="es-ES" dirty="0" err="1" smtClean="0"/>
              <a:t>creduto</a:t>
            </a:r>
            <a:r>
              <a:rPr lang="es-ES" dirty="0" smtClean="0"/>
              <a:t> e </a:t>
            </a:r>
            <a:r>
              <a:rPr lang="es-ES" dirty="0" err="1" smtClean="0"/>
              <a:t>l’ha</a:t>
            </a:r>
            <a:r>
              <a:rPr lang="es-ES" dirty="0" smtClean="0"/>
              <a:t> </a:t>
            </a:r>
            <a:r>
              <a:rPr lang="es-ES" dirty="0" err="1" smtClean="0"/>
              <a:t>adorato</a:t>
            </a:r>
            <a:r>
              <a:rPr lang="es-ES" dirty="0" smtClean="0"/>
              <a:t>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9:38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err="1" smtClean="0"/>
              <a:t>Quello</a:t>
            </a:r>
            <a:r>
              <a:rPr lang="es-ES" dirty="0" smtClean="0"/>
              <a:t> </a:t>
            </a:r>
            <a:r>
              <a:rPr lang="es-ES" dirty="0"/>
              <a:t>era precisamente la </a:t>
            </a:r>
            <a:r>
              <a:rPr lang="es-ES" dirty="0" err="1" smtClean="0"/>
              <a:t>reazione</a:t>
            </a:r>
            <a:r>
              <a:rPr lang="es-ES" dirty="0" smtClean="0"/>
              <a:t> che </a:t>
            </a:r>
            <a:r>
              <a:rPr lang="es-ES" dirty="0"/>
              <a:t>Cristo </a:t>
            </a:r>
            <a:r>
              <a:rPr lang="es-ES" dirty="0" err="1" smtClean="0"/>
              <a:t>voleva</a:t>
            </a:r>
            <a:r>
              <a:rPr lang="es-ES" dirty="0" smtClean="0"/>
              <a:t> e </a:t>
            </a:r>
            <a:r>
              <a:rPr lang="es-ES" dirty="0" err="1" smtClean="0"/>
              <a:t>cercava</a:t>
            </a:r>
            <a:r>
              <a:rPr lang="es-ES" dirty="0" smtClean="0"/>
              <a:t> dalla </a:t>
            </a:r>
            <a:r>
              <a:rPr lang="es-ES" dirty="0" err="1" smtClean="0"/>
              <a:t>nazione</a:t>
            </a:r>
            <a:r>
              <a:rPr lang="es-ES" dirty="0" smtClean="0"/>
              <a:t>. </a:t>
            </a:r>
            <a:endParaRPr lang="es-ES" dirty="0" smtClean="0"/>
          </a:p>
          <a:p>
            <a:pPr lvl="1"/>
            <a:r>
              <a:rPr lang="es-ES" dirty="0" err="1" smtClean="0"/>
              <a:t>Nonostante</a:t>
            </a:r>
            <a:r>
              <a:rPr lang="es-ES" dirty="0" smtClean="0"/>
              <a:t>, “…</a:t>
            </a:r>
            <a:r>
              <a:rPr lang="it-IT" dirty="0" smtClean="0"/>
              <a:t> 11 </a:t>
            </a:r>
            <a:r>
              <a:rPr lang="it-IT" dirty="0" smtClean="0"/>
              <a:t>È venuto in casa sua e i suoi non l'hanno ricevuto; </a:t>
            </a:r>
            <a:r>
              <a:rPr lang="es-ES" dirty="0" smtClean="0"/>
              <a:t>” (</a:t>
            </a:r>
            <a:r>
              <a:rPr lang="es-ES" dirty="0" smtClean="0">
                <a:solidFill>
                  <a:schemeClr val="tx2"/>
                </a:solidFill>
              </a:rPr>
              <a:t>Giovanni </a:t>
            </a:r>
            <a:r>
              <a:rPr lang="es-ES" dirty="0">
                <a:solidFill>
                  <a:schemeClr val="tx2"/>
                </a:solidFill>
              </a:rPr>
              <a:t>1:11</a:t>
            </a:r>
            <a:r>
              <a:rPr lang="es-ES" dirty="0" smtClean="0"/>
              <a:t>). (</a:t>
            </a:r>
            <a:r>
              <a:rPr lang="es-ES" dirty="0" err="1" smtClean="0"/>
              <a:t>Platt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799" y="304800"/>
            <a:ext cx="7696201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4"/>
            </a:pPr>
            <a:r>
              <a:rPr lang="en-US" dirty="0" smtClean="0"/>
              <a:t>Il </a:t>
            </a:r>
            <a:r>
              <a:rPr lang="es-PR" dirty="0" err="1" smtClean="0"/>
              <a:t>cieco</a:t>
            </a:r>
            <a:r>
              <a:rPr lang="es-PR" dirty="0" smtClean="0"/>
              <a:t> </a:t>
            </a:r>
            <a:r>
              <a:rPr lang="es-PR" dirty="0" err="1" smtClean="0"/>
              <a:t>guarito</a:t>
            </a:r>
            <a:r>
              <a:rPr lang="es-PR" dirty="0" smtClean="0"/>
              <a:t> </a:t>
            </a:r>
            <a:r>
              <a:rPr lang="es-PR" dirty="0" err="1" smtClean="0"/>
              <a:t>crede</a:t>
            </a:r>
            <a:r>
              <a:rPr lang="es-PR" dirty="0" smtClean="0"/>
              <a:t> in </a:t>
            </a:r>
            <a:r>
              <a:rPr lang="es-PR" dirty="0" err="1" smtClean="0"/>
              <a:t>Gesù</a:t>
            </a:r>
            <a:r>
              <a:rPr lang="en-US" dirty="0" smtClean="0"/>
              <a:t> </a:t>
            </a:r>
            <a:r>
              <a:rPr lang="es-PR" dirty="0" smtClean="0"/>
              <a:t>(Giovanni 9:35-38)</a:t>
            </a:r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xmlns="" val="3002140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Aplicazioni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b="1" dirty="0" smtClean="0"/>
              <a:t>Una </a:t>
            </a:r>
            <a:r>
              <a:rPr lang="es-PR" sz="3600" b="1" dirty="0" err="1" smtClean="0"/>
              <a:t>fede</a:t>
            </a:r>
            <a:r>
              <a:rPr lang="es-PR" sz="3600" b="1" dirty="0" smtClean="0"/>
              <a:t> </a:t>
            </a:r>
            <a:r>
              <a:rPr lang="es-PR" sz="3600" b="1" dirty="0" err="1" smtClean="0"/>
              <a:t>ragionata</a:t>
            </a:r>
            <a:r>
              <a:rPr lang="es-PR" sz="3600" dirty="0" smtClean="0"/>
              <a:t>– </a:t>
            </a:r>
            <a:r>
              <a:rPr lang="es-PR" sz="3600" dirty="0" err="1" smtClean="0"/>
              <a:t>fede</a:t>
            </a:r>
            <a:r>
              <a:rPr lang="es-PR" sz="3600" dirty="0" smtClean="0"/>
              <a:t> che </a:t>
            </a:r>
            <a:r>
              <a:rPr lang="es-PR" sz="3600" dirty="0" err="1" smtClean="0"/>
              <a:t>senza</a:t>
            </a:r>
            <a:r>
              <a:rPr lang="es-PR" sz="3600" dirty="0" smtClean="0"/>
              <a:t> </a:t>
            </a:r>
            <a:r>
              <a:rPr lang="es-PR" sz="3600" dirty="0" err="1" smtClean="0"/>
              <a:t>dubbio</a:t>
            </a:r>
            <a:r>
              <a:rPr lang="es-PR" sz="3600" dirty="0" smtClean="0"/>
              <a:t> </a:t>
            </a:r>
            <a:r>
              <a:rPr lang="es-PR" sz="3600" dirty="0" err="1" smtClean="0"/>
              <a:t>sarà</a:t>
            </a:r>
            <a:r>
              <a:rPr lang="es-PR" sz="3600" dirty="0" smtClean="0"/>
              <a:t> una </a:t>
            </a:r>
            <a:r>
              <a:rPr lang="es-PR" sz="3600" dirty="0" err="1" smtClean="0"/>
              <a:t>fede</a:t>
            </a:r>
            <a:r>
              <a:rPr lang="es-PR" sz="3600" dirty="0" smtClean="0"/>
              <a:t> </a:t>
            </a:r>
            <a:r>
              <a:rPr lang="es-PR" sz="3600" dirty="0" err="1" smtClean="0"/>
              <a:t>matura</a:t>
            </a:r>
            <a:r>
              <a:rPr lang="es-PR" sz="3600" dirty="0" smtClean="0"/>
              <a:t> </a:t>
            </a:r>
            <a:r>
              <a:rPr lang="es-PR" sz="3600" dirty="0" smtClean="0"/>
              <a:t>y </a:t>
            </a:r>
            <a:r>
              <a:rPr lang="es-PR" sz="3600" dirty="0" err="1" smtClean="0"/>
              <a:t>responsablie</a:t>
            </a:r>
            <a:r>
              <a:rPr lang="es-PR" sz="3600" dirty="0" smtClean="0"/>
              <a:t> che </a:t>
            </a:r>
            <a:r>
              <a:rPr lang="es-PR" sz="3600" dirty="0" err="1" smtClean="0"/>
              <a:t>conduca</a:t>
            </a:r>
            <a:r>
              <a:rPr lang="es-PR" sz="3600" dirty="0" smtClean="0"/>
              <a:t> ad </a:t>
            </a:r>
            <a:r>
              <a:rPr lang="es-PR" sz="3600" dirty="0" smtClean="0"/>
              <a:t>una adoración </a:t>
            </a:r>
            <a:r>
              <a:rPr lang="es-PR" sz="3600" dirty="0" smtClean="0"/>
              <a:t>vera.</a:t>
            </a:r>
            <a:endParaRPr lang="es-PR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Aplicazioni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3600" b="1" dirty="0" err="1" smtClean="0"/>
              <a:t>L’uomo</a:t>
            </a:r>
            <a:r>
              <a:rPr lang="es-PR" sz="3600" b="1" dirty="0" smtClean="0"/>
              <a:t> prima </a:t>
            </a:r>
            <a:r>
              <a:rPr lang="es-PR" sz="3600" b="1" dirty="0" err="1" smtClean="0"/>
              <a:t>della</a:t>
            </a:r>
            <a:r>
              <a:rPr lang="es-PR" sz="3600" b="1" dirty="0" smtClean="0"/>
              <a:t> </a:t>
            </a:r>
            <a:r>
              <a:rPr lang="es-PR" sz="3600" b="1" dirty="0" err="1" smtClean="0"/>
              <a:t>religione</a:t>
            </a:r>
            <a:r>
              <a:rPr lang="es-PR" sz="3600" b="1" dirty="0" smtClean="0"/>
              <a:t> </a:t>
            </a:r>
            <a:r>
              <a:rPr lang="es-PR" sz="3600" dirty="0"/>
              <a:t>– </a:t>
            </a:r>
            <a:r>
              <a:rPr lang="es-PR" sz="3600" dirty="0" err="1" smtClean="0"/>
              <a:t>Gesù</a:t>
            </a:r>
            <a:r>
              <a:rPr lang="es-PR" sz="3600" dirty="0" smtClean="0"/>
              <a:t> </a:t>
            </a:r>
            <a:r>
              <a:rPr lang="es-PR" sz="3600" dirty="0" err="1" smtClean="0"/>
              <a:t>insegna</a:t>
            </a:r>
            <a:r>
              <a:rPr lang="es-PR" sz="3600" dirty="0" smtClean="0"/>
              <a:t> che la </a:t>
            </a:r>
            <a:r>
              <a:rPr lang="es-PR" sz="3600" dirty="0" err="1" smtClean="0"/>
              <a:t>religione</a:t>
            </a:r>
            <a:r>
              <a:rPr lang="es-PR" sz="3600" dirty="0" smtClean="0"/>
              <a:t> </a:t>
            </a:r>
            <a:r>
              <a:rPr lang="es-PR" sz="3600" dirty="0" err="1" smtClean="0"/>
              <a:t>può</a:t>
            </a:r>
            <a:r>
              <a:rPr lang="es-PR" sz="3600" dirty="0" smtClean="0"/>
              <a:t> </a:t>
            </a:r>
            <a:r>
              <a:rPr lang="es-PR" sz="3600" dirty="0" err="1" smtClean="0"/>
              <a:t>essere</a:t>
            </a:r>
            <a:r>
              <a:rPr lang="es-PR" sz="3600" dirty="0" smtClean="0"/>
              <a:t> un </a:t>
            </a:r>
            <a:r>
              <a:rPr lang="es-PR" sz="3600" dirty="0" err="1" smtClean="0"/>
              <a:t>ostacolo</a:t>
            </a:r>
            <a:r>
              <a:rPr lang="es-PR" sz="3600" dirty="0" smtClean="0"/>
              <a:t> per </a:t>
            </a:r>
            <a:r>
              <a:rPr lang="es-PR" sz="3600" dirty="0" err="1" smtClean="0"/>
              <a:t>conoscerlo</a:t>
            </a:r>
            <a:r>
              <a:rPr lang="es-PR" sz="3600" dirty="0" smtClean="0"/>
              <a:t> </a:t>
            </a:r>
            <a:r>
              <a:rPr lang="es-PR" sz="3600" dirty="0" err="1" smtClean="0"/>
              <a:t>davvero</a:t>
            </a:r>
            <a:r>
              <a:rPr lang="es-PR" sz="3600" dirty="0" smtClean="0"/>
              <a:t>; </a:t>
            </a:r>
            <a:r>
              <a:rPr lang="es-PR" sz="3600" dirty="0" err="1" smtClean="0"/>
              <a:t>Egli</a:t>
            </a:r>
            <a:r>
              <a:rPr lang="es-PR" sz="3600" dirty="0" smtClean="0"/>
              <a:t> </a:t>
            </a:r>
            <a:r>
              <a:rPr lang="es-PR" sz="3600" dirty="0" err="1" smtClean="0"/>
              <a:t>desidera</a:t>
            </a:r>
            <a:r>
              <a:rPr lang="es-PR" sz="3600" dirty="0" smtClean="0"/>
              <a:t> </a:t>
            </a:r>
            <a:r>
              <a:rPr lang="es-PR" sz="3600" dirty="0" err="1" smtClean="0"/>
              <a:t>porre</a:t>
            </a:r>
            <a:r>
              <a:rPr lang="es-PR" sz="3600" dirty="0" smtClean="0"/>
              <a:t> in primo </a:t>
            </a:r>
            <a:r>
              <a:rPr lang="es-PR" sz="3600" dirty="0" err="1" smtClean="0"/>
              <a:t>luogo</a:t>
            </a:r>
            <a:r>
              <a:rPr lang="es-PR" sz="3600" dirty="0" smtClean="0"/>
              <a:t> le </a:t>
            </a:r>
            <a:r>
              <a:rPr lang="es-PR" sz="3600" dirty="0" err="1" smtClean="0"/>
              <a:t>necessità</a:t>
            </a:r>
            <a:r>
              <a:rPr lang="es-PR" sz="3600" dirty="0" smtClean="0"/>
              <a:t> </a:t>
            </a:r>
            <a:r>
              <a:rPr lang="es-PR" sz="3600" dirty="0" err="1" smtClean="0"/>
              <a:t>delle</a:t>
            </a:r>
            <a:r>
              <a:rPr lang="es-PR" sz="3600" dirty="0" smtClean="0"/>
              <a:t> persone. </a:t>
            </a:r>
            <a:endParaRPr lang="es-PR" sz="3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34682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Aplicazioni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3600" b="1" dirty="0" err="1" smtClean="0"/>
              <a:t>Coraggio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nella</a:t>
            </a:r>
            <a:r>
              <a:rPr lang="en-US" sz="3600" b="1" dirty="0" smtClean="0"/>
              <a:t> nostra </a:t>
            </a:r>
            <a:r>
              <a:rPr lang="en-US" sz="3600" b="1" dirty="0" err="1" smtClean="0"/>
              <a:t>testimonianza</a:t>
            </a:r>
            <a:r>
              <a:rPr lang="en-US" sz="3600" b="1" dirty="0" smtClean="0"/>
              <a:t> </a:t>
            </a:r>
          </a:p>
          <a:p>
            <a:pPr>
              <a:spcAft>
                <a:spcPts val="600"/>
              </a:spcAft>
              <a:buNone/>
            </a:pPr>
            <a:r>
              <a:rPr lang="es-PR" sz="3600" dirty="0" smtClean="0"/>
              <a:t>– è </a:t>
            </a:r>
            <a:r>
              <a:rPr lang="es-PR" sz="3600" dirty="0" err="1" smtClean="0"/>
              <a:t>necessario</a:t>
            </a:r>
            <a:r>
              <a:rPr lang="es-PR" sz="3600" dirty="0" smtClean="0"/>
              <a:t> </a:t>
            </a:r>
            <a:r>
              <a:rPr lang="es-PR" sz="3600" dirty="0" err="1" smtClean="0"/>
              <a:t>seguire</a:t>
            </a:r>
            <a:r>
              <a:rPr lang="es-PR" sz="3600" dirty="0" smtClean="0"/>
              <a:t> </a:t>
            </a:r>
            <a:r>
              <a:rPr lang="es-PR" sz="3600" dirty="0" err="1" smtClean="0"/>
              <a:t>l’esempio</a:t>
            </a:r>
            <a:r>
              <a:rPr lang="es-PR" sz="3600" dirty="0" smtClean="0"/>
              <a:t> del </a:t>
            </a:r>
            <a:r>
              <a:rPr lang="es-PR" sz="3600" dirty="0" err="1" smtClean="0"/>
              <a:t>cieco</a:t>
            </a:r>
            <a:r>
              <a:rPr lang="es-PR" sz="3600" dirty="0" smtClean="0"/>
              <a:t> di </a:t>
            </a:r>
            <a:r>
              <a:rPr lang="es-PR" sz="3600" dirty="0" err="1" smtClean="0"/>
              <a:t>nascita</a:t>
            </a:r>
            <a:r>
              <a:rPr lang="es-PR" sz="3600" dirty="0" smtClean="0"/>
              <a:t>, </a:t>
            </a:r>
            <a:r>
              <a:rPr lang="es-PR" sz="3600" dirty="0" err="1" smtClean="0"/>
              <a:t>chi</a:t>
            </a:r>
            <a:r>
              <a:rPr lang="es-PR" sz="3600" dirty="0" smtClean="0"/>
              <a:t> </a:t>
            </a:r>
            <a:r>
              <a:rPr lang="es-PR" sz="3600" dirty="0" err="1" smtClean="0"/>
              <a:t>s’è</a:t>
            </a:r>
            <a:r>
              <a:rPr lang="es-PR" sz="3600" dirty="0" smtClean="0"/>
              <a:t> </a:t>
            </a:r>
            <a:r>
              <a:rPr lang="es-PR" sz="3600" dirty="0" err="1" smtClean="0"/>
              <a:t>armato</a:t>
            </a:r>
            <a:r>
              <a:rPr lang="es-PR" sz="3600" dirty="0" smtClean="0"/>
              <a:t> di valore per </a:t>
            </a:r>
            <a:r>
              <a:rPr lang="es-PR" sz="3600" dirty="0" err="1" smtClean="0"/>
              <a:t>correggere</a:t>
            </a:r>
            <a:r>
              <a:rPr lang="es-PR" sz="3600" dirty="0" smtClean="0"/>
              <a:t> i </a:t>
            </a:r>
            <a:r>
              <a:rPr lang="es-PR" sz="3600" dirty="0" err="1" smtClean="0"/>
              <a:t>farisei</a:t>
            </a:r>
            <a:r>
              <a:rPr lang="es-PR" sz="3600" dirty="0" smtClean="0"/>
              <a:t>, </a:t>
            </a:r>
            <a:r>
              <a:rPr lang="es-PR" sz="3600" dirty="0" err="1" smtClean="0"/>
              <a:t>ed</a:t>
            </a:r>
            <a:r>
              <a:rPr lang="es-PR" sz="3600" dirty="0" smtClean="0"/>
              <a:t> ha </a:t>
            </a:r>
            <a:r>
              <a:rPr lang="es-PR" sz="3600" dirty="0" err="1" smtClean="0"/>
              <a:t>deciso</a:t>
            </a:r>
            <a:r>
              <a:rPr lang="es-PR" sz="3600" dirty="0" smtClean="0"/>
              <a:t> </a:t>
            </a:r>
            <a:r>
              <a:rPr lang="es-PR" sz="3600" dirty="0" err="1" smtClean="0"/>
              <a:t>seguire</a:t>
            </a:r>
            <a:r>
              <a:rPr lang="es-PR" sz="3600" dirty="0" smtClean="0"/>
              <a:t> </a:t>
            </a:r>
            <a:r>
              <a:rPr lang="es-PR" sz="3600" dirty="0" err="1" smtClean="0"/>
              <a:t>Gesù</a:t>
            </a:r>
            <a:r>
              <a:rPr lang="es-PR" sz="3600" dirty="0" smtClean="0"/>
              <a:t>.</a:t>
            </a:r>
            <a:endParaRPr lang="es-PR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2544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dirty="0" err="1" smtClean="0"/>
              <a:t>Bibliografia</a:t>
            </a:r>
            <a:endParaRPr lang="es-PR" dirty="0" smtClean="0"/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057400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Bartley</a:t>
            </a:r>
            <a:r>
              <a:rPr lang="es-ES" sz="1400" dirty="0"/>
              <a:t>, James et al. Comentario </a:t>
            </a:r>
            <a:r>
              <a:rPr lang="es-ES" sz="1400" dirty="0" err="1"/>
              <a:t>bı́blico</a:t>
            </a:r>
            <a:r>
              <a:rPr lang="es-ES" sz="1400" dirty="0"/>
              <a:t> mundo hispano: Juan. 1. ed. El Paso, TX: Editorial Mundo Hispano, </a:t>
            </a:r>
            <a:r>
              <a:rPr lang="es-ES" sz="1400" dirty="0" smtClean="0"/>
              <a:t>2004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Carson</a:t>
            </a:r>
            <a:r>
              <a:rPr lang="es-ES" sz="1400" dirty="0"/>
              <a:t>, D.A. et al. Nuevo comentario </a:t>
            </a:r>
            <a:r>
              <a:rPr lang="es-ES" sz="1400" dirty="0" err="1"/>
              <a:t>Bı́blico</a:t>
            </a:r>
            <a:r>
              <a:rPr lang="es-ES" sz="1400" dirty="0"/>
              <a:t>: Siglo veintiuno. </a:t>
            </a:r>
            <a:r>
              <a:rPr lang="es-ES" sz="1400" dirty="0" err="1"/>
              <a:t>electronic</a:t>
            </a:r>
            <a:r>
              <a:rPr lang="es-ES" sz="1400" dirty="0"/>
              <a:t> ed. Miami: Sociedades </a:t>
            </a:r>
            <a:r>
              <a:rPr lang="es-ES" sz="1400" dirty="0" err="1"/>
              <a:t>Bı́blicas</a:t>
            </a:r>
            <a:r>
              <a:rPr lang="es-ES" sz="1400" dirty="0"/>
              <a:t> Unidas, 2000</a:t>
            </a:r>
            <a:r>
              <a:rPr lang="es-ES" sz="1400" dirty="0" smtClean="0"/>
              <a:t>.</a:t>
            </a:r>
            <a:endParaRPr lang="es-ES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Douglas, J.D. </a:t>
            </a:r>
            <a:r>
              <a:rPr lang="es-ES" sz="1400" i="1" dirty="0" smtClean="0"/>
              <a:t>Nuevo Diccionario </a:t>
            </a:r>
            <a:r>
              <a:rPr lang="es-ES" sz="1400" i="1" dirty="0" err="1" smtClean="0"/>
              <a:t>Biblico</a:t>
            </a:r>
            <a:r>
              <a:rPr lang="es-ES" sz="1400" i="1" dirty="0" smtClean="0"/>
              <a:t> : Primera </a:t>
            </a:r>
            <a:r>
              <a:rPr lang="es-ES" sz="1400" i="1" dirty="0" err="1" smtClean="0"/>
              <a:t>Edicion</a:t>
            </a:r>
            <a:r>
              <a:rPr lang="es-ES" sz="1400" dirty="0" smtClean="0"/>
              <a:t>. Miami: Sociedades </a:t>
            </a:r>
            <a:r>
              <a:rPr lang="es-ES" sz="1400" dirty="0" err="1" smtClean="0"/>
              <a:t>Bı́blicas</a:t>
            </a:r>
            <a:r>
              <a:rPr lang="es-ES" sz="1400" dirty="0" smtClean="0"/>
              <a:t> Unidas, 2000.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Hendriksen</a:t>
            </a:r>
            <a:r>
              <a:rPr lang="es-ES" sz="1400" dirty="0"/>
              <a:t>, William. Comentario al Nuevo Testamento: El Evangelio </a:t>
            </a:r>
            <a:r>
              <a:rPr lang="es-ES" sz="1400" dirty="0" err="1"/>
              <a:t>según</a:t>
            </a:r>
            <a:r>
              <a:rPr lang="es-ES" sz="1400" dirty="0"/>
              <a:t> San Juan. Grand Rapids, MI: Libros </a:t>
            </a:r>
            <a:r>
              <a:rPr lang="es-ES" sz="1400" dirty="0" err="1"/>
              <a:t>Desafío</a:t>
            </a:r>
            <a:r>
              <a:rPr lang="es-ES" sz="1400" dirty="0"/>
              <a:t>, 1981.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Lockward</a:t>
            </a:r>
            <a:r>
              <a:rPr lang="es-ES" sz="1400" dirty="0" smtClean="0"/>
              <a:t>, Alfonso. </a:t>
            </a:r>
            <a:r>
              <a:rPr lang="es-ES" sz="1400" i="1" dirty="0" smtClean="0"/>
              <a:t>Nuevo Diccionario De La Biblia.</a:t>
            </a:r>
            <a:r>
              <a:rPr lang="es-ES" sz="1400" dirty="0" smtClean="0"/>
              <a:t> Miami: Editorial </a:t>
            </a:r>
            <a:r>
              <a:rPr lang="es-ES" sz="1400" dirty="0" err="1" smtClean="0"/>
              <a:t>Unilit</a:t>
            </a:r>
            <a:r>
              <a:rPr lang="es-ES" sz="1400" dirty="0" smtClean="0"/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/>
              <a:t>Nelson, </a:t>
            </a:r>
            <a:r>
              <a:rPr lang="es-ES" sz="1400" dirty="0" err="1" smtClean="0"/>
              <a:t>Wilton</a:t>
            </a:r>
            <a:r>
              <a:rPr lang="es-ES" sz="1400" dirty="0" smtClean="0"/>
              <a:t> M. y Juan Rojas Mayo, </a:t>
            </a:r>
            <a:r>
              <a:rPr lang="es-ES" sz="1400" i="1" dirty="0" smtClean="0"/>
              <a:t>Nelson Nuevo Diccionario Ilustrado De La Biblia</a:t>
            </a:r>
            <a:r>
              <a:rPr lang="es-ES" sz="1400" dirty="0" smtClean="0"/>
              <a:t>, </a:t>
            </a:r>
            <a:r>
              <a:rPr lang="es-ES" sz="1400" dirty="0" err="1" smtClean="0"/>
              <a:t>electronic</a:t>
            </a:r>
            <a:r>
              <a:rPr lang="es-ES" sz="1400" dirty="0" smtClean="0"/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Palau</a:t>
            </a:r>
            <a:r>
              <a:rPr lang="es-ES" sz="1400" dirty="0"/>
              <a:t>, Luis.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del continente nuevo: San Juan I.</a:t>
            </a:r>
            <a:r>
              <a:rPr lang="es-ES" sz="1400" dirty="0"/>
              <a:t> Miami, FL: Editorial </a:t>
            </a:r>
            <a:r>
              <a:rPr lang="es-ES" sz="1400" dirty="0" err="1"/>
              <a:t>Unilit</a:t>
            </a:r>
            <a:r>
              <a:rPr lang="es-ES" sz="1400" dirty="0"/>
              <a:t>, </a:t>
            </a:r>
            <a:r>
              <a:rPr lang="es-ES" sz="1400" dirty="0" smtClean="0"/>
              <a:t>1991</a:t>
            </a:r>
            <a:r>
              <a:rPr lang="es-ES" sz="14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Platt</a:t>
            </a:r>
            <a:r>
              <a:rPr lang="es-ES" sz="1400" dirty="0"/>
              <a:t>, Alberto T. Estudios </a:t>
            </a:r>
            <a:r>
              <a:rPr lang="es-ES" sz="1400" dirty="0" err="1"/>
              <a:t>Bı́blicos</a:t>
            </a:r>
            <a:r>
              <a:rPr lang="es-ES" sz="1400" dirty="0"/>
              <a:t> ELA: Para que </a:t>
            </a:r>
            <a:r>
              <a:rPr lang="es-ES" sz="1400" dirty="0" err="1"/>
              <a:t>creáis</a:t>
            </a:r>
            <a:r>
              <a:rPr lang="es-ES" sz="1400" dirty="0"/>
              <a:t> (Juan). Puebla, Pue., </a:t>
            </a:r>
            <a:r>
              <a:rPr lang="es-ES" sz="1400" dirty="0" err="1"/>
              <a:t>México</a:t>
            </a:r>
            <a:r>
              <a:rPr lang="es-ES" sz="1400" dirty="0"/>
              <a:t>: Ediciones Las </a:t>
            </a:r>
            <a:r>
              <a:rPr lang="es-ES" sz="1400" dirty="0" err="1"/>
              <a:t>Américas</a:t>
            </a:r>
            <a:r>
              <a:rPr lang="es-ES" sz="1400" dirty="0"/>
              <a:t>, A. C., 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err="1" smtClean="0"/>
              <a:t>Stanton</a:t>
            </a:r>
            <a:r>
              <a:rPr lang="es-PR" sz="1400" dirty="0"/>
              <a:t>, Ted O., et al, eds. </a:t>
            </a:r>
            <a:r>
              <a:rPr lang="es-PR" sz="1400" i="1" dirty="0"/>
              <a:t>El Expositor Bíblico: La Biblia, Libro por Libro</a:t>
            </a:r>
            <a:r>
              <a:rPr lang="es-PR" sz="1400" dirty="0"/>
              <a:t>, Maestros de jóvenes y Adultos, Volumen 7. 3ra Ed. El Paso, Texas: Casa Bautista de Publicaciones, 2001, c1997. </a:t>
            </a:r>
            <a:r>
              <a:rPr lang="es-PR" sz="1400" dirty="0" smtClean="0"/>
              <a:t>175-181.</a:t>
            </a:r>
            <a:endParaRPr lang="es-PR" sz="14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/>
              <a:t>Vine, W.E. </a:t>
            </a:r>
            <a:r>
              <a:rPr lang="en-US" sz="1400" i="1" dirty="0" smtClean="0"/>
              <a:t>Vine </a:t>
            </a:r>
            <a:r>
              <a:rPr lang="en-US" sz="1400" i="1" dirty="0" err="1" smtClean="0"/>
              <a:t>Diccionario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Expositivo</a:t>
            </a:r>
            <a:r>
              <a:rPr lang="en-US" sz="1400" i="1" dirty="0" smtClean="0"/>
              <a:t> De </a:t>
            </a:r>
            <a:r>
              <a:rPr lang="en-US" sz="1400" i="1" dirty="0" err="1" smtClean="0"/>
              <a:t>Palabras</a:t>
            </a:r>
            <a:r>
              <a:rPr lang="en-US" sz="1400" i="1" dirty="0" smtClean="0"/>
              <a:t> Del </a:t>
            </a:r>
            <a:r>
              <a:rPr lang="en-US" sz="1400" i="1" dirty="0" err="1" smtClean="0"/>
              <a:t>Antiguo</a:t>
            </a:r>
            <a:r>
              <a:rPr lang="en-US" sz="1400" i="1" dirty="0" smtClean="0"/>
              <a:t> Y Del Nuevo </a:t>
            </a:r>
            <a:r>
              <a:rPr lang="en-US" sz="1400" i="1" dirty="0" err="1" smtClean="0"/>
              <a:t>Testamento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Exhaustivo</a:t>
            </a:r>
            <a:r>
              <a:rPr lang="en-US" sz="1400" dirty="0" smtClean="0"/>
              <a:t>, electronic ed. Nashville: Editorial </a:t>
            </a:r>
            <a:r>
              <a:rPr lang="en-US" sz="1400" dirty="0" err="1" smtClean="0"/>
              <a:t>Caribe</a:t>
            </a:r>
            <a:r>
              <a:rPr lang="en-US" sz="1400" dirty="0" smtClean="0"/>
              <a:t>, 2000, c1999.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4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4"/>
              </a:rPr>
              <a:t>http://st-takla.org/Gallery/Bible/Illustrations/Bible-Slides/OT/Hosea.html</a:t>
            </a:r>
            <a:endParaRPr lang="en-US" sz="1400" dirty="0" smtClean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14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27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 err="1" smtClean="0"/>
              <a:t>Prossimo</a:t>
            </a:r>
            <a:r>
              <a:rPr lang="es-PR" dirty="0" smtClean="0"/>
              <a:t> Studio (Libro </a:t>
            </a:r>
            <a:r>
              <a:rPr lang="es-PR" dirty="0" smtClean="0"/>
              <a:t>7)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Unità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7: 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Dopo </a:t>
            </a:r>
            <a:r>
              <a:rPr lang="es-P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Giudea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tudio </a:t>
            </a: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25:                                         </a:t>
            </a: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s-PR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Gesù</a:t>
            </a: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è </a:t>
            </a:r>
            <a:r>
              <a:rPr lang="es-PR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</a:t>
            </a: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Cristo”</a:t>
            </a:r>
            <a:endParaRPr lang="es-PR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Giovanni 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10:1-42)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marzo 2014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Testo </a:t>
            </a:r>
            <a:r>
              <a:rPr lang="es-PR" dirty="0" err="1" smtClean="0"/>
              <a:t>chiave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209800"/>
            <a:ext cx="4038600" cy="2362200"/>
          </a:xfrm>
        </p:spPr>
        <p:txBody>
          <a:bodyPr/>
          <a:lstStyle/>
          <a:p>
            <a:pPr marL="0" indent="0">
              <a:buNone/>
            </a:pPr>
            <a:r>
              <a:rPr lang="es-ES" sz="2800" dirty="0" smtClean="0"/>
              <a:t>“</a:t>
            </a:r>
            <a:r>
              <a:rPr lang="it-IT" sz="2800" dirty="0" smtClean="0"/>
              <a:t>Gesù disse: «Io sono venuto in questo mondo per fare un giudizio, affinché quelli che non vedono vedano, e quelli che vedono diventino ciechi». </a:t>
            </a:r>
            <a:r>
              <a:rPr lang="es-ES" sz="2800" dirty="0" smtClean="0"/>
              <a:t>” (</a:t>
            </a:r>
            <a:r>
              <a:rPr lang="es-ES" sz="2800" dirty="0" smtClean="0">
                <a:solidFill>
                  <a:schemeClr val="tx2"/>
                </a:solidFill>
              </a:rPr>
              <a:t>Giovanni 9.39</a:t>
            </a:r>
            <a:r>
              <a:rPr lang="es-ES" sz="2800" dirty="0">
                <a:solidFill>
                  <a:schemeClr val="tx2"/>
                </a:solidFill>
              </a:rPr>
              <a:t>, </a:t>
            </a:r>
            <a:r>
              <a:rPr lang="es-ES" sz="2800" dirty="0" smtClean="0">
                <a:solidFill>
                  <a:schemeClr val="tx2"/>
                </a:solidFill>
              </a:rPr>
              <a:t>NVR</a:t>
            </a:r>
            <a:r>
              <a:rPr lang="es-ES" sz="2800" dirty="0" smtClean="0"/>
              <a:t>)</a:t>
            </a:r>
            <a:endParaRPr lang="es-E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1026" name="Picture 2" descr="http://distantshores.org/images/rg/42/42_Lk_11_03_RG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495799" y="2362200"/>
            <a:ext cx="4191001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/>
              <a:t>Abbozzo</a:t>
            </a:r>
            <a:r>
              <a:rPr lang="es-PR" dirty="0" smtClean="0"/>
              <a:t> </a:t>
            </a:r>
            <a:r>
              <a:rPr lang="es-PR" dirty="0" err="1" smtClean="0"/>
              <a:t>dello</a:t>
            </a:r>
            <a:r>
              <a:rPr lang="es-PR" dirty="0" smtClean="0"/>
              <a:t> 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4582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Un </a:t>
            </a:r>
            <a:r>
              <a:rPr lang="en-US" sz="3600" dirty="0" err="1" smtClean="0"/>
              <a:t>uomo</a:t>
            </a:r>
            <a:r>
              <a:rPr lang="en-US" sz="3600" dirty="0" smtClean="0"/>
              <a:t> </a:t>
            </a:r>
            <a:r>
              <a:rPr lang="en-US" sz="3600" dirty="0" err="1" smtClean="0"/>
              <a:t>cieco</a:t>
            </a:r>
            <a:r>
              <a:rPr lang="en-US" sz="3600" dirty="0" smtClean="0"/>
              <a:t> </a:t>
            </a:r>
            <a:r>
              <a:rPr lang="en-US" sz="3600" dirty="0" err="1" smtClean="0"/>
              <a:t>riceve</a:t>
            </a:r>
            <a:r>
              <a:rPr lang="en-US" sz="3600" dirty="0" smtClean="0"/>
              <a:t> la </a:t>
            </a:r>
            <a:r>
              <a:rPr lang="es-PR" sz="3600" dirty="0" smtClean="0"/>
              <a:t>vista</a:t>
            </a:r>
            <a:r>
              <a:rPr lang="en-US" sz="3600" dirty="0" smtClean="0"/>
              <a:t>      </a:t>
            </a:r>
            <a:r>
              <a:rPr lang="es-PR" sz="3600" dirty="0" smtClean="0"/>
              <a:t> (</a:t>
            </a:r>
            <a:r>
              <a:rPr lang="es-PR" sz="3600" dirty="0" smtClean="0">
                <a:solidFill>
                  <a:schemeClr val="tx2"/>
                </a:solidFill>
              </a:rPr>
              <a:t>Giovanni 9:1-7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err="1" smtClean="0"/>
              <a:t>Testimonianza</a:t>
            </a:r>
            <a:r>
              <a:rPr lang="es-PR" sz="3600" dirty="0" smtClean="0"/>
              <a:t> </a:t>
            </a:r>
            <a:r>
              <a:rPr lang="es-PR" sz="3600" dirty="0" err="1" smtClean="0"/>
              <a:t>dell’uomo</a:t>
            </a:r>
            <a:r>
              <a:rPr lang="es-PR" sz="3600" dirty="0" smtClean="0"/>
              <a:t> </a:t>
            </a:r>
            <a:r>
              <a:rPr lang="es-PR" sz="3600" dirty="0" err="1" smtClean="0"/>
              <a:t>guarito</a:t>
            </a:r>
            <a:r>
              <a:rPr lang="es-PR" sz="3600" dirty="0" smtClean="0"/>
              <a:t>                (</a:t>
            </a:r>
            <a:r>
              <a:rPr lang="es-PR" sz="3600" dirty="0" smtClean="0">
                <a:solidFill>
                  <a:schemeClr val="tx2"/>
                </a:solidFill>
              </a:rPr>
              <a:t>Giovanni </a:t>
            </a:r>
            <a:r>
              <a:rPr lang="es-PR" sz="3600" dirty="0" smtClean="0">
                <a:solidFill>
                  <a:schemeClr val="tx2"/>
                </a:solidFill>
              </a:rPr>
              <a:t>9:13-17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Un </a:t>
            </a:r>
            <a:r>
              <a:rPr lang="es-PR" sz="3600" dirty="0" err="1" smtClean="0"/>
              <a:t>nuovo</a:t>
            </a:r>
            <a:r>
              <a:rPr lang="es-PR" sz="3600" dirty="0" smtClean="0"/>
              <a:t> </a:t>
            </a:r>
            <a:r>
              <a:rPr lang="es-PR" sz="3600" dirty="0" smtClean="0"/>
              <a:t>interrogatorio       </a:t>
            </a:r>
            <a:r>
              <a:rPr lang="en-US" sz="3600" dirty="0" smtClean="0"/>
              <a:t>       </a:t>
            </a:r>
            <a:r>
              <a:rPr lang="es-PR" sz="3600" dirty="0" smtClean="0"/>
              <a:t>(</a:t>
            </a:r>
            <a:r>
              <a:rPr lang="es-PR" sz="3600" dirty="0" smtClean="0">
                <a:solidFill>
                  <a:schemeClr val="tx2"/>
                </a:solidFill>
              </a:rPr>
              <a:t>Giovanni </a:t>
            </a:r>
            <a:r>
              <a:rPr lang="es-PR" sz="3600" dirty="0" smtClean="0">
                <a:solidFill>
                  <a:schemeClr val="tx2"/>
                </a:solidFill>
              </a:rPr>
              <a:t>9:24-34</a:t>
            </a:r>
            <a:r>
              <a:rPr lang="es-PR" sz="3600" dirty="0" smtClean="0"/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Il </a:t>
            </a:r>
            <a:r>
              <a:rPr lang="en-US" sz="3600" dirty="0" err="1" smtClean="0"/>
              <a:t>cieco</a:t>
            </a:r>
            <a:r>
              <a:rPr lang="en-US" sz="3600" dirty="0" smtClean="0"/>
              <a:t> </a:t>
            </a:r>
            <a:r>
              <a:rPr lang="es-PR" sz="3600" dirty="0" err="1" smtClean="0"/>
              <a:t>guarito</a:t>
            </a:r>
            <a:r>
              <a:rPr lang="es-PR" sz="3600" dirty="0" smtClean="0"/>
              <a:t> </a:t>
            </a:r>
            <a:r>
              <a:rPr lang="es-PR" sz="3600" dirty="0" err="1" smtClean="0"/>
              <a:t>crede</a:t>
            </a:r>
            <a:r>
              <a:rPr lang="es-PR" sz="3600" dirty="0" smtClean="0"/>
              <a:t> </a:t>
            </a:r>
            <a:r>
              <a:rPr lang="es-PR" sz="3600" dirty="0" smtClean="0"/>
              <a:t>i</a:t>
            </a:r>
            <a:r>
              <a:rPr lang="es-PR" sz="3600" dirty="0" smtClean="0"/>
              <a:t>n </a:t>
            </a:r>
            <a:r>
              <a:rPr lang="en-US" sz="3600" dirty="0" err="1" smtClean="0"/>
              <a:t>Gesù</a:t>
            </a:r>
            <a:r>
              <a:rPr lang="en-US" sz="3600" dirty="0" smtClean="0"/>
              <a:t>    </a:t>
            </a:r>
            <a:r>
              <a:rPr lang="es-PR" sz="3600" dirty="0" smtClean="0"/>
              <a:t>(</a:t>
            </a:r>
            <a:r>
              <a:rPr lang="es-PR" sz="3600" dirty="0" smtClean="0">
                <a:solidFill>
                  <a:schemeClr val="tx2"/>
                </a:solidFill>
              </a:rPr>
              <a:t>Giovanni 9:35-38</a:t>
            </a:r>
            <a:r>
              <a:rPr lang="es-PR" sz="3600" dirty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467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/>
              <a:t>Un </a:t>
            </a:r>
            <a:r>
              <a:rPr lang="en-US" dirty="0" err="1" smtClean="0"/>
              <a:t>uomo</a:t>
            </a:r>
            <a:r>
              <a:rPr lang="en-US" dirty="0" smtClean="0"/>
              <a:t> </a:t>
            </a:r>
            <a:r>
              <a:rPr lang="en-US" dirty="0" err="1" smtClean="0"/>
              <a:t>cieco</a:t>
            </a:r>
            <a:r>
              <a:rPr lang="en-US" dirty="0" smtClean="0"/>
              <a:t> </a:t>
            </a:r>
            <a:r>
              <a:rPr lang="es-PR" dirty="0" err="1" smtClean="0"/>
              <a:t>riceve</a:t>
            </a:r>
            <a:r>
              <a:rPr lang="es-PR" dirty="0" smtClean="0"/>
              <a:t> </a:t>
            </a:r>
            <a:r>
              <a:rPr lang="es-PR" dirty="0"/>
              <a:t>la </a:t>
            </a:r>
            <a:r>
              <a:rPr lang="es-PR" dirty="0" smtClean="0"/>
              <a:t>vista</a:t>
            </a:r>
            <a:r>
              <a:rPr lang="en-US" dirty="0" smtClean="0"/>
              <a:t> </a:t>
            </a:r>
            <a:r>
              <a:rPr lang="es-PR" dirty="0" smtClean="0"/>
              <a:t>(Giovanni </a:t>
            </a:r>
            <a:r>
              <a:rPr lang="es-PR" dirty="0"/>
              <a:t>9:1-7</a:t>
            </a:r>
            <a:r>
              <a:rPr lang="es-PR" dirty="0" smtClean="0"/>
              <a:t>)</a:t>
            </a:r>
            <a:endParaRPr lang="es-P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447800" y="2056714"/>
            <a:ext cx="6324600" cy="457268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534400" cy="45720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it-IT" dirty="0" smtClean="0"/>
              <a:t>Passando vide un uomo, che era cieco fin dalla nascita</a:t>
            </a:r>
            <a:r>
              <a:rPr lang="it-IT" dirty="0" smtClean="0"/>
              <a:t>. </a:t>
            </a:r>
            <a:r>
              <a:rPr lang="it-IT" dirty="0" smtClean="0"/>
              <a:t>I suoi discepoli lo interrogarono, dicendo: «Maestro, chi ha peccato, lui o i suoi genitori, perché sia nato cieco?» </a:t>
            </a:r>
            <a:r>
              <a:rPr lang="it-IT" dirty="0" smtClean="0"/>
              <a:t>Gesù </a:t>
            </a:r>
            <a:r>
              <a:rPr lang="it-IT" dirty="0" smtClean="0"/>
              <a:t>rispose: «Né lui ha peccato, né i suoi genitori; ma è così, affinché le opere di Dio siano manifestate in lui. </a:t>
            </a:r>
            <a:r>
              <a:rPr lang="it-IT" dirty="0" smtClean="0"/>
              <a:t>Bisogna </a:t>
            </a:r>
            <a:r>
              <a:rPr lang="it-IT" dirty="0" smtClean="0"/>
              <a:t>che io compia le opere di colui che mi ha mandato mentre è giorno; la notte viene in cui nessuno può </a:t>
            </a:r>
            <a:r>
              <a:rPr lang="it-IT" dirty="0" smtClean="0"/>
              <a:t>operare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467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 smtClean="0"/>
              <a:t>Un </a:t>
            </a:r>
            <a:r>
              <a:rPr lang="en-US" dirty="0" err="1" smtClean="0"/>
              <a:t>uomo</a:t>
            </a:r>
            <a:r>
              <a:rPr lang="en-US" dirty="0" smtClean="0"/>
              <a:t> </a:t>
            </a:r>
            <a:r>
              <a:rPr lang="en-US" dirty="0" err="1" smtClean="0"/>
              <a:t>cieco</a:t>
            </a:r>
            <a:r>
              <a:rPr lang="en-US" dirty="0" smtClean="0"/>
              <a:t> </a:t>
            </a:r>
            <a:r>
              <a:rPr lang="es-PR" dirty="0" err="1" smtClean="0"/>
              <a:t>riceve</a:t>
            </a:r>
            <a:r>
              <a:rPr lang="es-PR" dirty="0" smtClean="0"/>
              <a:t> la vista</a:t>
            </a:r>
            <a:r>
              <a:rPr lang="en-US" dirty="0" smtClean="0"/>
              <a:t> </a:t>
            </a:r>
            <a:r>
              <a:rPr lang="es-PR" dirty="0" smtClean="0"/>
              <a:t>(Giovanni 9:1-7)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458200" cy="4495800"/>
          </a:xfrm>
        </p:spPr>
        <p:txBody>
          <a:bodyPr/>
          <a:lstStyle/>
          <a:p>
            <a:r>
              <a:rPr lang="es-ES" dirty="0" smtClean="0"/>
              <a:t>“...</a:t>
            </a:r>
            <a:r>
              <a:rPr lang="it-IT" dirty="0" smtClean="0"/>
              <a:t> Mentre sono nel mondo, io sono la luce del mondo</a:t>
            </a:r>
            <a:r>
              <a:rPr lang="it-IT" dirty="0" smtClean="0"/>
              <a:t>». </a:t>
            </a:r>
            <a:r>
              <a:rPr lang="it-IT" dirty="0" smtClean="0"/>
              <a:t>Detto questo, sputò in terra, fece del fango con la saliva e ne spalmò gli occhi del cieco, </a:t>
            </a:r>
            <a:r>
              <a:rPr lang="it-IT" dirty="0" smtClean="0"/>
              <a:t>e </a:t>
            </a:r>
            <a:r>
              <a:rPr lang="it-IT" dirty="0" smtClean="0"/>
              <a:t>gli disse: «Va', làvati nella vasca di Siloe» (che significa «mandato»). Egli dunque andò, si lavò, e tornò che ci vedeva. 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467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 smtClean="0"/>
              <a:t>Un </a:t>
            </a:r>
            <a:r>
              <a:rPr lang="en-US" dirty="0" err="1" smtClean="0"/>
              <a:t>uomo</a:t>
            </a:r>
            <a:r>
              <a:rPr lang="en-US" dirty="0" smtClean="0"/>
              <a:t> </a:t>
            </a:r>
            <a:r>
              <a:rPr lang="en-US" dirty="0" err="1" smtClean="0"/>
              <a:t>cieco</a:t>
            </a:r>
            <a:r>
              <a:rPr lang="en-US" dirty="0" smtClean="0"/>
              <a:t> </a:t>
            </a:r>
            <a:r>
              <a:rPr lang="es-PR" dirty="0" err="1" smtClean="0"/>
              <a:t>riceve</a:t>
            </a:r>
            <a:r>
              <a:rPr lang="es-PR" dirty="0" smtClean="0"/>
              <a:t> la vista</a:t>
            </a:r>
            <a:r>
              <a:rPr lang="en-US" dirty="0" smtClean="0"/>
              <a:t> </a:t>
            </a:r>
            <a:r>
              <a:rPr lang="es-PR" dirty="0" smtClean="0"/>
              <a:t>(Giovanni 9:1-7)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22359460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8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828800"/>
            <a:ext cx="8458200" cy="4724400"/>
          </a:xfrm>
        </p:spPr>
        <p:txBody>
          <a:bodyPr/>
          <a:lstStyle/>
          <a:p>
            <a:r>
              <a:rPr lang="es-ES" sz="3000" i="1" dirty="0" err="1" smtClean="0"/>
              <a:t>Dare</a:t>
            </a:r>
            <a:r>
              <a:rPr lang="es-ES" sz="3000" i="1" dirty="0" smtClean="0"/>
              <a:t> </a:t>
            </a:r>
            <a:r>
              <a:rPr lang="es-ES" sz="3000" i="1" dirty="0" smtClean="0"/>
              <a:t>vista </a:t>
            </a:r>
            <a:r>
              <a:rPr lang="es-ES" sz="3000" i="1" dirty="0" err="1" smtClean="0"/>
              <a:t>ai</a:t>
            </a:r>
            <a:r>
              <a:rPr lang="es-ES" sz="3000" i="1" dirty="0" smtClean="0"/>
              <a:t> </a:t>
            </a:r>
            <a:r>
              <a:rPr lang="es-ES" sz="3000" i="1" dirty="0" err="1" smtClean="0"/>
              <a:t>Ciechi</a:t>
            </a:r>
            <a:r>
              <a:rPr lang="es-ES" sz="3000" dirty="0" smtClean="0"/>
              <a:t>:</a:t>
            </a:r>
            <a:endParaRPr lang="es-ES" sz="3000" dirty="0" smtClean="0"/>
          </a:p>
          <a:p>
            <a:pPr>
              <a:buNone/>
            </a:pPr>
            <a:r>
              <a:rPr lang="es-ES" sz="3000" dirty="0" smtClean="0"/>
              <a:t>“</a:t>
            </a:r>
            <a:r>
              <a:rPr lang="it-IT" sz="3000" dirty="0" smtClean="0"/>
              <a:t>per aprire gli occhi dei </a:t>
            </a:r>
            <a:r>
              <a:rPr lang="it-IT" sz="3000" dirty="0" smtClean="0"/>
              <a:t>ciechi, per </a:t>
            </a:r>
            <a:r>
              <a:rPr lang="it-IT" sz="3000" dirty="0" smtClean="0"/>
              <a:t>far uscire dal carcere i </a:t>
            </a:r>
            <a:r>
              <a:rPr lang="it-IT" sz="3000" dirty="0" smtClean="0"/>
              <a:t>prigionierie </a:t>
            </a:r>
            <a:r>
              <a:rPr lang="it-IT" sz="3000" dirty="0" smtClean="0"/>
              <a:t>dalle prigioni quelli che abitano nelle tenebre</a:t>
            </a:r>
            <a:r>
              <a:rPr lang="es-ES" sz="3000" dirty="0" smtClean="0"/>
              <a:t>.”  </a:t>
            </a:r>
            <a:r>
              <a:rPr lang="es-ES" sz="3000" dirty="0" smtClean="0"/>
              <a:t>(</a:t>
            </a:r>
            <a:r>
              <a:rPr lang="es-ES" sz="3000" dirty="0" err="1" smtClean="0">
                <a:solidFill>
                  <a:schemeClr val="tx2"/>
                </a:solidFill>
              </a:rPr>
              <a:t>Isaia</a:t>
            </a:r>
            <a:r>
              <a:rPr lang="es-ES" sz="3000" dirty="0" smtClean="0">
                <a:solidFill>
                  <a:schemeClr val="tx2"/>
                </a:solidFill>
              </a:rPr>
              <a:t> </a:t>
            </a:r>
            <a:r>
              <a:rPr lang="es-ES" sz="3000" dirty="0">
                <a:solidFill>
                  <a:schemeClr val="tx2"/>
                </a:solidFill>
              </a:rPr>
              <a:t>42.7, </a:t>
            </a:r>
            <a:r>
              <a:rPr lang="es-ES" sz="3000" dirty="0" smtClean="0">
                <a:solidFill>
                  <a:schemeClr val="tx2"/>
                </a:solidFill>
              </a:rPr>
              <a:t>NVR; </a:t>
            </a:r>
            <a:r>
              <a:rPr lang="es-ES" sz="3000" dirty="0" smtClean="0"/>
              <a:t>comparare con </a:t>
            </a:r>
            <a:r>
              <a:rPr lang="es-ES" sz="3000" dirty="0" smtClean="0">
                <a:solidFill>
                  <a:schemeClr val="tx2"/>
                </a:solidFill>
              </a:rPr>
              <a:t>Lucca </a:t>
            </a:r>
            <a:r>
              <a:rPr lang="es-ES" sz="3000" dirty="0" smtClean="0">
                <a:solidFill>
                  <a:schemeClr val="tx2"/>
                </a:solidFill>
              </a:rPr>
              <a:t>4:18</a:t>
            </a:r>
            <a:r>
              <a:rPr lang="es-ES" sz="3000" dirty="0" smtClean="0"/>
              <a:t>)</a:t>
            </a:r>
            <a:r>
              <a:rPr lang="es-PR" sz="3000" dirty="0" smtClean="0"/>
              <a:t>.</a:t>
            </a:r>
          </a:p>
          <a:p>
            <a:r>
              <a:rPr lang="es-PR" sz="3000" dirty="0" err="1" smtClean="0"/>
              <a:t>Conseguenze</a:t>
            </a:r>
            <a:r>
              <a:rPr lang="es-PR" sz="3000" dirty="0" smtClean="0"/>
              <a:t> </a:t>
            </a:r>
            <a:r>
              <a:rPr lang="es-PR" sz="3000" dirty="0" smtClean="0"/>
              <a:t>del </a:t>
            </a:r>
            <a:r>
              <a:rPr lang="es-PR" sz="3000" dirty="0" err="1" smtClean="0"/>
              <a:t>peccato</a:t>
            </a:r>
            <a:r>
              <a:rPr lang="es-PR" sz="3000" dirty="0" smtClean="0"/>
              <a:t> </a:t>
            </a:r>
            <a:r>
              <a:rPr lang="es-PR" sz="3000" dirty="0" smtClean="0"/>
              <a:t>(</a:t>
            </a:r>
            <a:r>
              <a:rPr lang="es-PR" sz="3000" dirty="0" smtClean="0">
                <a:solidFill>
                  <a:schemeClr val="tx2"/>
                </a:solidFill>
              </a:rPr>
              <a:t>v.2</a:t>
            </a:r>
            <a:r>
              <a:rPr lang="es-PR" sz="3000" dirty="0" smtClean="0"/>
              <a:t>):</a:t>
            </a:r>
          </a:p>
          <a:p>
            <a:pPr lvl="1"/>
            <a:r>
              <a:rPr lang="es-PR" sz="3000" dirty="0" err="1" smtClean="0"/>
              <a:t>Tradizioni</a:t>
            </a:r>
            <a:r>
              <a:rPr lang="es-PR" sz="3000" dirty="0" smtClean="0"/>
              <a:t> </a:t>
            </a:r>
            <a:r>
              <a:rPr lang="es-PR" sz="3000" dirty="0" err="1" smtClean="0"/>
              <a:t>ebree</a:t>
            </a:r>
            <a:endParaRPr lang="es-PR" sz="3000" dirty="0" smtClean="0"/>
          </a:p>
          <a:p>
            <a:r>
              <a:rPr lang="es-ES" sz="3000" dirty="0" smtClean="0"/>
              <a:t>“</a:t>
            </a:r>
            <a:r>
              <a:rPr lang="it-IT" sz="3000" dirty="0" smtClean="0"/>
              <a:t>Gli empi sono sviati fin dal grembo </a:t>
            </a:r>
            <a:r>
              <a:rPr lang="it-IT" sz="3000" dirty="0" smtClean="0"/>
              <a:t>materno, i </a:t>
            </a:r>
            <a:r>
              <a:rPr lang="it-IT" sz="3000" dirty="0" smtClean="0"/>
              <a:t>bugiardi sono traviati fin dalla nascita</a:t>
            </a:r>
            <a:r>
              <a:rPr lang="it-IT" sz="3000" dirty="0" smtClean="0"/>
              <a:t>.</a:t>
            </a:r>
            <a:r>
              <a:rPr lang="es-ES" sz="3000" dirty="0" smtClean="0"/>
              <a:t>” </a:t>
            </a:r>
            <a:r>
              <a:rPr lang="es-ES" sz="3000" dirty="0"/>
              <a:t>(</a:t>
            </a:r>
            <a:r>
              <a:rPr lang="es-ES" sz="3000" dirty="0" err="1" smtClean="0">
                <a:solidFill>
                  <a:schemeClr val="tx2"/>
                </a:solidFill>
              </a:rPr>
              <a:t>Salmi</a:t>
            </a:r>
            <a:r>
              <a:rPr lang="es-ES" sz="3000" dirty="0" smtClean="0">
                <a:solidFill>
                  <a:schemeClr val="tx2"/>
                </a:solidFill>
              </a:rPr>
              <a:t> </a:t>
            </a:r>
            <a:r>
              <a:rPr lang="es-ES" sz="3000" dirty="0">
                <a:solidFill>
                  <a:schemeClr val="tx2"/>
                </a:solidFill>
              </a:rPr>
              <a:t>58.3, </a:t>
            </a:r>
            <a:r>
              <a:rPr lang="es-ES" sz="3000" dirty="0" smtClean="0">
                <a:solidFill>
                  <a:schemeClr val="tx2"/>
                </a:solidFill>
              </a:rPr>
              <a:t>NVR</a:t>
            </a:r>
            <a:r>
              <a:rPr lang="es-ES" sz="3000" dirty="0" smtClean="0"/>
              <a:t>)</a:t>
            </a:r>
            <a:endParaRPr lang="es-ES" sz="30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467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 smtClean="0"/>
              <a:t>Un </a:t>
            </a:r>
            <a:r>
              <a:rPr lang="en-US" dirty="0" err="1" smtClean="0"/>
              <a:t>uomo</a:t>
            </a:r>
            <a:r>
              <a:rPr lang="en-US" dirty="0" smtClean="0"/>
              <a:t> </a:t>
            </a:r>
            <a:r>
              <a:rPr lang="en-US" dirty="0" err="1" smtClean="0"/>
              <a:t>cieco</a:t>
            </a:r>
            <a:r>
              <a:rPr lang="en-US" dirty="0" smtClean="0"/>
              <a:t> </a:t>
            </a:r>
            <a:r>
              <a:rPr lang="es-PR" dirty="0" err="1" smtClean="0"/>
              <a:t>riceve</a:t>
            </a:r>
            <a:r>
              <a:rPr lang="es-PR" dirty="0" smtClean="0"/>
              <a:t> la vista</a:t>
            </a:r>
            <a:r>
              <a:rPr lang="en-US" dirty="0" smtClean="0"/>
              <a:t> </a:t>
            </a:r>
            <a:r>
              <a:rPr lang="es-PR" dirty="0" smtClean="0"/>
              <a:t>(Giovanni 9:1-7)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37921618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9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09800"/>
            <a:ext cx="8458200" cy="4648200"/>
          </a:xfrm>
        </p:spPr>
        <p:txBody>
          <a:bodyPr/>
          <a:lstStyle/>
          <a:p>
            <a:r>
              <a:rPr lang="es-ES" dirty="0" err="1" smtClean="0"/>
              <a:t>Gesù</a:t>
            </a:r>
            <a:r>
              <a:rPr lang="es-ES" dirty="0" smtClean="0"/>
              <a:t> </a:t>
            </a:r>
            <a:r>
              <a:rPr lang="es-ES" dirty="0"/>
              <a:t>contesta, </a:t>
            </a:r>
            <a:r>
              <a:rPr lang="es-ES" dirty="0" err="1" smtClean="0"/>
              <a:t>dandogli</a:t>
            </a:r>
            <a:r>
              <a:rPr lang="es-ES" dirty="0" smtClean="0"/>
              <a:t> </a:t>
            </a:r>
            <a:r>
              <a:rPr lang="es-ES" dirty="0"/>
              <a:t>una </a:t>
            </a:r>
            <a:r>
              <a:rPr lang="es-ES" dirty="0" err="1" smtClean="0"/>
              <a:t>terza</a:t>
            </a:r>
            <a:r>
              <a:rPr lang="es-ES" dirty="0" smtClean="0"/>
              <a:t> alternativa </a:t>
            </a:r>
            <a:r>
              <a:rPr lang="es-ES" dirty="0"/>
              <a:t>e</a:t>
            </a:r>
            <a:r>
              <a:rPr lang="es-ES" dirty="0" smtClean="0"/>
              <a:t>, </a:t>
            </a:r>
            <a:r>
              <a:rPr lang="es-ES" dirty="0" err="1" smtClean="0"/>
              <a:t>alla</a:t>
            </a:r>
            <a:r>
              <a:rPr lang="es-ES" dirty="0" smtClean="0"/>
              <a:t> volta, </a:t>
            </a:r>
            <a:r>
              <a:rPr lang="es-ES" dirty="0" err="1" smtClean="0"/>
              <a:t>avvertendo</a:t>
            </a:r>
            <a:r>
              <a:rPr lang="es-ES" dirty="0" smtClean="0"/>
              <a:t> </a:t>
            </a:r>
            <a:r>
              <a:rPr lang="es-ES" dirty="0" err="1" smtClean="0"/>
              <a:t>contro</a:t>
            </a:r>
            <a:r>
              <a:rPr lang="es-ES" dirty="0" smtClean="0"/>
              <a:t>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presumere</a:t>
            </a:r>
            <a:r>
              <a:rPr lang="es-ES" dirty="0" smtClean="0"/>
              <a:t> che </a:t>
            </a:r>
            <a:r>
              <a:rPr lang="es-ES" dirty="0" err="1" smtClean="0"/>
              <a:t>tutta</a:t>
            </a:r>
            <a:r>
              <a:rPr lang="es-ES" dirty="0" smtClean="0"/>
              <a:t> </a:t>
            </a:r>
            <a:r>
              <a:rPr lang="es-ES" dirty="0" err="1" smtClean="0"/>
              <a:t>avversità</a:t>
            </a:r>
            <a:r>
              <a:rPr lang="es-ES" dirty="0" smtClean="0"/>
              <a:t> </a:t>
            </a:r>
            <a:r>
              <a:rPr lang="es-ES" dirty="0" err="1" smtClean="0"/>
              <a:t>umana</a:t>
            </a:r>
            <a:r>
              <a:rPr lang="es-ES" dirty="0" smtClean="0"/>
              <a:t> è </a:t>
            </a:r>
            <a:r>
              <a:rPr lang="es-ES" dirty="0" err="1" smtClean="0"/>
              <a:t>il</a:t>
            </a:r>
            <a:r>
              <a:rPr lang="es-ES" dirty="0" smtClean="0"/>
              <a:t> </a:t>
            </a:r>
            <a:r>
              <a:rPr lang="es-ES" dirty="0" err="1" smtClean="0"/>
              <a:t>risultato</a:t>
            </a:r>
            <a:r>
              <a:rPr lang="es-ES" dirty="0" smtClean="0"/>
              <a:t> di un </a:t>
            </a:r>
            <a:r>
              <a:rPr lang="es-ES" dirty="0" err="1" smtClean="0"/>
              <a:t>peccato</a:t>
            </a:r>
            <a:r>
              <a:rPr lang="es-ES" dirty="0" smtClean="0"/>
              <a:t> (</a:t>
            </a:r>
            <a:r>
              <a:rPr lang="es-ES" dirty="0" err="1" smtClean="0"/>
              <a:t>vedere</a:t>
            </a:r>
            <a:r>
              <a:rPr lang="es-ES" dirty="0" smtClean="0"/>
              <a:t> </a:t>
            </a:r>
            <a:r>
              <a:rPr lang="es-ES" dirty="0" err="1"/>
              <a:t>i</a:t>
            </a:r>
            <a:r>
              <a:rPr lang="es-ES" dirty="0" err="1" smtClean="0"/>
              <a:t>l</a:t>
            </a:r>
            <a:r>
              <a:rPr lang="es-ES" dirty="0" smtClean="0"/>
              <a:t> dialogo </a:t>
            </a:r>
            <a:r>
              <a:rPr lang="es-ES" dirty="0" err="1" smtClean="0"/>
              <a:t>fra</a:t>
            </a:r>
            <a:r>
              <a:rPr lang="es-ES" dirty="0" smtClean="0"/>
              <a:t> </a:t>
            </a:r>
            <a:r>
              <a:rPr lang="es-ES" dirty="0" err="1" smtClean="0"/>
              <a:t>Giobbe</a:t>
            </a:r>
            <a:r>
              <a:rPr lang="es-ES" dirty="0" smtClean="0"/>
              <a:t> e </a:t>
            </a:r>
            <a:r>
              <a:rPr lang="es-ES" dirty="0" err="1" smtClean="0"/>
              <a:t>suoi</a:t>
            </a:r>
            <a:r>
              <a:rPr lang="es-ES" dirty="0" smtClean="0"/>
              <a:t> “</a:t>
            </a:r>
            <a:r>
              <a:rPr lang="es-ES" dirty="0" err="1" smtClean="0"/>
              <a:t>amici</a:t>
            </a:r>
            <a:r>
              <a:rPr lang="es-ES" dirty="0" smtClean="0"/>
              <a:t>”). </a:t>
            </a:r>
            <a:r>
              <a:rPr lang="es-ES" dirty="0" err="1" smtClean="0"/>
              <a:t>D’altronde</a:t>
            </a:r>
            <a:r>
              <a:rPr lang="es-ES" dirty="0" smtClean="0"/>
              <a:t>, non </a:t>
            </a:r>
            <a:r>
              <a:rPr lang="es-ES" dirty="0" err="1" smtClean="0"/>
              <a:t>dichiara</a:t>
            </a:r>
            <a:r>
              <a:rPr lang="es-ES" dirty="0" smtClean="0"/>
              <a:t> </a:t>
            </a:r>
            <a:r>
              <a:rPr lang="es-ES" dirty="0" err="1" smtClean="0"/>
              <a:t>innocente</a:t>
            </a:r>
            <a:r>
              <a:rPr lang="es-ES" dirty="0" smtClean="0"/>
              <a:t> </a:t>
            </a:r>
            <a:r>
              <a:rPr lang="es-ES" dirty="0" err="1" smtClean="0"/>
              <a:t>né</a:t>
            </a:r>
            <a:r>
              <a:rPr lang="es-ES" dirty="0" smtClean="0"/>
              <a:t> </a:t>
            </a:r>
            <a:r>
              <a:rPr lang="es-ES" dirty="0"/>
              <a:t>al </a:t>
            </a:r>
            <a:r>
              <a:rPr lang="es-ES" dirty="0" err="1" smtClean="0"/>
              <a:t>cieco</a:t>
            </a:r>
            <a:r>
              <a:rPr lang="es-ES" dirty="0"/>
              <a:t>, </a:t>
            </a:r>
            <a:r>
              <a:rPr lang="es-ES" dirty="0" err="1" smtClean="0"/>
              <a:t>né</a:t>
            </a:r>
            <a:r>
              <a:rPr lang="es-ES" dirty="0" smtClean="0"/>
              <a:t> </a:t>
            </a:r>
            <a:r>
              <a:rPr lang="es-ES" dirty="0"/>
              <a:t>a </a:t>
            </a:r>
            <a:r>
              <a:rPr lang="es-ES" dirty="0" err="1" smtClean="0"/>
              <a:t>suoi</a:t>
            </a:r>
            <a:r>
              <a:rPr lang="es-ES" dirty="0" smtClean="0"/>
              <a:t> </a:t>
            </a:r>
            <a:r>
              <a:rPr lang="es-ES" dirty="0" err="1" smtClean="0"/>
              <a:t>genitori</a:t>
            </a:r>
            <a:r>
              <a:rPr lang="es-ES" dirty="0" smtClean="0"/>
              <a:t>. </a:t>
            </a:r>
            <a:r>
              <a:rPr lang="es-ES" dirty="0" smtClean="0"/>
              <a:t>(</a:t>
            </a:r>
            <a:r>
              <a:rPr lang="es-ES" dirty="0" err="1" smtClean="0"/>
              <a:t>Bartley</a:t>
            </a:r>
            <a:r>
              <a:rPr lang="es-ES" dirty="0" smtClean="0"/>
              <a:t> et al)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467600" cy="1462087"/>
          </a:xfrm>
        </p:spPr>
        <p:txBody>
          <a:bodyPr/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dirty="0" smtClean="0"/>
              <a:t>Un </a:t>
            </a:r>
            <a:r>
              <a:rPr lang="en-US" dirty="0" err="1" smtClean="0"/>
              <a:t>uomo</a:t>
            </a:r>
            <a:r>
              <a:rPr lang="en-US" dirty="0" smtClean="0"/>
              <a:t> </a:t>
            </a:r>
            <a:r>
              <a:rPr lang="en-US" dirty="0" err="1" smtClean="0"/>
              <a:t>cieco</a:t>
            </a:r>
            <a:r>
              <a:rPr lang="en-US" dirty="0" smtClean="0"/>
              <a:t> </a:t>
            </a:r>
            <a:r>
              <a:rPr lang="es-PR" dirty="0" err="1" smtClean="0"/>
              <a:t>riceve</a:t>
            </a:r>
            <a:r>
              <a:rPr lang="es-PR" dirty="0" smtClean="0"/>
              <a:t> la vista</a:t>
            </a:r>
            <a:r>
              <a:rPr lang="en-US" dirty="0" smtClean="0"/>
              <a:t> </a:t>
            </a:r>
            <a:r>
              <a:rPr lang="es-PR" dirty="0" smtClean="0"/>
              <a:t>(Giovanni 9:1-7)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xmlns="" val="38892575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81386</TotalTime>
  <Words>1781</Words>
  <Application>Microsoft Office PowerPoint</Application>
  <PresentationFormat>On-screen Show (4:3)</PresentationFormat>
  <Paragraphs>178</Paragraphs>
  <Slides>28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Blends</vt:lpstr>
      <vt:lpstr>Office Theme</vt:lpstr>
      <vt:lpstr>Slide 1</vt:lpstr>
      <vt:lpstr>Contesto</vt:lpstr>
      <vt:lpstr>Testo chiave</vt:lpstr>
      <vt:lpstr>Abbozzo dello Studio</vt:lpstr>
      <vt:lpstr>Un uomo cieco riceve la vista (Giovanni 9:1-7)</vt:lpstr>
      <vt:lpstr>Un uomo cieco riceve la vista (Giovanni 9:1-7)</vt:lpstr>
      <vt:lpstr>Un uomo cieco riceve la vista (Giovanni 9:1-7)</vt:lpstr>
      <vt:lpstr>Un uomo cieco riceve la vista (Giovanni 9:1-7)</vt:lpstr>
      <vt:lpstr>Un uomo cieco riceve la vista (Giovanni 9:1-7)</vt:lpstr>
      <vt:lpstr>Un uomo cieco riceve la vista (Giovanni 9:1-7)</vt:lpstr>
      <vt:lpstr>Testimonianza dell’uomo guarito (Giovanni 9:13-17)</vt:lpstr>
      <vt:lpstr>Testimonianza dell’uomo guarito (Giovanni 9:13-17)</vt:lpstr>
      <vt:lpstr>Testimonianza dell’uomo guarito (Giovanni 9:13-17)</vt:lpstr>
      <vt:lpstr>Testimonianza dell’uomo guarito (Giovanni 9:13-17)</vt:lpstr>
      <vt:lpstr>Un nuovo interrogatorio              (Giovanni 9:24-34)</vt:lpstr>
      <vt:lpstr>Un nuovo interrogatorio              (Giovanni 9:24-34)</vt:lpstr>
      <vt:lpstr>Un nuovo interrogatorio              (Giovanni 9:24-34)</vt:lpstr>
      <vt:lpstr>Un nuovo interrogatorio              (Giovanni 9:24-34)</vt:lpstr>
      <vt:lpstr>Un nuovo interrogatorio              (Giovanni 9:24-34)</vt:lpstr>
      <vt:lpstr>Il cieco guarito crede in Gesù (Giovanni 9:35-38)</vt:lpstr>
      <vt:lpstr>Il cieco guarito crede in Gesù (Giovanni 9:35-38)</vt:lpstr>
      <vt:lpstr>Il cieco guarito crede in Gesù (Giovanni 9:35-38)</vt:lpstr>
      <vt:lpstr>Aplicazioni</vt:lpstr>
      <vt:lpstr>Aplicazioni</vt:lpstr>
      <vt:lpstr>Aplicazioni</vt:lpstr>
      <vt:lpstr>Bibliografia</vt:lpstr>
      <vt:lpstr>Prossimo Studio (Libro 7)</vt:lpstr>
      <vt:lpstr>Slide 28</vt:lpstr>
    </vt:vector>
  </TitlesOfParts>
  <Company>UIPR-Aguadilla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24_jesus_causa_controversia.pptx</dc:title>
  <dc:creator>JRIVERA</dc:creator>
  <cp:lastModifiedBy>Jose Luis</cp:lastModifiedBy>
  <cp:revision>3079</cp:revision>
  <cp:lastPrinted>2013-09-24T20:44:31Z</cp:lastPrinted>
  <dcterms:created xsi:type="dcterms:W3CDTF">2007-01-24T21:53:34Z</dcterms:created>
  <dcterms:modified xsi:type="dcterms:W3CDTF">2014-08-06T17:46:01Z</dcterms:modified>
</cp:coreProperties>
</file>