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2"/>
  </p:notesMasterIdLst>
  <p:handoutMasterIdLst>
    <p:handoutMasterId r:id="rId33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68" r:id="rId9"/>
    <p:sldId id="1569" r:id="rId10"/>
    <p:sldId id="1570" r:id="rId11"/>
    <p:sldId id="1546" r:id="rId12"/>
    <p:sldId id="1574" r:id="rId13"/>
    <p:sldId id="1575" r:id="rId14"/>
    <p:sldId id="1576" r:id="rId15"/>
    <p:sldId id="757" r:id="rId16"/>
    <p:sldId id="1284" r:id="rId17"/>
    <p:sldId id="1572" r:id="rId18"/>
    <p:sldId id="1571" r:id="rId19"/>
    <p:sldId id="1561" r:id="rId20"/>
    <p:sldId id="1577" r:id="rId21"/>
    <p:sldId id="1322" r:id="rId22"/>
    <p:sldId id="1462" r:id="rId23"/>
    <p:sldId id="1573" r:id="rId24"/>
    <p:sldId id="1565" r:id="rId25"/>
    <p:sldId id="1370" r:id="rId26"/>
    <p:sldId id="1566" r:id="rId27"/>
    <p:sldId id="1567" r:id="rId28"/>
    <p:sldId id="542" r:id="rId29"/>
    <p:sldId id="1371" r:id="rId30"/>
    <p:sldId id="269" r:id="rId31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4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7/21/2014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53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573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38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51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21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63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27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96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55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73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7/21/2014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48" r="864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Unità7: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Dopo </a:t>
            </a:r>
            <a:r>
              <a:rPr lang="es-PR" sz="3600" dirty="0" err="1" smtClean="0">
                <a:solidFill>
                  <a:schemeClr val="tx2"/>
                </a:solidFill>
                <a:latin typeface="Candara" pitchFamily="34" charset="0"/>
              </a:rPr>
              <a:t>Giudea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S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Gesù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fronteggia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l’opposizione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Giovanni 7:1-52)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 marzo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err="1" smtClean="0"/>
              <a:t>Conflitti</a:t>
            </a:r>
            <a:r>
              <a:rPr lang="es-ES" dirty="0" smtClean="0"/>
              <a:t>: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err="1" smtClean="0"/>
              <a:t>Gesù</a:t>
            </a:r>
            <a:r>
              <a:rPr lang="es-ES" dirty="0" smtClean="0"/>
              <a:t> era visto da </a:t>
            </a:r>
            <a:r>
              <a:rPr lang="es-ES" dirty="0" err="1" smtClean="0"/>
              <a:t>tutti</a:t>
            </a:r>
            <a:r>
              <a:rPr lang="es-ES" dirty="0" smtClean="0"/>
              <a:t> –</a:t>
            </a:r>
            <a:r>
              <a:rPr lang="es-ES" sz="2000" dirty="0" smtClean="0"/>
              <a:t> </a:t>
            </a:r>
            <a:r>
              <a:rPr lang="es-ES" dirty="0" smtClean="0"/>
              <a:t>“parla </a:t>
            </a:r>
            <a:r>
              <a:rPr lang="es-ES" dirty="0" err="1" smtClean="0"/>
              <a:t>liberamente</a:t>
            </a:r>
            <a:r>
              <a:rPr lang="es-ES" dirty="0" smtClean="0"/>
              <a:t>” – anche se lo </a:t>
            </a:r>
            <a:r>
              <a:rPr lang="es-ES" dirty="0" err="1" smtClean="0"/>
              <a:t>cercavano</a:t>
            </a:r>
            <a:r>
              <a:rPr lang="es-ES" dirty="0" smtClean="0"/>
              <a:t> per </a:t>
            </a:r>
            <a:r>
              <a:rPr lang="es-ES" dirty="0" err="1" smtClean="0"/>
              <a:t>ucciderlo</a:t>
            </a:r>
            <a:r>
              <a:rPr lang="es-ES" dirty="0" smtClean="0"/>
              <a:t>, “e non </a:t>
            </a:r>
            <a:r>
              <a:rPr lang="es-ES" dirty="0" err="1" smtClean="0"/>
              <a:t>gli</a:t>
            </a:r>
            <a:r>
              <a:rPr lang="es-ES" dirty="0" smtClean="0"/>
              <a:t> </a:t>
            </a:r>
            <a:r>
              <a:rPr lang="es-ES" dirty="0" err="1" smtClean="0"/>
              <a:t>dicono</a:t>
            </a:r>
            <a:r>
              <a:rPr lang="es-ES" dirty="0" smtClean="0"/>
              <a:t> </a:t>
            </a:r>
            <a:r>
              <a:rPr lang="es-ES" dirty="0" err="1" smtClean="0"/>
              <a:t>nulla</a:t>
            </a:r>
            <a:r>
              <a:rPr lang="es-ES" dirty="0" smtClean="0"/>
              <a:t>”.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dirty="0" smtClean="0"/>
              <a:t>I </a:t>
            </a:r>
            <a:r>
              <a:rPr lang="en-US" dirty="0" err="1" smtClean="0"/>
              <a:t>capi</a:t>
            </a:r>
            <a:r>
              <a:rPr lang="en-US" dirty="0" smtClean="0"/>
              <a:t> </a:t>
            </a:r>
            <a:r>
              <a:rPr lang="en-US" dirty="0" err="1" smtClean="0"/>
              <a:t>giudei</a:t>
            </a:r>
            <a:r>
              <a:rPr lang="en-US" dirty="0" smtClean="0"/>
              <a:t> non lo </a:t>
            </a:r>
            <a:r>
              <a:rPr lang="es-PR" dirty="0" err="1" smtClean="0"/>
              <a:t>arrestavano</a:t>
            </a:r>
            <a:r>
              <a:rPr lang="es-PR" dirty="0" smtClean="0"/>
              <a:t>; </a:t>
            </a:r>
            <a:r>
              <a:rPr lang="es-PR" dirty="0" err="1" smtClean="0"/>
              <a:t>questo</a:t>
            </a:r>
            <a:r>
              <a:rPr lang="es-PR" dirty="0" smtClean="0"/>
              <a:t> ha </a:t>
            </a:r>
            <a:r>
              <a:rPr lang="es-PR" dirty="0" err="1" smtClean="0"/>
              <a:t>creato</a:t>
            </a:r>
            <a:r>
              <a:rPr lang="es-PR" dirty="0" smtClean="0"/>
              <a:t> </a:t>
            </a:r>
            <a:r>
              <a:rPr lang="es-PR" dirty="0" err="1" smtClean="0"/>
              <a:t>confusion</a:t>
            </a:r>
            <a:r>
              <a:rPr lang="en-US" dirty="0" smtClean="0"/>
              <a:t>e – </a:t>
            </a:r>
            <a:r>
              <a:rPr lang="es-PR" dirty="0" err="1" smtClean="0"/>
              <a:t>domandavano</a:t>
            </a:r>
            <a:r>
              <a:rPr lang="es-PR" dirty="0" smtClean="0"/>
              <a:t> se i capi lo </a:t>
            </a:r>
            <a:r>
              <a:rPr lang="es-PR" dirty="0" err="1" smtClean="0"/>
              <a:t>avevano</a:t>
            </a:r>
            <a:r>
              <a:rPr lang="es-PR" dirty="0" smtClean="0"/>
              <a:t> </a:t>
            </a:r>
            <a:r>
              <a:rPr lang="es-PR" dirty="0" err="1" smtClean="0"/>
              <a:t>riconosciuto</a:t>
            </a:r>
            <a:r>
              <a:rPr lang="es-PR" dirty="0" smtClean="0"/>
              <a:t> come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. 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PR" dirty="0" err="1" smtClean="0"/>
              <a:t>Pensavano</a:t>
            </a:r>
            <a:r>
              <a:rPr lang="es-PR" dirty="0" smtClean="0"/>
              <a:t> che non era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 perché </a:t>
            </a:r>
            <a:r>
              <a:rPr lang="es-PR" dirty="0" err="1" smtClean="0"/>
              <a:t>sconoscevano</a:t>
            </a:r>
            <a:r>
              <a:rPr lang="es-PR" dirty="0" smtClean="0"/>
              <a:t> che era nato in </a:t>
            </a:r>
            <a:r>
              <a:rPr lang="es-PR" dirty="0" err="1" smtClean="0"/>
              <a:t>Betlemme</a:t>
            </a:r>
            <a:r>
              <a:rPr lang="es-PR" dirty="0" smtClean="0"/>
              <a:t>, dato che </a:t>
            </a:r>
            <a:r>
              <a:rPr lang="es-PR" dirty="0" err="1" smtClean="0"/>
              <a:t>viveva</a:t>
            </a:r>
            <a:r>
              <a:rPr lang="es-PR" dirty="0" smtClean="0"/>
              <a:t> in </a:t>
            </a:r>
            <a:r>
              <a:rPr lang="es-PR" dirty="0" err="1" smtClean="0"/>
              <a:t>Nazareth</a:t>
            </a:r>
            <a:r>
              <a:rPr lang="es-PR" dirty="0" smtClean="0"/>
              <a:t>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607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 err="1" smtClean="0"/>
              <a:t>Conoscere</a:t>
            </a:r>
            <a:r>
              <a:rPr lang="es-ES" dirty="0" smtClean="0"/>
              <a:t> o </a:t>
            </a:r>
            <a:r>
              <a:rPr lang="es-ES" dirty="0" err="1" smtClean="0"/>
              <a:t>sconoscere</a:t>
            </a:r>
            <a:r>
              <a:rPr lang="es-ES" dirty="0" smtClean="0"/>
              <a:t>?: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Al </a:t>
            </a:r>
            <a:r>
              <a:rPr lang="es-ES" dirty="0" err="1" smtClean="0"/>
              <a:t>affermare</a:t>
            </a:r>
            <a:r>
              <a:rPr lang="es-ES" dirty="0" smtClean="0"/>
              <a:t> </a:t>
            </a:r>
            <a:r>
              <a:rPr lang="es-ES" dirty="0" err="1" smtClean="0"/>
              <a:t>ciò</a:t>
            </a:r>
            <a:r>
              <a:rPr lang="es-ES" dirty="0" smtClean="0"/>
              <a:t> che indica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popolo</a:t>
            </a:r>
            <a:r>
              <a:rPr lang="es-ES" dirty="0" smtClean="0"/>
              <a:t> su </a:t>
            </a:r>
            <a:r>
              <a:rPr lang="es-ES" dirty="0" err="1" smtClean="0"/>
              <a:t>chi</a:t>
            </a:r>
            <a:r>
              <a:rPr lang="es-ES" dirty="0" smtClean="0"/>
              <a:t> è e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luogo</a:t>
            </a:r>
            <a:r>
              <a:rPr lang="es-ES" dirty="0" smtClean="0"/>
              <a:t> di </a:t>
            </a:r>
            <a:r>
              <a:rPr lang="es-ES" dirty="0" err="1" smtClean="0"/>
              <a:t>provenienza,Gesù</a:t>
            </a:r>
            <a:r>
              <a:rPr lang="es-ES" dirty="0" smtClean="0"/>
              <a:t> </a:t>
            </a:r>
            <a:r>
              <a:rPr lang="es-ES" dirty="0" err="1" smtClean="0"/>
              <a:t>effettivamente</a:t>
            </a:r>
            <a:r>
              <a:rPr lang="es-ES" dirty="0" smtClean="0"/>
              <a:t> </a:t>
            </a:r>
            <a:r>
              <a:rPr lang="es-ES" dirty="0" err="1" smtClean="0"/>
              <a:t>sta</a:t>
            </a:r>
            <a:r>
              <a:rPr lang="es-ES" dirty="0" smtClean="0"/>
              <a:t> </a:t>
            </a:r>
            <a:r>
              <a:rPr lang="es-ES" dirty="0" err="1" smtClean="0"/>
              <a:t>questionando</a:t>
            </a:r>
            <a:r>
              <a:rPr lang="es-ES" dirty="0" smtClean="0"/>
              <a:t> la loro </a:t>
            </a:r>
            <a:r>
              <a:rPr lang="es-ES" dirty="0" err="1" smtClean="0"/>
              <a:t>conoscenza</a:t>
            </a:r>
            <a:r>
              <a:rPr lang="es-ES" dirty="0" smtClean="0"/>
              <a:t>. 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PR" dirty="0" err="1" smtClean="0"/>
              <a:t>Lui</a:t>
            </a:r>
            <a:r>
              <a:rPr lang="es-PR" dirty="0" smtClean="0"/>
              <a:t> </a:t>
            </a:r>
            <a:r>
              <a:rPr lang="es-PR" dirty="0" err="1" smtClean="0"/>
              <a:t>chiarifica</a:t>
            </a:r>
            <a:r>
              <a:rPr lang="es-PR" dirty="0" smtClean="0"/>
              <a:t> che è </a:t>
            </a:r>
            <a:r>
              <a:rPr lang="es-PR" dirty="0" err="1" smtClean="0"/>
              <a:t>inviato</a:t>
            </a:r>
            <a:r>
              <a:rPr lang="es-PR" dirty="0" smtClean="0"/>
              <a:t> da Dio, e </a:t>
            </a:r>
            <a:r>
              <a:rPr lang="es-PR" dirty="0" err="1" smtClean="0"/>
              <a:t>manifesta</a:t>
            </a:r>
            <a:r>
              <a:rPr lang="es-PR" dirty="0" smtClean="0"/>
              <a:t> che loro non lo </a:t>
            </a:r>
            <a:r>
              <a:rPr lang="es-PR" dirty="0" err="1" smtClean="0"/>
              <a:t>conoscono</a:t>
            </a:r>
            <a:r>
              <a:rPr lang="es-PR" dirty="0" smtClean="0"/>
              <a:t>.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34007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err="1" smtClean="0"/>
              <a:t>Resultati</a:t>
            </a:r>
            <a:r>
              <a:rPr lang="es-ES" dirty="0" smtClean="0"/>
              <a:t> del confronto: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err="1" smtClean="0"/>
              <a:t>Molti</a:t>
            </a:r>
            <a:r>
              <a:rPr lang="es-ES" dirty="0" smtClean="0"/>
              <a:t>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creduto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PR" dirty="0" smtClean="0"/>
              <a:t>I </a:t>
            </a:r>
            <a:r>
              <a:rPr lang="es-PR" dirty="0" err="1" smtClean="0"/>
              <a:t>fanatici</a:t>
            </a:r>
            <a:r>
              <a:rPr lang="es-PR" dirty="0" smtClean="0"/>
              <a:t> </a:t>
            </a:r>
            <a:r>
              <a:rPr lang="es-PR" dirty="0" err="1" smtClean="0"/>
              <a:t>ciechi</a:t>
            </a:r>
            <a:r>
              <a:rPr lang="es-PR" dirty="0" smtClean="0"/>
              <a:t>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indurito</a:t>
            </a:r>
            <a:r>
              <a:rPr lang="es-PR" dirty="0" smtClean="0"/>
              <a:t> </a:t>
            </a:r>
            <a:r>
              <a:rPr lang="es-PR" dirty="0" err="1" smtClean="0"/>
              <a:t>molto</a:t>
            </a:r>
            <a:r>
              <a:rPr lang="es-PR" dirty="0" smtClean="0"/>
              <a:t> di </a:t>
            </a:r>
            <a:r>
              <a:rPr lang="es-PR" dirty="0" err="1" smtClean="0"/>
              <a:t>più</a:t>
            </a:r>
            <a:r>
              <a:rPr lang="es-PR" dirty="0" smtClean="0"/>
              <a:t> i loro </a:t>
            </a:r>
            <a:r>
              <a:rPr lang="es-PR" dirty="0" err="1" smtClean="0"/>
              <a:t>cuori</a:t>
            </a:r>
            <a:r>
              <a:rPr lang="es-PR" dirty="0" smtClean="0"/>
              <a:t>, e </a:t>
            </a:r>
            <a:r>
              <a:rPr lang="es-PR" dirty="0" err="1" smtClean="0"/>
              <a:t>hanno</a:t>
            </a:r>
            <a:r>
              <a:rPr lang="es-PR" dirty="0" smtClean="0"/>
              <a:t> mandato arrestarlo, procurando </a:t>
            </a:r>
            <a:r>
              <a:rPr lang="es-PR" dirty="0" err="1" smtClean="0"/>
              <a:t>ucciderlo</a:t>
            </a:r>
            <a:r>
              <a:rPr lang="es-PR" dirty="0" smtClean="0"/>
              <a:t>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14135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i="1" dirty="0" smtClean="0"/>
              <a:t>Non </a:t>
            </a:r>
            <a:r>
              <a:rPr lang="es-ES" i="1" dirty="0" err="1" smtClean="0"/>
              <a:t>lasciare</a:t>
            </a:r>
            <a:r>
              <a:rPr lang="es-ES" i="1" dirty="0" smtClean="0"/>
              <a:t> per </a:t>
            </a:r>
            <a:r>
              <a:rPr lang="es-ES" i="1" dirty="0" err="1" smtClean="0"/>
              <a:t>domani</a:t>
            </a:r>
            <a:r>
              <a:rPr lang="es-ES" i="1" dirty="0" smtClean="0"/>
              <a:t>…</a:t>
            </a:r>
            <a:r>
              <a:rPr lang="es-ES" dirty="0" smtClean="0"/>
              <a:t>: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Ancora non era </a:t>
            </a:r>
            <a:r>
              <a:rPr lang="es-ES" dirty="0" err="1" smtClean="0"/>
              <a:t>arrivato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tempo per </a:t>
            </a:r>
            <a:r>
              <a:rPr lang="es-ES" dirty="0" err="1" smtClean="0"/>
              <a:t>il</a:t>
            </a:r>
            <a:r>
              <a:rPr lang="es-ES" dirty="0" smtClean="0"/>
              <a:t> sacrificio del </a:t>
            </a:r>
            <a:r>
              <a:rPr lang="es-ES" dirty="0" err="1" smtClean="0"/>
              <a:t>nostro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n-US" dirty="0" smtClean="0"/>
              <a:t>; </a:t>
            </a:r>
            <a:r>
              <a:rPr lang="es-PR" dirty="0" err="1" smtClean="0"/>
              <a:t>ma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morte</a:t>
            </a:r>
            <a:r>
              <a:rPr lang="es-PR" dirty="0" smtClean="0"/>
              <a:t> era </a:t>
            </a:r>
            <a:r>
              <a:rPr lang="es-PR" dirty="0" err="1" smtClean="0"/>
              <a:t>prossima</a:t>
            </a:r>
            <a:r>
              <a:rPr lang="es-PR" dirty="0" smtClean="0"/>
              <a:t> per </a:t>
            </a:r>
            <a:r>
              <a:rPr lang="es-PR" dirty="0" err="1" smtClean="0"/>
              <a:t>accadere</a:t>
            </a:r>
            <a:r>
              <a:rPr lang="es-PR" dirty="0" smtClean="0"/>
              <a:t>.  </a:t>
            </a:r>
            <a:endParaRPr lang="es-ES" dirty="0" smtClean="0"/>
          </a:p>
          <a:p>
            <a:pPr marL="971550" lvl="1" indent="-514350">
              <a:buFont typeface="+mj-lt"/>
              <a:buAutoNum type="arabicParenR"/>
            </a:pPr>
            <a:r>
              <a:rPr lang="es-PR" dirty="0" err="1" smtClean="0"/>
              <a:t>Il</a:t>
            </a:r>
            <a:r>
              <a:rPr lang="es-PR" dirty="0" smtClean="0"/>
              <a:t> tempo per </a:t>
            </a:r>
            <a:r>
              <a:rPr lang="es-PR" dirty="0" err="1" smtClean="0"/>
              <a:t>accettare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come Salvatore è </a:t>
            </a:r>
            <a:r>
              <a:rPr lang="es-PR" dirty="0" err="1" smtClean="0"/>
              <a:t>allora</a:t>
            </a:r>
            <a:r>
              <a:rPr lang="es-PR" dirty="0" smtClean="0"/>
              <a:t>, </a:t>
            </a:r>
            <a:r>
              <a:rPr lang="es-PR" dirty="0" err="1" smtClean="0"/>
              <a:t>quando</a:t>
            </a:r>
            <a:r>
              <a:rPr lang="es-PR" dirty="0" smtClean="0"/>
              <a:t> si </a:t>
            </a:r>
            <a:r>
              <a:rPr lang="es-PR" dirty="0" err="1" smtClean="0"/>
              <a:t>può</a:t>
            </a:r>
            <a:r>
              <a:rPr lang="es-PR" dirty="0" smtClean="0"/>
              <a:t> trovarlo. 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2161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</a:t>
            </a:r>
            <a:r>
              <a:rPr lang="es-PR" dirty="0"/>
              <a:t>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</a:t>
            </a:r>
            <a:r>
              <a:rPr lang="es-PR" dirty="0"/>
              <a:t>7:35-44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2072855"/>
            <a:ext cx="3781425" cy="45565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839200" cy="4572000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it-IT" dirty="0" smtClean="0"/>
              <a:t>Perciò i Giudei dissero tra di loro: «Dove andrà dunque ché noi non lo troveremo? Andrà forse da quelli che sono dispersi tra i Greci, a insegnare ai Greci? Che significano queste sue parole: "Voi mi cercherete e non mi troverete"; e: "Dove io sarò voi non potete venire?"» Nell'ultimo giorno, il giorno più solenne della festa, Gesù stando in piedi esclamò: «Se qualcuno ha sete, venga a me e beva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7:35-44)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4419600"/>
          </a:xfrm>
        </p:spPr>
        <p:txBody>
          <a:bodyPr/>
          <a:lstStyle/>
          <a:p>
            <a:r>
              <a:rPr lang="es-ES" dirty="0" smtClean="0"/>
              <a:t>“...</a:t>
            </a:r>
            <a:r>
              <a:rPr lang="it-IT" dirty="0" smtClean="0"/>
              <a:t> Chi crede in me, come ha detto la Scrittura, fiumi d'acqua viva sgorgheranno dal suo seno». Disse questo dello Spirito, che dovevano ricevere quelli che avrebbero creduto in lui; lo Spirito, infatti, non era ancora stato dato, perché Gesù non era ancora glorificato. Una parte dunque della gente, udite quelle parole, diceva: «Questi è davvero il profeta»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7:35-44)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42199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it-IT" dirty="0" smtClean="0"/>
              <a:t>Altri dicevano: «Questi è il Cristo». Altri, invece, dicevano: «Ma è forse dalla Galilea che viene il Cristo? La Scrittura non dice forse che il Cristo </a:t>
            </a:r>
            <a:r>
              <a:rPr lang="it-IT" i="1" dirty="0" smtClean="0"/>
              <a:t>viene dalla discendenza di Davide e da Betlemme, il villaggio dove stava Davide?» Vi fu dunque dissenso, tra la gente, a causa sua; e alcuni di loro lo volevano arrestare, ma nessuno gli mise le mani addosso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7:35-44)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86451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610600" cy="4953000"/>
          </a:xfrm>
        </p:spPr>
        <p:txBody>
          <a:bodyPr/>
          <a:lstStyle/>
          <a:p>
            <a:r>
              <a:rPr lang="es-ES" i="1" dirty="0" err="1"/>
              <a:t>I</a:t>
            </a:r>
            <a:r>
              <a:rPr lang="es-ES" i="1" dirty="0" err="1" smtClean="0"/>
              <a:t>l</a:t>
            </a:r>
            <a:r>
              <a:rPr lang="es-ES" i="1" dirty="0" smtClean="0"/>
              <a:t> </a:t>
            </a:r>
            <a:r>
              <a:rPr lang="es-ES" i="1" dirty="0" err="1" smtClean="0"/>
              <a:t>bere</a:t>
            </a:r>
            <a:r>
              <a:rPr lang="es-ES" i="1" dirty="0" smtClean="0"/>
              <a:t>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7:37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C’era</a:t>
            </a:r>
            <a:r>
              <a:rPr lang="es-ES" dirty="0" smtClean="0"/>
              <a:t> una </a:t>
            </a:r>
            <a:r>
              <a:rPr lang="es-ES" dirty="0" err="1" smtClean="0"/>
              <a:t>tradizione</a:t>
            </a:r>
            <a:r>
              <a:rPr lang="es-ES" dirty="0" smtClean="0"/>
              <a:t> che </a:t>
            </a:r>
            <a:r>
              <a:rPr lang="es-ES" dirty="0" err="1" smtClean="0"/>
              <a:t>dettava</a:t>
            </a:r>
            <a:r>
              <a:rPr lang="es-ES" dirty="0" smtClean="0"/>
              <a:t> che una volta al </a:t>
            </a:r>
            <a:r>
              <a:rPr lang="es-ES" dirty="0" err="1" smtClean="0"/>
              <a:t>giorno</a:t>
            </a:r>
            <a:r>
              <a:rPr lang="es-ES" dirty="0" smtClean="0"/>
              <a:t> durante i </a:t>
            </a:r>
            <a:r>
              <a:rPr lang="es-ES" dirty="0" err="1" smtClean="0"/>
              <a:t>primi</a:t>
            </a:r>
            <a:r>
              <a:rPr lang="es-ES" dirty="0" smtClean="0"/>
              <a:t> </a:t>
            </a:r>
            <a:r>
              <a:rPr lang="es-ES" dirty="0" err="1" smtClean="0"/>
              <a:t>sette</a:t>
            </a:r>
            <a:r>
              <a:rPr lang="es-ES" dirty="0" smtClean="0"/>
              <a:t> </a:t>
            </a:r>
            <a:r>
              <a:rPr lang="es-ES" dirty="0" err="1" smtClean="0"/>
              <a:t>giorni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festa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tabernacoli</a:t>
            </a:r>
            <a:r>
              <a:rPr lang="es-ES" dirty="0" smtClean="0"/>
              <a:t>, </a:t>
            </a:r>
            <a:r>
              <a:rPr lang="es-ES" dirty="0"/>
              <a:t>un sacerdote </a:t>
            </a:r>
            <a:r>
              <a:rPr lang="es-ES" dirty="0" err="1" smtClean="0"/>
              <a:t>doveva</a:t>
            </a:r>
            <a:r>
              <a:rPr lang="es-ES" dirty="0" smtClean="0"/>
              <a:t> portare una </a:t>
            </a:r>
            <a:r>
              <a:rPr lang="es-ES" dirty="0" err="1" smtClean="0"/>
              <a:t>brocca</a:t>
            </a:r>
            <a:r>
              <a:rPr lang="es-ES" dirty="0" smtClean="0"/>
              <a:t> </a:t>
            </a:r>
            <a:r>
              <a:rPr lang="es-ES" dirty="0" err="1" smtClean="0"/>
              <a:t>d’oro</a:t>
            </a:r>
            <a:r>
              <a:rPr lang="es-ES" dirty="0" smtClean="0"/>
              <a:t> con </a:t>
            </a:r>
            <a:r>
              <a:rPr lang="es-ES" dirty="0" err="1" smtClean="0"/>
              <a:t>acqua</a:t>
            </a:r>
            <a:r>
              <a:rPr lang="es-ES" dirty="0" smtClean="0"/>
              <a:t> </a:t>
            </a:r>
            <a:r>
              <a:rPr lang="es-ES" dirty="0" err="1" smtClean="0"/>
              <a:t>delllo</a:t>
            </a:r>
            <a:r>
              <a:rPr lang="es-ES" dirty="0" smtClean="0"/>
              <a:t> </a:t>
            </a:r>
            <a:r>
              <a:rPr lang="es-ES" dirty="0" err="1" smtClean="0"/>
              <a:t>stagno</a:t>
            </a:r>
            <a:r>
              <a:rPr lang="es-ES" dirty="0" smtClean="0"/>
              <a:t> di estanque </a:t>
            </a:r>
            <a:r>
              <a:rPr lang="es-ES" dirty="0"/>
              <a:t>de </a:t>
            </a:r>
            <a:r>
              <a:rPr lang="es-ES" dirty="0" err="1" smtClean="0"/>
              <a:t>Siloe</a:t>
            </a:r>
            <a:r>
              <a:rPr lang="es-ES" dirty="0" smtClean="0"/>
              <a:t> per </a:t>
            </a:r>
            <a:r>
              <a:rPr lang="es-ES" dirty="0" err="1" smtClean="0"/>
              <a:t>spargerlo</a:t>
            </a:r>
            <a:r>
              <a:rPr lang="es-ES" dirty="0" smtClean="0"/>
              <a:t> </a:t>
            </a:r>
            <a:r>
              <a:rPr lang="es-ES" dirty="0" err="1" smtClean="0"/>
              <a:t>sull’altare</a:t>
            </a:r>
            <a:r>
              <a:rPr lang="es-ES" dirty="0" smtClean="0"/>
              <a:t> in </a:t>
            </a:r>
            <a:r>
              <a:rPr lang="es-ES" dirty="0" err="1" smtClean="0"/>
              <a:t>commemorazione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provvista</a:t>
            </a:r>
            <a:r>
              <a:rPr lang="es-ES" dirty="0" smtClean="0"/>
              <a:t> </a:t>
            </a:r>
            <a:r>
              <a:rPr lang="es-ES" dirty="0" err="1" smtClean="0"/>
              <a:t>soppranaturale</a:t>
            </a:r>
            <a:r>
              <a:rPr lang="es-ES" dirty="0" smtClean="0"/>
              <a:t> di </a:t>
            </a:r>
            <a:r>
              <a:rPr lang="es-ES" dirty="0" err="1" smtClean="0"/>
              <a:t>acqua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deserto. </a:t>
            </a:r>
          </a:p>
          <a:p>
            <a:pPr lvl="1"/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dubbio</a:t>
            </a:r>
            <a:r>
              <a:rPr lang="es-ES" dirty="0" smtClean="0"/>
              <a:t>, Cristo ha preso </a:t>
            </a:r>
            <a:r>
              <a:rPr lang="es-ES" dirty="0" err="1" smtClean="0"/>
              <a:t>questo</a:t>
            </a:r>
            <a:r>
              <a:rPr lang="es-ES" dirty="0" smtClean="0"/>
              <a:t> simbolismo per </a:t>
            </a:r>
            <a:r>
              <a:rPr lang="es-ES" dirty="0" err="1" smtClean="0"/>
              <a:t>dire</a:t>
            </a:r>
            <a:r>
              <a:rPr lang="es-ES" dirty="0" smtClean="0"/>
              <a:t>: “</a:t>
            </a:r>
            <a:r>
              <a:rPr lang="it-IT" dirty="0" smtClean="0"/>
              <a:t>Se qualcuno ha sete, venga a me e beva</a:t>
            </a:r>
            <a:r>
              <a:rPr lang="es-ES" dirty="0" smtClean="0"/>
              <a:t>”.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7:35-44)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610180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err="1" smtClean="0"/>
              <a:t>Il</a:t>
            </a:r>
            <a:r>
              <a:rPr lang="es-ES" i="1" dirty="0" smtClean="0"/>
              <a:t> </a:t>
            </a:r>
            <a:r>
              <a:rPr lang="es-ES" i="1" dirty="0" err="1" smtClean="0"/>
              <a:t>bere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7:37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Venire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 smtClean="0"/>
              <a:t>bere</a:t>
            </a:r>
            <a:r>
              <a:rPr lang="es-ES" dirty="0" smtClean="0"/>
              <a:t> è una figura di </a:t>
            </a:r>
            <a:r>
              <a:rPr lang="es-ES" dirty="0" err="1" smtClean="0"/>
              <a:t>quello</a:t>
            </a:r>
            <a:r>
              <a:rPr lang="es-ES" dirty="0" smtClean="0"/>
              <a:t> che Cristo </a:t>
            </a:r>
            <a:r>
              <a:rPr lang="es-ES" dirty="0" err="1" smtClean="0"/>
              <a:t>sempre</a:t>
            </a:r>
            <a:r>
              <a:rPr lang="es-ES" dirty="0" smtClean="0"/>
              <a:t> </a:t>
            </a:r>
            <a:r>
              <a:rPr lang="es-ES" dirty="0"/>
              <a:t>ha </a:t>
            </a:r>
            <a:r>
              <a:rPr lang="es-ES" dirty="0" err="1" smtClean="0"/>
              <a:t>chiesto</a:t>
            </a:r>
            <a:r>
              <a:rPr lang="es-ES" dirty="0" smtClean="0"/>
              <a:t>: </a:t>
            </a:r>
            <a:r>
              <a:rPr lang="es-ES" dirty="0" err="1" smtClean="0"/>
              <a:t>credere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L’offerta</a:t>
            </a:r>
            <a:r>
              <a:rPr lang="es-ES" dirty="0" smtClean="0"/>
              <a:t> </a:t>
            </a:r>
            <a:r>
              <a:rPr lang="es-ES" dirty="0"/>
              <a:t>genuina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salvazione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“</a:t>
            </a:r>
            <a:r>
              <a:rPr lang="es-ES" dirty="0" err="1" smtClean="0"/>
              <a:t>Qualcuno</a:t>
            </a:r>
            <a:r>
              <a:rPr lang="es-ES" dirty="0" smtClean="0"/>
              <a:t>”, </a:t>
            </a:r>
            <a:r>
              <a:rPr lang="es-ES" dirty="0" err="1" smtClean="0"/>
              <a:t>ossia</a:t>
            </a:r>
            <a:r>
              <a:rPr lang="es-ES" dirty="0" smtClean="0"/>
              <a:t>, </a:t>
            </a:r>
            <a:r>
              <a:rPr lang="es-ES" dirty="0" err="1" smtClean="0"/>
              <a:t>qualunque</a:t>
            </a:r>
            <a:r>
              <a:rPr lang="es-ES" dirty="0" smtClean="0"/>
              <a:t> </a:t>
            </a:r>
            <a:r>
              <a:rPr lang="es-ES" dirty="0"/>
              <a:t>persona.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città</a:t>
            </a:r>
            <a:r>
              <a:rPr lang="es-ES" dirty="0" smtClean="0"/>
              <a:t> era </a:t>
            </a:r>
            <a:r>
              <a:rPr lang="es-ES" dirty="0" err="1" smtClean="0"/>
              <a:t>piena</a:t>
            </a:r>
            <a:r>
              <a:rPr lang="es-ES" dirty="0" smtClean="0"/>
              <a:t> di </a:t>
            </a:r>
            <a:r>
              <a:rPr lang="es-ES" dirty="0" err="1" smtClean="0"/>
              <a:t>giudei</a:t>
            </a:r>
            <a:r>
              <a:rPr lang="es-ES" dirty="0" smtClean="0"/>
              <a:t> da </a:t>
            </a:r>
            <a:r>
              <a:rPr lang="es-ES" dirty="0" err="1" smtClean="0"/>
              <a:t>tutte</a:t>
            </a:r>
            <a:r>
              <a:rPr lang="es-ES" dirty="0" smtClean="0"/>
              <a:t> </a:t>
            </a:r>
            <a:r>
              <a:rPr lang="es-ES" dirty="0" err="1" smtClean="0"/>
              <a:t>parti</a:t>
            </a:r>
            <a:r>
              <a:rPr lang="es-ES" dirty="0" smtClean="0"/>
              <a:t>; </a:t>
            </a:r>
            <a:r>
              <a:rPr lang="es-ES" dirty="0" err="1" smtClean="0"/>
              <a:t>molti</a:t>
            </a:r>
            <a:r>
              <a:rPr lang="es-ES" dirty="0" smtClean="0"/>
              <a:t> </a:t>
            </a:r>
            <a:r>
              <a:rPr lang="es-ES" dirty="0" err="1" smtClean="0"/>
              <a:t>andavano</a:t>
            </a:r>
            <a:r>
              <a:rPr lang="es-ES" dirty="0" smtClean="0"/>
              <a:t> per </a:t>
            </a:r>
            <a:r>
              <a:rPr lang="es-ES" dirty="0" err="1" smtClean="0"/>
              <a:t>compire</a:t>
            </a:r>
            <a:r>
              <a:rPr lang="es-ES" dirty="0" smtClean="0"/>
              <a:t> i </a:t>
            </a:r>
            <a:r>
              <a:rPr lang="es-ES" dirty="0" err="1" smtClean="0"/>
              <a:t>requisiti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altri</a:t>
            </a:r>
            <a:r>
              <a:rPr lang="es-ES" dirty="0" smtClean="0"/>
              <a:t>  </a:t>
            </a:r>
            <a:r>
              <a:rPr lang="es-ES" dirty="0" err="1" smtClean="0"/>
              <a:t>venivano</a:t>
            </a:r>
            <a:r>
              <a:rPr lang="es-ES" dirty="0" smtClean="0"/>
              <a:t> con una autentica sete </a:t>
            </a:r>
            <a:r>
              <a:rPr lang="es-ES" dirty="0" err="1" smtClean="0"/>
              <a:t>spirituale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12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Dissensioni</a:t>
            </a:r>
            <a:r>
              <a:rPr lang="es-PR" dirty="0" smtClean="0"/>
              <a:t> a causa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(Giovanni 7:35-44)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675884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4114800" cy="3886200"/>
          </a:xfrm>
        </p:spPr>
        <p:txBody>
          <a:bodyPr/>
          <a:lstStyle/>
          <a:p>
            <a:pPr eaLnBrk="1" hangingPunct="1"/>
            <a:r>
              <a:rPr lang="es-PR" dirty="0" smtClean="0"/>
              <a:t>Giovanni</a:t>
            </a:r>
          </a:p>
          <a:p>
            <a:pPr lvl="1" eaLnBrk="1" hangingPunct="1"/>
            <a:r>
              <a:rPr lang="es-PR" dirty="0" smtClean="0"/>
              <a:t>7:1-52</a:t>
            </a:r>
          </a:p>
          <a:p>
            <a:r>
              <a:rPr lang="es-PR" dirty="0" smtClean="0"/>
              <a:t>Testo </a:t>
            </a:r>
            <a:r>
              <a:rPr lang="es-PR" dirty="0" err="1" smtClean="0"/>
              <a:t>fondamentale</a:t>
            </a:r>
            <a:r>
              <a:rPr lang="es-PR" dirty="0" smtClean="0"/>
              <a:t>:</a:t>
            </a:r>
          </a:p>
          <a:p>
            <a:pPr lvl="1"/>
            <a:r>
              <a:rPr lang="es-PR" dirty="0" smtClean="0"/>
              <a:t>7:25-52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2800" y="2667000"/>
            <a:ext cx="5410200" cy="32766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err="1" smtClean="0"/>
              <a:t>Opposizioni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autorità</a:t>
            </a:r>
            <a:r>
              <a:rPr lang="en-US" dirty="0" smtClean="0"/>
              <a:t> </a:t>
            </a:r>
            <a:r>
              <a:rPr lang="es-PR" dirty="0" smtClean="0"/>
              <a:t>(Giovanni </a:t>
            </a:r>
            <a:r>
              <a:rPr lang="es-PR" dirty="0"/>
              <a:t>7:45-52)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3110" y="2119313"/>
            <a:ext cx="3960090" cy="443388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/>
              <a:t>Le guardie dunque tornarono dai capi dei sacerdoti e dai farisei, i quali dissero loro: «Perché non l'avete portato?» Le guardie risposero: «Nessuno parlò mai come quest'uomo!» Perciò i farisei replicarono loro: «Siete stati sedotti anche voi? Ha qualcuno dei capi o dei farisei creduto in lui?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err="1" smtClean="0"/>
              <a:t>Opposizioni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autorità</a:t>
            </a:r>
            <a:r>
              <a:rPr lang="en-US" dirty="0" smtClean="0"/>
              <a:t> </a:t>
            </a:r>
            <a:r>
              <a:rPr lang="es-PR" dirty="0" smtClean="0"/>
              <a:t>(Giovanni 7:45-52)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</a:t>
            </a:r>
            <a:r>
              <a:rPr lang="it-IT" dirty="0" smtClean="0"/>
              <a:t> Ma questo popolino, che non conosce la legge, è maledetto!» Nicodemo (uno di loro, quello che prima era andato da lui) disse: «La nostra legge giudica forse un uomo prima che sia stato udito e che si sappia quello che ha fatto?» Essi gli risposero: «Sei anche tu di Galilea? Esamina, e vedrai che dalla Galilea non sorge profeta»…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err="1" smtClean="0"/>
              <a:t>Opposizioni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autorità</a:t>
            </a:r>
            <a:r>
              <a:rPr lang="en-US" dirty="0" smtClean="0"/>
              <a:t> </a:t>
            </a:r>
            <a:r>
              <a:rPr lang="es-PR" dirty="0" smtClean="0"/>
              <a:t>(Giovanni 7:45-52)</a:t>
            </a:r>
          </a:p>
        </p:txBody>
      </p:sp>
    </p:spTree>
    <p:extLst>
      <p:ext uri="{BB962C8B-B14F-4D97-AF65-F5344CB8AC3E}">
        <p14:creationId xmlns:p14="http://schemas.microsoft.com/office/powerpoint/2010/main" val="3409423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 err="1" smtClean="0"/>
              <a:t>Tutti</a:t>
            </a:r>
            <a:r>
              <a:rPr lang="es-ES" i="1" dirty="0" smtClean="0"/>
              <a:t> </a:t>
            </a:r>
            <a:r>
              <a:rPr lang="es-ES" i="1" dirty="0" err="1" smtClean="0"/>
              <a:t>dobbiamo</a:t>
            </a:r>
            <a:r>
              <a:rPr lang="es-ES" i="1" dirty="0" smtClean="0"/>
              <a:t> </a:t>
            </a:r>
            <a:r>
              <a:rPr lang="es-ES" i="1" dirty="0" err="1" smtClean="0"/>
              <a:t>fronteggiare</a:t>
            </a:r>
            <a:r>
              <a:rPr lang="es-ES" i="1" dirty="0" smtClean="0"/>
              <a:t> </a:t>
            </a:r>
            <a:r>
              <a:rPr lang="es-ES" i="1" dirty="0" err="1" smtClean="0"/>
              <a:t>Gesù</a:t>
            </a:r>
            <a:r>
              <a:rPr lang="es-ES" i="1" dirty="0" smtClean="0"/>
              <a:t>:</a:t>
            </a:r>
          </a:p>
          <a:p>
            <a:pPr lvl="1"/>
            <a:r>
              <a:rPr lang="es-ES" dirty="0" smtClean="0"/>
              <a:t>I </a:t>
            </a:r>
            <a:r>
              <a:rPr lang="es-ES" dirty="0" err="1" smtClean="0"/>
              <a:t>sceriffi</a:t>
            </a:r>
            <a:r>
              <a:rPr lang="es-ES" dirty="0" smtClean="0"/>
              <a:t> non lo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potuto</a:t>
            </a:r>
            <a:r>
              <a:rPr lang="es-ES" dirty="0" smtClean="0"/>
              <a:t> </a:t>
            </a:r>
            <a:r>
              <a:rPr lang="es-ES" dirty="0" err="1" smtClean="0"/>
              <a:t>accusare</a:t>
            </a:r>
            <a:r>
              <a:rPr lang="es-ES" dirty="0" smtClean="0"/>
              <a:t>, e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arrischiato</a:t>
            </a:r>
            <a:r>
              <a:rPr lang="es-ES" dirty="0" smtClean="0"/>
              <a:t> le loro vite.</a:t>
            </a:r>
          </a:p>
          <a:p>
            <a:pPr lvl="1"/>
            <a:r>
              <a:rPr lang="es-ES" dirty="0" err="1" smtClean="0"/>
              <a:t>Uguale</a:t>
            </a:r>
            <a:r>
              <a:rPr lang="es-ES" dirty="0" smtClean="0"/>
              <a:t> Nicodemo</a:t>
            </a:r>
          </a:p>
          <a:p>
            <a:pPr lvl="1"/>
            <a:r>
              <a:rPr lang="es-ES" dirty="0" smtClean="0"/>
              <a:t>I capi e i </a:t>
            </a:r>
            <a:r>
              <a:rPr lang="es-ES" dirty="0" err="1" smtClean="0"/>
              <a:t>farisei</a:t>
            </a:r>
            <a:r>
              <a:rPr lang="es-ES" dirty="0" smtClean="0"/>
              <a:t> (con </a:t>
            </a:r>
            <a:r>
              <a:rPr lang="es-ES" dirty="0" err="1" smtClean="0"/>
              <a:t>eccezione</a:t>
            </a:r>
            <a:r>
              <a:rPr lang="es-ES" dirty="0" smtClean="0"/>
              <a:t> di Nicodemo) lo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abbandonato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err="1" smtClean="0"/>
              <a:t>Opposizioni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autorità</a:t>
            </a:r>
            <a:r>
              <a:rPr lang="en-US" dirty="0" smtClean="0"/>
              <a:t> </a:t>
            </a:r>
            <a:r>
              <a:rPr lang="es-PR" dirty="0" smtClean="0"/>
              <a:t>(Giovanni 7:45-52)</a:t>
            </a:r>
          </a:p>
        </p:txBody>
      </p:sp>
    </p:spTree>
    <p:extLst>
      <p:ext uri="{BB962C8B-B14F-4D97-AF65-F5344CB8AC3E}">
        <p14:creationId xmlns:p14="http://schemas.microsoft.com/office/powerpoint/2010/main" val="2662902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dirty="0" err="1" smtClean="0"/>
              <a:t>Opere</a:t>
            </a:r>
            <a:r>
              <a:rPr lang="en-US" sz="3600" dirty="0" smtClean="0"/>
              <a:t> </a:t>
            </a:r>
            <a:r>
              <a:rPr lang="en-US" sz="3600" dirty="0" err="1" smtClean="0"/>
              <a:t>irrefutabili</a:t>
            </a:r>
            <a:r>
              <a:rPr lang="es-PR" sz="3600" dirty="0" smtClean="0"/>
              <a:t>. La </a:t>
            </a:r>
            <a:r>
              <a:rPr lang="es-PR" sz="3600" dirty="0" err="1" smtClean="0"/>
              <a:t>nostra</a:t>
            </a:r>
            <a:r>
              <a:rPr lang="es-PR" sz="3600" dirty="0" smtClean="0"/>
              <a:t> vita </a:t>
            </a:r>
            <a:r>
              <a:rPr lang="es-PR" sz="3600" dirty="0" err="1" smtClean="0"/>
              <a:t>deve</a:t>
            </a:r>
            <a:r>
              <a:rPr lang="es-PR" sz="3600" dirty="0" smtClean="0"/>
              <a:t> </a:t>
            </a:r>
            <a:r>
              <a:rPr lang="es-PR" sz="3600" dirty="0" err="1" smtClean="0"/>
              <a:t>essere</a:t>
            </a:r>
            <a:r>
              <a:rPr lang="es-PR" sz="3600" dirty="0" smtClean="0"/>
              <a:t> tale che i </a:t>
            </a:r>
            <a:r>
              <a:rPr lang="es-PR" sz="3600" dirty="0" err="1" smtClean="0"/>
              <a:t>recensioni</a:t>
            </a:r>
            <a:r>
              <a:rPr lang="es-PR" sz="3600" dirty="0" smtClean="0"/>
              <a:t> che </a:t>
            </a:r>
            <a:r>
              <a:rPr lang="es-PR" sz="3600" dirty="0" err="1" smtClean="0"/>
              <a:t>ci</a:t>
            </a:r>
            <a:r>
              <a:rPr lang="es-PR" sz="3600" dirty="0" smtClean="0"/>
              <a:t> </a:t>
            </a:r>
            <a:r>
              <a:rPr lang="es-PR" sz="3600" dirty="0" err="1" smtClean="0"/>
              <a:t>può</a:t>
            </a:r>
            <a:r>
              <a:rPr lang="es-PR" sz="3600" dirty="0" smtClean="0"/>
              <a:t> </a:t>
            </a:r>
            <a:r>
              <a:rPr lang="es-PR" sz="3600" dirty="0" err="1" smtClean="0"/>
              <a:t>fare</a:t>
            </a:r>
            <a:r>
              <a:rPr lang="es-PR" sz="3600" dirty="0" smtClean="0"/>
              <a:t> la gente </a:t>
            </a:r>
            <a:r>
              <a:rPr lang="es-PR" sz="3600" dirty="0" err="1" smtClean="0"/>
              <a:t>siano</a:t>
            </a:r>
            <a:r>
              <a:rPr lang="es-PR" sz="3600" dirty="0" smtClean="0"/>
              <a:t> </a:t>
            </a:r>
            <a:r>
              <a:rPr lang="es-PR" sz="3600" dirty="0" err="1" smtClean="0"/>
              <a:t>taciuti</a:t>
            </a:r>
            <a:r>
              <a:rPr lang="es-PR" sz="3600" dirty="0" smtClean="0"/>
              <a:t> </a:t>
            </a:r>
            <a:r>
              <a:rPr lang="es-PR" sz="3600" dirty="0" err="1" smtClean="0"/>
              <a:t>quando</a:t>
            </a:r>
            <a:r>
              <a:rPr lang="es-PR" sz="3600" dirty="0" smtClean="0"/>
              <a:t> </a:t>
            </a:r>
            <a:r>
              <a:rPr lang="es-PR" sz="3600" dirty="0" err="1" smtClean="0"/>
              <a:t>possano</a:t>
            </a:r>
            <a:r>
              <a:rPr lang="es-PR" sz="3600" dirty="0" smtClean="0"/>
              <a:t> </a:t>
            </a:r>
            <a:r>
              <a:rPr lang="es-PR" sz="3600" dirty="0" err="1" smtClean="0"/>
              <a:t>vedere</a:t>
            </a:r>
            <a:r>
              <a:rPr lang="es-PR" sz="3600" dirty="0" smtClean="0"/>
              <a:t> le </a:t>
            </a:r>
            <a:r>
              <a:rPr lang="es-PR" sz="3600" dirty="0" err="1" smtClean="0"/>
              <a:t>nostre</a:t>
            </a:r>
            <a:r>
              <a:rPr lang="es-PR" sz="3600" dirty="0" smtClean="0"/>
              <a:t> vite.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dirty="0" err="1" smtClean="0"/>
              <a:t>Anzi</a:t>
            </a:r>
            <a:r>
              <a:rPr lang="en-US" sz="3600" dirty="0" smtClean="0"/>
              <a:t> </a:t>
            </a:r>
            <a:r>
              <a:rPr lang="en-US" sz="3600" dirty="0" err="1" smtClean="0"/>
              <a:t>tutto</a:t>
            </a:r>
            <a:r>
              <a:rPr lang="en-US" sz="3600" dirty="0" smtClean="0"/>
              <a:t>,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deve</a:t>
            </a:r>
            <a:r>
              <a:rPr lang="en-US" sz="3600" dirty="0" smtClean="0"/>
              <a:t> </a:t>
            </a:r>
            <a:r>
              <a:rPr lang="en-US" sz="3600" dirty="0" err="1" smtClean="0"/>
              <a:t>seguire</a:t>
            </a:r>
            <a:r>
              <a:rPr lang="es-PR" sz="3600" dirty="0" smtClean="0"/>
              <a:t>. </a:t>
            </a:r>
            <a:r>
              <a:rPr lang="es-PR" sz="3600" dirty="0" err="1" smtClean="0"/>
              <a:t>Dobbiamo</a:t>
            </a:r>
            <a:r>
              <a:rPr lang="es-PR" sz="3600" dirty="0" smtClean="0"/>
              <a:t> </a:t>
            </a:r>
            <a:r>
              <a:rPr lang="es-PR" sz="3600" dirty="0" err="1" smtClean="0"/>
              <a:t>seguire</a:t>
            </a:r>
            <a:r>
              <a:rPr lang="es-PR" sz="3600" dirty="0" smtClean="0"/>
              <a:t> le </a:t>
            </a:r>
            <a:r>
              <a:rPr lang="es-PR" sz="3600" dirty="0" err="1" smtClean="0"/>
              <a:t>pedate</a:t>
            </a:r>
            <a:r>
              <a:rPr lang="es-PR" sz="3600" dirty="0" smtClean="0"/>
              <a:t> Maestro, che non è </a:t>
            </a:r>
            <a:r>
              <a:rPr lang="es-PR" sz="3600" dirty="0" err="1" smtClean="0"/>
              <a:t>rifuggito</a:t>
            </a:r>
            <a:r>
              <a:rPr lang="es-PR" sz="3600" dirty="0" smtClean="0"/>
              <a:t> dalla </a:t>
            </a:r>
            <a:r>
              <a:rPr lang="es-PR" sz="3600" dirty="0" err="1" smtClean="0"/>
              <a:t>confrontazione</a:t>
            </a:r>
            <a:r>
              <a:rPr lang="es-PR" sz="3600" dirty="0" smtClean="0"/>
              <a:t> </a:t>
            </a:r>
            <a:r>
              <a:rPr lang="es-PR" sz="3600" dirty="0" err="1" smtClean="0"/>
              <a:t>aperta</a:t>
            </a:r>
            <a:r>
              <a:rPr lang="es-PR" sz="3600" dirty="0" smtClean="0"/>
              <a:t> e </a:t>
            </a:r>
            <a:r>
              <a:rPr lang="es-PR" sz="3600" dirty="0" err="1" smtClean="0"/>
              <a:t>rispettosa</a:t>
            </a:r>
            <a:r>
              <a:rPr lang="es-PR" sz="3600" dirty="0" smtClean="0"/>
              <a:t>, e ha </a:t>
            </a:r>
            <a:r>
              <a:rPr lang="es-PR" sz="3600" dirty="0" err="1" smtClean="0"/>
              <a:t>presentato</a:t>
            </a:r>
            <a:r>
              <a:rPr lang="es-PR" sz="3600" dirty="0" smtClean="0"/>
              <a:t> “</a:t>
            </a:r>
            <a:r>
              <a:rPr lang="es-PR" sz="3600" dirty="0" err="1" smtClean="0"/>
              <a:t>difesa</a:t>
            </a:r>
            <a:r>
              <a:rPr lang="es-PR" sz="3600" dirty="0" smtClean="0"/>
              <a:t> con </a:t>
            </a:r>
            <a:r>
              <a:rPr lang="es-PR" sz="3600" dirty="0" err="1" smtClean="0"/>
              <a:t>mitezza</a:t>
            </a:r>
            <a:r>
              <a:rPr lang="es-PR" sz="3600" dirty="0" smtClean="0"/>
              <a:t>”, </a:t>
            </a:r>
            <a:r>
              <a:rPr lang="es-PR" sz="3600" dirty="0" err="1" smtClean="0"/>
              <a:t>ma</a:t>
            </a:r>
            <a:r>
              <a:rPr lang="es-PR" sz="3600" dirty="0" smtClean="0"/>
              <a:t> </a:t>
            </a:r>
            <a:r>
              <a:rPr lang="es-PR" sz="3600" dirty="0" err="1" smtClean="0"/>
              <a:t>fermezza</a:t>
            </a:r>
            <a:r>
              <a:rPr lang="es-PR" sz="3600" dirty="0" smtClean="0"/>
              <a:t> </a:t>
            </a:r>
            <a:r>
              <a:rPr lang="es-PR" sz="3600" dirty="0" err="1" smtClean="0"/>
              <a:t>allo</a:t>
            </a:r>
            <a:r>
              <a:rPr lang="es-PR" sz="3600" dirty="0" smtClean="0"/>
              <a:t> </a:t>
            </a:r>
            <a:r>
              <a:rPr lang="es-PR" sz="3600" dirty="0" err="1" smtClean="0"/>
              <a:t>stesso</a:t>
            </a:r>
            <a:r>
              <a:rPr lang="es-PR" sz="3600" dirty="0" smtClean="0"/>
              <a:t> tempo. </a:t>
            </a:r>
            <a:r>
              <a:rPr lang="es-PR" sz="3600" dirty="0" err="1" smtClean="0"/>
              <a:t>L’opposizione</a:t>
            </a:r>
            <a:r>
              <a:rPr lang="es-PR" sz="3600" dirty="0" smtClean="0"/>
              <a:t> è una </a:t>
            </a:r>
            <a:r>
              <a:rPr lang="es-PR" sz="3600" dirty="0" err="1" smtClean="0"/>
              <a:t>segnale</a:t>
            </a:r>
            <a:r>
              <a:rPr lang="es-PR" sz="3600" dirty="0" smtClean="0"/>
              <a:t> di che </a:t>
            </a:r>
            <a:r>
              <a:rPr lang="es-PR" sz="3600" dirty="0" err="1" smtClean="0"/>
              <a:t>stiamo</a:t>
            </a:r>
            <a:r>
              <a:rPr lang="es-PR" sz="3600" dirty="0" smtClean="0"/>
              <a:t> </a:t>
            </a:r>
            <a:r>
              <a:rPr lang="es-PR" sz="3600" dirty="0" err="1" smtClean="0"/>
              <a:t>marciando</a:t>
            </a:r>
            <a:r>
              <a:rPr lang="es-PR" sz="3600" dirty="0" smtClean="0"/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dirty="0" err="1" smtClean="0"/>
              <a:t>Dio</a:t>
            </a:r>
            <a:r>
              <a:rPr lang="en-US" sz="3600" dirty="0" smtClean="0"/>
              <a:t> ha </a:t>
            </a:r>
            <a:r>
              <a:rPr lang="en-US" sz="3600" dirty="0" err="1" smtClean="0"/>
              <a:t>il</a:t>
            </a:r>
            <a:r>
              <a:rPr lang="en-US" sz="3600" dirty="0" smtClean="0"/>
              <a:t> </a:t>
            </a:r>
            <a:r>
              <a:rPr lang="en-US" sz="3600" dirty="0" err="1" smtClean="0"/>
              <a:t>suo</a:t>
            </a:r>
            <a:r>
              <a:rPr lang="en-US" sz="3600" dirty="0" smtClean="0"/>
              <a:t> tempo</a:t>
            </a:r>
            <a:r>
              <a:rPr lang="es-PR" sz="3600" dirty="0" smtClean="0"/>
              <a:t>. </a:t>
            </a:r>
            <a:r>
              <a:rPr lang="es-PR" sz="3600" dirty="0" err="1" smtClean="0"/>
              <a:t>Possiamo</a:t>
            </a:r>
            <a:r>
              <a:rPr lang="es-PR" sz="3600" dirty="0" smtClean="0"/>
              <a:t> </a:t>
            </a:r>
            <a:r>
              <a:rPr lang="es-PR" sz="3600" dirty="0" err="1" smtClean="0"/>
              <a:t>provare</a:t>
            </a:r>
            <a:r>
              <a:rPr lang="es-PR" sz="3600" dirty="0" smtClean="0"/>
              <a:t> che le cose si </a:t>
            </a:r>
            <a:r>
              <a:rPr lang="es-PR" sz="3600" dirty="0" err="1" smtClean="0"/>
              <a:t>facciano</a:t>
            </a:r>
            <a:r>
              <a:rPr lang="es-PR" sz="3600" dirty="0" smtClean="0"/>
              <a:t> al </a:t>
            </a:r>
            <a:r>
              <a:rPr lang="es-PR" sz="3600" dirty="0" err="1" smtClean="0"/>
              <a:t>nostro</a:t>
            </a:r>
            <a:r>
              <a:rPr lang="es-PR" sz="3600" dirty="0" smtClean="0"/>
              <a:t> se ritmo, </a:t>
            </a:r>
            <a:r>
              <a:rPr lang="es-PR" sz="3600" dirty="0" err="1" smtClean="0"/>
              <a:t>ma</a:t>
            </a:r>
            <a:r>
              <a:rPr lang="es-PR" sz="3600" dirty="0" smtClean="0"/>
              <a:t> non </a:t>
            </a:r>
            <a:r>
              <a:rPr lang="es-PR" sz="3600" dirty="0" err="1" smtClean="0"/>
              <a:t>trovaremo</a:t>
            </a:r>
            <a:r>
              <a:rPr lang="es-PR" sz="3600" dirty="0" smtClean="0"/>
              <a:t> </a:t>
            </a:r>
            <a:r>
              <a:rPr lang="es-PR" sz="3600" dirty="0" err="1" smtClean="0"/>
              <a:t>niente</a:t>
            </a:r>
            <a:r>
              <a:rPr lang="es-PR" sz="3600" dirty="0" smtClean="0"/>
              <a:t> da </a:t>
            </a:r>
            <a:r>
              <a:rPr lang="es-PR" sz="3600" dirty="0" err="1" smtClean="0"/>
              <a:t>questo</a:t>
            </a:r>
            <a:r>
              <a:rPr lang="es-PR" sz="3600" dirty="0" smtClean="0"/>
              <a:t>. </a:t>
            </a:r>
            <a:r>
              <a:rPr lang="es-PR" sz="3600" dirty="0" err="1" smtClean="0"/>
              <a:t>Dobbiamo</a:t>
            </a:r>
            <a:r>
              <a:rPr lang="es-PR" sz="3600" dirty="0" smtClean="0"/>
              <a:t> </a:t>
            </a:r>
            <a:r>
              <a:rPr lang="es-PR" sz="3600" dirty="0" err="1" smtClean="0"/>
              <a:t>riconoscere</a:t>
            </a:r>
            <a:r>
              <a:rPr lang="es-PR" sz="3600" dirty="0" smtClean="0"/>
              <a:t> che Dio </a:t>
            </a:r>
            <a:r>
              <a:rPr lang="es-PR" sz="3600" dirty="0" err="1" smtClean="0"/>
              <a:t>attua</a:t>
            </a:r>
            <a:r>
              <a:rPr lang="es-PR" sz="3600" dirty="0" smtClean="0"/>
              <a:t> </a:t>
            </a:r>
            <a:r>
              <a:rPr lang="es-PR" sz="3600" dirty="0" err="1" smtClean="0"/>
              <a:t>quando</a:t>
            </a:r>
            <a:r>
              <a:rPr lang="es-PR" sz="3600" dirty="0" smtClean="0"/>
              <a:t> e come </a:t>
            </a:r>
            <a:r>
              <a:rPr lang="es-PR" sz="3600" dirty="0" err="1" smtClean="0"/>
              <a:t>Lui</a:t>
            </a:r>
            <a:r>
              <a:rPr lang="es-PR" sz="3600" dirty="0" smtClean="0"/>
              <a:t> </a:t>
            </a:r>
            <a:r>
              <a:rPr lang="es-PR" sz="3600" dirty="0" err="1" smtClean="0"/>
              <a:t>vuole</a:t>
            </a:r>
            <a:r>
              <a:rPr lang="es-PR" sz="3600" dirty="0" smtClean="0"/>
              <a:t>, non </a:t>
            </a:r>
            <a:r>
              <a:rPr lang="es-PR" sz="3600" dirty="0" err="1" smtClean="0"/>
              <a:t>possiamo</a:t>
            </a:r>
            <a:r>
              <a:rPr lang="es-PR" sz="3600" dirty="0" smtClean="0"/>
              <a:t> </a:t>
            </a:r>
            <a:r>
              <a:rPr lang="es-PR" sz="3600" dirty="0" err="1" smtClean="0"/>
              <a:t>imporgli</a:t>
            </a:r>
            <a:r>
              <a:rPr lang="es-PR" sz="3600" dirty="0" smtClean="0"/>
              <a:t> le </a:t>
            </a:r>
            <a:r>
              <a:rPr lang="es-PR" sz="3600" dirty="0" err="1" smtClean="0"/>
              <a:t>nostre</a:t>
            </a:r>
            <a:r>
              <a:rPr lang="es-PR" sz="3600" dirty="0" smtClean="0"/>
              <a:t> </a:t>
            </a:r>
            <a:r>
              <a:rPr lang="es-PR" sz="3600" dirty="0" err="1" smtClean="0"/>
              <a:t>condizioni</a:t>
            </a:r>
            <a:r>
              <a:rPr lang="es-PR" sz="3600" dirty="0" smtClean="0"/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err="1" smtClean="0"/>
              <a:t>Bibliografia</a:t>
            </a:r>
            <a:endParaRPr lang="es-PR" dirty="0" smtClean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161-167.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28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 err="1" smtClean="0"/>
              <a:t>Prossimo</a:t>
            </a:r>
            <a:r>
              <a:rPr lang="es-PR" dirty="0" smtClean="0"/>
              <a:t> 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 Dopo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Giudea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23:                                         “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testimonia di se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stesso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Giovanni 8:1-59)                                                    11 marzo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609600"/>
            <a:ext cx="7543800" cy="6088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Testo </a:t>
            </a:r>
            <a:r>
              <a:rPr lang="es-PR" dirty="0" err="1" smtClean="0"/>
              <a:t>chiave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38100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it-IT" sz="2800" dirty="0" smtClean="0"/>
              <a:t>Cercavano perciò di arrestarlo, ma nessuno gli mise le mani addosso, perché l'ora sua non era ancora venuta.</a:t>
            </a:r>
            <a:r>
              <a:rPr lang="es-ES" sz="2800" dirty="0" smtClean="0"/>
              <a:t>” (</a:t>
            </a:r>
            <a:r>
              <a:rPr lang="es-ES" sz="2800" dirty="0" smtClean="0">
                <a:solidFill>
                  <a:schemeClr val="tx2"/>
                </a:solidFill>
              </a:rPr>
              <a:t>Giovanni </a:t>
            </a:r>
            <a:r>
              <a:rPr lang="es-ES" sz="2800" dirty="0">
                <a:solidFill>
                  <a:schemeClr val="tx2"/>
                </a:solidFill>
              </a:rPr>
              <a:t>7.30, </a:t>
            </a:r>
            <a:r>
              <a:rPr lang="es-ES" sz="2800" dirty="0" smtClean="0">
                <a:solidFill>
                  <a:schemeClr val="tx2"/>
                </a:solidFill>
              </a:rPr>
              <a:t>NVR</a:t>
            </a:r>
            <a:r>
              <a:rPr lang="es-ES" sz="2800" dirty="0" smtClean="0"/>
              <a:t>) </a:t>
            </a: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2362200"/>
            <a:ext cx="4831116" cy="3581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Abbozzo</a:t>
            </a:r>
            <a:r>
              <a:rPr lang="es-PR" dirty="0" smtClean="0"/>
              <a:t> </a:t>
            </a:r>
            <a:r>
              <a:rPr lang="es-PR" dirty="0" err="1" smtClean="0"/>
              <a:t>dello</a:t>
            </a:r>
            <a:r>
              <a:rPr lang="es-PR" dirty="0" smtClean="0"/>
              <a:t> 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Controversia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Gesù</a:t>
            </a:r>
            <a:r>
              <a:rPr lang="en-US" sz="3600" dirty="0" smtClean="0"/>
              <a:t> 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n-US" sz="3600" dirty="0" smtClean="0"/>
              <a:t>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Giovanni 7:25-34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Dissensioni</a:t>
            </a:r>
            <a:r>
              <a:rPr lang="es-PR" sz="3600" dirty="0" smtClean="0"/>
              <a:t> a causa </a:t>
            </a:r>
            <a:r>
              <a:rPr lang="en-US" sz="3600" dirty="0" err="1" smtClean="0"/>
              <a:t>di</a:t>
            </a:r>
            <a:r>
              <a:rPr lang="en-US" sz="3600" dirty="0" smtClean="0"/>
              <a:t> </a:t>
            </a:r>
            <a:r>
              <a:rPr lang="es-PR" sz="3600" dirty="0" err="1" smtClean="0"/>
              <a:t>Gesù</a:t>
            </a:r>
            <a:r>
              <a:rPr lang="es-PR" sz="3600" dirty="0" smtClean="0"/>
              <a:t>              (</a:t>
            </a:r>
            <a:r>
              <a:rPr lang="es-PR" sz="3600" dirty="0" smtClean="0">
                <a:solidFill>
                  <a:schemeClr val="tx2"/>
                </a:solidFill>
              </a:rPr>
              <a:t>Giovanni 7:35-44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err="1" smtClean="0"/>
              <a:t>Opposizione</a:t>
            </a:r>
            <a:r>
              <a:rPr lang="en-US" sz="3600" dirty="0" smtClean="0"/>
              <a:t> </a:t>
            </a:r>
            <a:r>
              <a:rPr lang="en-US" sz="3600" dirty="0" err="1" smtClean="0"/>
              <a:t>delle</a:t>
            </a:r>
            <a:r>
              <a:rPr lang="en-US" sz="3600" dirty="0" smtClean="0"/>
              <a:t> </a:t>
            </a:r>
            <a:r>
              <a:rPr lang="en-US" sz="3600" dirty="0" err="1" smtClean="0"/>
              <a:t>autorità</a:t>
            </a:r>
            <a:r>
              <a:rPr lang="en-US" sz="3600" dirty="0" smtClean="0"/>
              <a:t>   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Giovanni 7:45-52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Controversia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</a:t>
            </a:r>
            <a:r>
              <a:rPr lang="es-PR" dirty="0"/>
              <a:t>7:25-34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2125377"/>
            <a:ext cx="6019800" cy="450402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/>
              <a:t>Perciò alcuni di Gerusalemme dicevano: «Non è questi colui che cercano di uccidere? Eppure, ecco, egli parla liberamente, e non gli dicono nulla. Che i capi abbiano riconosciuto per davvero che egli è il Cristo?  Eppure, costui sappiamo di dov'è; ma quando il Cristo verrà, nessuno saprà di dove egli sia». 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648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</a:t>
            </a:r>
            <a:r>
              <a:rPr lang="it-IT" dirty="0" smtClean="0"/>
              <a:t> Gesù dunque, insegnando nel tempio, esclamò: «Voi certamente mi conoscete e sapete di dove sono; però non sono venuto da me, ma colui che mi ha mandato è veritiero, e voi non lo conoscete. Io lo conosco, perché vengo da lui, ed è lui che mi ha mandato». Cercavano perciò di arrestarlo, ma nessuno gli mise le mani addosso, perché l'ora sua non era ancora venuta.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516063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it-IT" dirty="0" smtClean="0"/>
              <a:t>Ma molti della folla credettero in lui, e dicevano: «Quando il Cristo sarà venuto, farà più segni miracolosi di quanti ne abbia fatto questi?» I farisei udirono la gente mormorare queste cose di lui; e i capi dei sacerdoti e i farisei mandarono delle guardie per arrestarlo.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41266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it-IT" dirty="0" smtClean="0"/>
              <a:t>Perciò Gesù disse loro: «</a:t>
            </a:r>
            <a:r>
              <a:rPr lang="it-IT" dirty="0" smtClean="0">
                <a:solidFill>
                  <a:srgbClr val="FF0000"/>
                </a:solidFill>
              </a:rPr>
              <a:t>Io sono ancora con voi per poco tempo; poi me ne vado a colui che mi ha mandato. Voi mi cercherete e non mi troverete; e dove io sarò, voi non potete venire</a:t>
            </a:r>
            <a:r>
              <a:rPr lang="it-IT" dirty="0" smtClean="0"/>
              <a:t>».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Controversia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Gesù</a:t>
            </a:r>
            <a:r>
              <a:rPr lang="en-US" dirty="0" smtClean="0"/>
              <a:t>    </a:t>
            </a:r>
            <a:r>
              <a:rPr lang="es-PR" dirty="0" smtClean="0"/>
              <a:t> (Giovanni 7:25-34)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89835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80510</TotalTime>
  <Words>1744</Words>
  <Application>Microsoft Office PowerPoint</Application>
  <PresentationFormat>On-screen Show (4:3)</PresentationFormat>
  <Paragraphs>175</Paragraphs>
  <Slides>29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Contesto</vt:lpstr>
      <vt:lpstr>Testo chiave</vt:lpstr>
      <vt:lpstr>Abbozzo dello Studio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Controversia su Gesù     (Giovanni 7:25-34)</vt:lpstr>
      <vt:lpstr>Dissensioni a causa di Gesù (Giovanni 7:35-44)</vt:lpstr>
      <vt:lpstr>Dissensioni a causa di Gesù (Giovanni 7:35-44)</vt:lpstr>
      <vt:lpstr>Dissensioni a causa di Gesù (Giovanni 7:35-44)</vt:lpstr>
      <vt:lpstr>Dissensioni a causa di Gesù (Giovanni 7:35-44)</vt:lpstr>
      <vt:lpstr>Dissensioni a causa di Gesù (Giovanni 7:35-44)</vt:lpstr>
      <vt:lpstr>Dissensioni a causa di Gesù (Giovanni 7:35-44)</vt:lpstr>
      <vt:lpstr>Opposizioni delle autorità (Giovanni 7:45-52)</vt:lpstr>
      <vt:lpstr>Opposizioni delle autorità (Giovanni 7:45-52)</vt:lpstr>
      <vt:lpstr>Opposizioni delle autorità (Giovanni 7:45-52)</vt:lpstr>
      <vt:lpstr>Opposizioni delle autorità (Giovanni 7:45-52)</vt:lpstr>
      <vt:lpstr>Aplicazioni</vt:lpstr>
      <vt:lpstr>Aplicazioni</vt:lpstr>
      <vt:lpstr>Aplicazioni</vt:lpstr>
      <vt:lpstr>Bibliografia</vt:lpstr>
      <vt:lpstr>Prossimo 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3080</cp:revision>
  <cp:lastPrinted>2013-09-24T20:44:31Z</cp:lastPrinted>
  <dcterms:created xsi:type="dcterms:W3CDTF">2007-01-24T21:53:34Z</dcterms:created>
  <dcterms:modified xsi:type="dcterms:W3CDTF">2014-07-22T01:27:10Z</dcterms:modified>
</cp:coreProperties>
</file>