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89" r:id="rId2"/>
  </p:sldMasterIdLst>
  <p:notesMasterIdLst>
    <p:notesMasterId r:id="rId29"/>
  </p:notesMasterIdLst>
  <p:handoutMasterIdLst>
    <p:handoutMasterId r:id="rId30"/>
  </p:handoutMasterIdLst>
  <p:sldIdLst>
    <p:sldId id="901" r:id="rId3"/>
    <p:sldId id="530" r:id="rId4"/>
    <p:sldId id="1315" r:id="rId5"/>
    <p:sldId id="1265" r:id="rId6"/>
    <p:sldId id="1309" r:id="rId7"/>
    <p:sldId id="1372" r:id="rId8"/>
    <p:sldId id="1556" r:id="rId9"/>
    <p:sldId id="1546" r:id="rId10"/>
    <p:sldId id="757" r:id="rId11"/>
    <p:sldId id="1284" r:id="rId12"/>
    <p:sldId id="1557" r:id="rId13"/>
    <p:sldId id="1527" r:id="rId14"/>
    <p:sldId id="1561" r:id="rId15"/>
    <p:sldId id="1322" r:id="rId16"/>
    <p:sldId id="1462" r:id="rId17"/>
    <p:sldId id="1559" r:id="rId18"/>
    <p:sldId id="1560" r:id="rId19"/>
    <p:sldId id="1555" r:id="rId20"/>
    <p:sldId id="1562" r:id="rId21"/>
    <p:sldId id="1563" r:id="rId22"/>
    <p:sldId id="1564" r:id="rId23"/>
    <p:sldId id="1565" r:id="rId24"/>
    <p:sldId id="1370" r:id="rId25"/>
    <p:sldId id="542" r:id="rId26"/>
    <p:sldId id="1371" r:id="rId27"/>
    <p:sldId id="269" r:id="rId28"/>
  </p:sldIdLst>
  <p:sldSz cx="9144000" cy="6858000" type="screen4x3"/>
  <p:notesSz cx="6858000" cy="90836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RIVERA" initials="JR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85633"/>
    <a:srgbClr val="502604"/>
    <a:srgbClr val="660066"/>
    <a:srgbClr val="996633"/>
    <a:srgbClr val="104C2D"/>
    <a:srgbClr val="1D7D42"/>
    <a:srgbClr val="990099"/>
    <a:srgbClr val="336600"/>
    <a:srgbClr val="CC0000"/>
    <a:srgbClr val="FF66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51" autoAdjust="0"/>
    <p:restoredTop sz="93476" autoAdjust="0"/>
  </p:normalViewPr>
  <p:slideViewPr>
    <p:cSldViewPr>
      <p:cViewPr varScale="1">
        <p:scale>
          <a:sx n="76" d="100"/>
          <a:sy n="76" d="100"/>
        </p:scale>
        <p:origin x="-120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4184"/>
          </a:xfrm>
          <a:prstGeom prst="rect">
            <a:avLst/>
          </a:prstGeom>
        </p:spPr>
        <p:txBody>
          <a:bodyPr vert="horz" lIns="91961" tIns="45981" rIns="91961" bIns="4598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4" y="0"/>
            <a:ext cx="2971800" cy="454184"/>
          </a:xfrm>
          <a:prstGeom prst="rect">
            <a:avLst/>
          </a:prstGeom>
        </p:spPr>
        <p:txBody>
          <a:bodyPr vert="horz" lIns="91961" tIns="45981" rIns="91961" bIns="45981" rtlCol="0"/>
          <a:lstStyle>
            <a:lvl1pPr algn="r">
              <a:defRPr sz="1200"/>
            </a:lvl1pPr>
          </a:lstStyle>
          <a:p>
            <a:fld id="{852B88E5-B5CA-42A6-8C8D-771217504241}" type="datetimeFigureOut">
              <a:rPr lang="en-US" smtClean="0"/>
              <a:pPr/>
              <a:t>7/8/2014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27914"/>
            <a:ext cx="2971800" cy="454184"/>
          </a:xfrm>
          <a:prstGeom prst="rect">
            <a:avLst/>
          </a:prstGeom>
        </p:spPr>
        <p:txBody>
          <a:bodyPr vert="horz" lIns="91961" tIns="45981" rIns="91961" bIns="4598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4" y="8627914"/>
            <a:ext cx="2971800" cy="454184"/>
          </a:xfrm>
          <a:prstGeom prst="rect">
            <a:avLst/>
          </a:prstGeom>
        </p:spPr>
        <p:txBody>
          <a:bodyPr vert="horz" lIns="91961" tIns="45981" rIns="91961" bIns="45981" rtlCol="0" anchor="b"/>
          <a:lstStyle>
            <a:lvl1pPr algn="r">
              <a:defRPr sz="1200"/>
            </a:lvl1pPr>
          </a:lstStyle>
          <a:p>
            <a:fld id="{FD945C08-F24C-4AF2-AD69-0EE14E38D7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73766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61" tIns="45981" rIns="91961" bIns="45981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4" y="0"/>
            <a:ext cx="2971800" cy="45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61" tIns="45981" rIns="91961" bIns="4598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8875" y="682625"/>
            <a:ext cx="4540250" cy="34051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14746"/>
            <a:ext cx="5486400" cy="4087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61" tIns="45981" rIns="91961" bIns="459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27914"/>
            <a:ext cx="2971800" cy="45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61" tIns="45981" rIns="91961" bIns="45981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4" y="8627914"/>
            <a:ext cx="2971800" cy="45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61" tIns="45981" rIns="91961" bIns="4598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9E96FC2E-92B0-4858-A30A-9BB3A28AE97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03975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A654D7-4969-4874-B696-F79E6491E7A0}" type="slidenum">
              <a:rPr lang="en-US" smtClean="0"/>
              <a:pPr/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469003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C9417E-63BB-449D-BC72-FFE2165E801D}" type="slidenum">
              <a:rPr lang="en-US" smtClean="0">
                <a:solidFill>
                  <a:srgbClr val="000000"/>
                </a:solidFill>
              </a:rPr>
              <a:pPr/>
              <a:t>2</a:t>
            </a:fld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PR" dirty="0" smtClean="0"/>
          </a:p>
        </p:txBody>
      </p:sp>
    </p:spTree>
    <p:extLst>
      <p:ext uri="{BB962C8B-B14F-4D97-AF65-F5344CB8AC3E}">
        <p14:creationId xmlns:p14="http://schemas.microsoft.com/office/powerpoint/2010/main" xmlns="" val="3876209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96FC2E-92B0-4858-A30A-9BB3A28AE976}" type="slidenum">
              <a:rPr lang="en-US" smtClean="0">
                <a:solidFill>
                  <a:srgbClr val="000000"/>
                </a:solidFill>
              </a:rPr>
              <a:pPr/>
              <a:t>4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76332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8240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48810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31364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39226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85803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27348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77776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72387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40865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2323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42858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62276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96862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06097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47809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62485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15163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 txBox="1">
            <a:spLocks noGrp="1" noChangeArrowheads="1"/>
          </p:cNvSpPr>
          <p:nvPr/>
        </p:nvSpPr>
        <p:spPr bwMode="auto">
          <a:xfrm>
            <a:off x="3884614" y="8627774"/>
            <a:ext cx="2971800" cy="454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957" tIns="45979" rIns="91957" bIns="45979" anchor="b"/>
          <a:lstStyle/>
          <a:p>
            <a:pPr algn="r"/>
            <a:fld id="{A81C3BFB-BBE1-4283-851A-447CDD52158C}" type="slidenum">
              <a:rPr lang="en-US" sz="1200">
                <a:solidFill>
                  <a:srgbClr val="000000"/>
                </a:solidFill>
                <a:latin typeface="Arial" charset="0"/>
              </a:rPr>
              <a:pPr algn="r"/>
              <a:t>24</a:t>
            </a:fld>
            <a:endParaRPr lang="en-US" sz="1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PR" dirty="0" smtClean="0"/>
          </a:p>
        </p:txBody>
      </p:sp>
    </p:spTree>
    <p:extLst>
      <p:ext uri="{BB962C8B-B14F-4D97-AF65-F5344CB8AC3E}">
        <p14:creationId xmlns:p14="http://schemas.microsoft.com/office/powerpoint/2010/main" xmlns="" val="6423993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A654D7-4969-4874-B696-F79E6491E7A0}" type="slidenum">
              <a:rPr lang="en-US" smtClean="0"/>
              <a:pPr/>
              <a:t>25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5451941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2EB734-796A-4E95-A47B-64E8B6749061}" type="slidenum">
              <a:rPr lang="en-US"/>
              <a:pPr/>
              <a:t>26</a:t>
            </a:fld>
            <a:endParaRPr lang="en-US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8875" y="682625"/>
            <a:ext cx="4540250" cy="3405188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4830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2"/>
          <p:cNvGrpSpPr>
            <a:grpSpLocks/>
          </p:cNvGrpSpPr>
          <p:nvPr/>
        </p:nvGrpSpPr>
        <p:grpSpPr bwMode="auto">
          <a:xfrm>
            <a:off x="2" y="2438401"/>
            <a:ext cx="9009063" cy="1052513"/>
            <a:chOff x="0" y="1536"/>
            <a:chExt cx="5675" cy="663"/>
          </a:xfrm>
        </p:grpSpPr>
        <p:grpSp>
          <p:nvGrpSpPr>
            <p:cNvPr id="21507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21508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09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510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21511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12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513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4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5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151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1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517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518" name="Rectangle 14"/>
          <p:cNvSpPr>
            <a:spLocks noGrp="1" noChangeArrowheads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1519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1520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DBDBD18-52EC-4543-95A7-94002FFBA35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1E7F7E-33AA-4283-8B9E-027FB821B5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C7FCE1-6554-404F-86D6-A65B7CF1D1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F66C4B-4773-43DA-A1DB-4AFD6C3304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03FDD6-FB54-4892-B09D-2EA4B747409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F163F-9188-4589-9629-C6C2491F6D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AE5B1C-0384-499A-9270-D850812709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FC6D93-0A32-41BA-AB7C-6F9269F4E8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64993C-7D65-48A2-93F3-36FEC830A3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2062A0-DF63-4C85-B593-9A872A4EBE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4"/>
            <a:ext cx="1951039" cy="591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9" y="214314"/>
            <a:ext cx="5700712" cy="5918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2980A9-21B9-4C04-BCE9-635D935807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9" y="214314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62051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42151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2A03716-500E-4B3F-A17A-1660A8F2CB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P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P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P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321620-7B8A-449A-98FB-69EC33E1586B}" type="datetime1">
              <a:rPr lang="en-US"/>
              <a:pPr/>
              <a:t>7/8/2014</a:t>
            </a:fld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426BC6-9C44-4822-8B07-F963A8030F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BD18-52EC-4543-95A7-94002FFBA3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E7F7E-33AA-4283-8B9E-027FB821B5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7FCE1-6554-404F-86D6-A65B7CF1D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66C4B-4773-43DA-A1DB-4AFD6C330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3FDD6-FB54-4892-B09D-2EA4B74740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163F-9188-4589-9629-C6C2491F6D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5B1C-0384-499A-9270-D850812709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6D93-0A32-41BA-AB7C-6F9269F4E8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4993C-7D65-48A2-93F3-36FEC830A3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062A0-DF63-4C85-B593-9A872A4EBE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980A9-21B9-4C04-BCE9-635D93580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ltGray">
          <a:xfrm>
            <a:off x="417514" y="1098551"/>
            <a:ext cx="438151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ltGray">
          <a:xfrm>
            <a:off x="800100" y="1098551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ltGray">
          <a:xfrm>
            <a:off x="541339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ltGray">
          <a:xfrm>
            <a:off x="911226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ltGray">
          <a:xfrm>
            <a:off x="127001" y="1447801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gray">
          <a:xfrm>
            <a:off x="762001" y="990601"/>
            <a:ext cx="31751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gray">
          <a:xfrm>
            <a:off x="442914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20489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9" y="214314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490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49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049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049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6F08F9C-FCE7-4A61-B8C1-DFAF70FC5AF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87" r:id="rId12"/>
    <p:sldLayoutId id="2147483688" r:id="rId13"/>
  </p:sldLayoutIdLst>
  <p:transition spd="slow">
    <p:fade/>
  </p:transition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08F9C-FCE7-4A61-B8C1-DFAF70FC5AF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.jpeg"/><Relationship Id="rId5" Type="http://schemas.openxmlformats.org/officeDocument/2006/relationships/image" Target="../media/image2.gif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microsoft.com/office/2007/relationships/hdphoto" Target="../media/hdphoto6.wdp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smedia.org/resources/illustrations/sweet-publishing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st-takla.org/Gallery/Bible/Illustrations/Bible-Slides/OT/Hosea.html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.xml"/><Relationship Id="rId4" Type="http://schemas.microsoft.com/office/2007/relationships/hdphoto" Target="../media/hdphoto7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838"/>
          <a:stretch/>
        </p:blipFill>
        <p:spPr>
          <a:xfrm>
            <a:off x="-12701" y="0"/>
            <a:ext cx="9156701" cy="6858000"/>
          </a:xfrm>
          <a:prstGeom prst="rect">
            <a:avLst/>
          </a:prstGeom>
        </p:spPr>
      </p:pic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42151" y="6248400"/>
            <a:ext cx="1905000" cy="457200"/>
          </a:xfrm>
        </p:spPr>
        <p:txBody>
          <a:bodyPr/>
          <a:lstStyle/>
          <a:p>
            <a:fld id="{6168C845-AC6A-4CB1-AD25-7DB23307EAA9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0" y="6211669"/>
            <a:ext cx="3048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PR" dirty="0">
                <a:solidFill>
                  <a:schemeClr val="tx2"/>
                </a:solidFill>
                <a:latin typeface="Arial" charset="0"/>
              </a:rPr>
              <a:t>Iglesia Bíblica Bautista de </a:t>
            </a:r>
            <a:r>
              <a:rPr lang="es-PR" dirty="0" smtClean="0">
                <a:solidFill>
                  <a:schemeClr val="tx2"/>
                </a:solidFill>
                <a:latin typeface="Arial" charset="0"/>
              </a:rPr>
              <a:t>Aguadilla</a:t>
            </a:r>
            <a:endParaRPr lang="es-PR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5791200" y="6211669"/>
            <a:ext cx="3352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PR" i="1" dirty="0">
                <a:solidFill>
                  <a:schemeClr val="tx2"/>
                </a:solidFill>
                <a:latin typeface="Arial" charset="0"/>
              </a:rPr>
              <a:t>La Biblia Libro por Libro, CBP</a:t>
            </a:r>
            <a:r>
              <a:rPr lang="en-US" i="1" baseline="30000" dirty="0">
                <a:solidFill>
                  <a:schemeClr val="tx2"/>
                </a:solidFill>
                <a:latin typeface="Arial" charset="0"/>
              </a:rPr>
              <a:t>®</a:t>
            </a:r>
            <a:endParaRPr lang="en-US" dirty="0">
              <a:solidFill>
                <a:schemeClr val="tx2"/>
              </a:solidFill>
              <a:latin typeface="Arial" charset="0"/>
            </a:endParaRPr>
          </a:p>
        </p:txBody>
      </p:sp>
      <p:pic>
        <p:nvPicPr>
          <p:cNvPr id="17" name="Picture 7" descr="jesus_fish_lg_clr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057400" y="6515100"/>
            <a:ext cx="6858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0" y="0"/>
            <a:ext cx="647700" cy="552450"/>
          </a:xfrm>
          <a:prstGeom prst="rect">
            <a:avLst/>
          </a:prstGeom>
          <a:solidFill>
            <a:srgbClr val="4F81BD">
              <a:alpha val="42000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12" name="Rectangle 4"/>
          <p:cNvSpPr txBox="1">
            <a:spLocks noChangeArrowheads="1"/>
          </p:cNvSpPr>
          <p:nvPr/>
        </p:nvSpPr>
        <p:spPr>
          <a:xfrm>
            <a:off x="342900" y="990600"/>
            <a:ext cx="8458200" cy="4572000"/>
          </a:xfrm>
          <a:prstGeom prst="rect">
            <a:avLst/>
          </a:prstGeom>
          <a:solidFill>
            <a:schemeClr val="bg1">
              <a:lumMod val="95000"/>
              <a:lumOff val="5000"/>
              <a:alpha val="70000"/>
            </a:schemeClr>
          </a:solidFill>
          <a:ln>
            <a:noFill/>
          </a:ln>
          <a:effectLst>
            <a:softEdge rad="127000"/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es-PR" sz="3600" b="0" i="0" u="none" strike="noStrike" kern="1200" cap="none" spc="0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Unità</a:t>
            </a:r>
            <a:r>
              <a:rPr kumimoji="0" lang="es-PR" sz="36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</a:t>
            </a:r>
            <a:r>
              <a:rPr kumimoji="0" lang="es-PR" sz="36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7: </a:t>
            </a:r>
            <a:r>
              <a:rPr lang="es-PR" sz="3600" dirty="0" smtClean="0">
                <a:solidFill>
                  <a:schemeClr val="tx2"/>
                </a:solidFill>
                <a:latin typeface="Candara" pitchFamily="34" charset="0"/>
              </a:rPr>
              <a:t>Dopo </a:t>
            </a:r>
            <a:r>
              <a:rPr lang="es-PR" sz="3600" dirty="0" err="1" smtClean="0">
                <a:solidFill>
                  <a:schemeClr val="tx2"/>
                </a:solidFill>
                <a:latin typeface="Candara" pitchFamily="34" charset="0"/>
              </a:rPr>
              <a:t>Giudea</a:t>
            </a:r>
            <a:endParaRPr kumimoji="0" lang="es-PR" sz="3600" b="0" i="0" u="none" strike="noStrike" kern="1200" cap="none" spc="0" normalizeH="0" baseline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  <a:p>
            <a:pPr lvl="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s-P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</a:t>
            </a:r>
            <a:r>
              <a:rPr kumimoji="0" lang="es-PR" sz="36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Studio </a:t>
            </a:r>
            <a:r>
              <a:rPr lang="es-PR" sz="3600" dirty="0" smtClean="0">
                <a:solidFill>
                  <a:schemeClr val="tx2"/>
                </a:solidFill>
                <a:latin typeface="Candara" pitchFamily="34" charset="0"/>
                <a:cs typeface="+mn-cs"/>
              </a:rPr>
              <a:t>20</a:t>
            </a:r>
            <a:r>
              <a:rPr kumimoji="0" lang="es-PR" sz="36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R" sz="44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“</a:t>
            </a:r>
            <a:r>
              <a:rPr kumimoji="0" lang="en-US" sz="4400" b="0" i="0" u="none" strike="noStrike" kern="1200" cap="none" spc="0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L’autorità</a:t>
            </a:r>
            <a:r>
              <a:rPr kumimoji="0" lang="en-US" sz="4400" b="0" i="0" u="none" strike="noStrike" kern="1200" cap="none" spc="0" normalizeH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di</a:t>
            </a:r>
            <a:r>
              <a:rPr kumimoji="0" lang="en-US" sz="4400" b="0" i="0" u="none" strike="noStrike" kern="1200" cap="none" spc="0" normalizeH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Gesù</a:t>
            </a:r>
            <a:r>
              <a:rPr kumimoji="0" lang="en-US" sz="4400" b="0" i="0" u="none" strike="noStrike" kern="1200" cap="none" spc="0" normalizeH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”</a:t>
            </a:r>
            <a:r>
              <a:rPr kumimoji="0" lang="es-PR" sz="4400" b="0" i="0" u="none" strike="noStrike" kern="1200" cap="none" spc="0" normalizeH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                      </a:t>
            </a:r>
            <a:r>
              <a:rPr kumimoji="0" lang="es-PR" sz="44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             </a:t>
            </a:r>
            <a:r>
              <a:rPr kumimoji="0" lang="es-PR" sz="36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(Giovanni </a:t>
            </a:r>
            <a:r>
              <a:rPr kumimoji="0" lang="es-PR" sz="36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5:19-47)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R" sz="3600" dirty="0" smtClean="0">
                <a:solidFill>
                  <a:schemeClr val="tx2"/>
                </a:solidFill>
                <a:latin typeface="Candara" pitchFamily="34" charset="0"/>
                <a:cs typeface="+mn-cs"/>
              </a:rPr>
              <a:t>18 </a:t>
            </a:r>
            <a:r>
              <a:rPr lang="es-PR" sz="3600" dirty="0" err="1" smtClean="0">
                <a:solidFill>
                  <a:schemeClr val="tx2"/>
                </a:solidFill>
                <a:latin typeface="Candara" pitchFamily="34" charset="0"/>
                <a:cs typeface="+mn-cs"/>
              </a:rPr>
              <a:t>febbraio</a:t>
            </a:r>
            <a:r>
              <a:rPr lang="es-PR" sz="3600" dirty="0" smtClean="0">
                <a:solidFill>
                  <a:schemeClr val="tx2"/>
                </a:solidFill>
                <a:latin typeface="Candara" pitchFamily="34" charset="0"/>
                <a:cs typeface="+mn-cs"/>
              </a:rPr>
              <a:t> </a:t>
            </a:r>
            <a:r>
              <a:rPr kumimoji="0" lang="es-PR" sz="36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2014</a:t>
            </a:r>
            <a:endParaRPr kumimoji="0" lang="es-PR" sz="3600" b="0" i="0" u="none" strike="noStrike" kern="1200" cap="none" spc="0" normalizeH="0" baseline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57600" y="2819400"/>
            <a:ext cx="4656667" cy="3352800"/>
          </a:xfrm>
          <a:prstGeom prst="rect">
            <a:avLst/>
          </a:prstGeom>
        </p:spPr>
      </p:pic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B40BEE61-78A7-4B3C-8981-FE4F09B794B2}" type="slidenum">
              <a:rPr lang="en-US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838200"/>
            <a:ext cx="3649663" cy="838200"/>
          </a:xfrm>
        </p:spPr>
        <p:txBody>
          <a:bodyPr/>
          <a:lstStyle/>
          <a:p>
            <a:pPr eaLnBrk="1" hangingPunct="1"/>
            <a:r>
              <a:rPr lang="es-PR" dirty="0" smtClean="0"/>
              <a:t>Contesto</a:t>
            </a:r>
            <a:endParaRPr lang="es-PR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981200"/>
            <a:ext cx="3352800" cy="3962400"/>
          </a:xfrm>
        </p:spPr>
        <p:txBody>
          <a:bodyPr/>
          <a:lstStyle/>
          <a:p>
            <a:pPr eaLnBrk="1" hangingPunct="1"/>
            <a:r>
              <a:rPr lang="es-PR" dirty="0" smtClean="0"/>
              <a:t>Giovanni</a:t>
            </a:r>
            <a:endParaRPr lang="es-PR" dirty="0" smtClean="0"/>
          </a:p>
          <a:p>
            <a:pPr lvl="1" eaLnBrk="1" hangingPunct="1"/>
            <a:r>
              <a:rPr lang="es-PR" dirty="0" smtClean="0"/>
              <a:t>5:19-47</a:t>
            </a:r>
          </a:p>
          <a:p>
            <a:r>
              <a:rPr lang="es-PR" dirty="0" smtClean="0"/>
              <a:t>Testo </a:t>
            </a:r>
            <a:r>
              <a:rPr lang="es-PR" dirty="0" err="1" smtClean="0"/>
              <a:t>fondamentale</a:t>
            </a:r>
            <a:r>
              <a:rPr lang="es-PR" dirty="0" smtClean="0"/>
              <a:t>:</a:t>
            </a:r>
            <a:endParaRPr lang="es-PR" dirty="0" smtClean="0"/>
          </a:p>
          <a:p>
            <a:pPr lvl="1"/>
            <a:r>
              <a:rPr lang="es-PR" dirty="0" smtClean="0"/>
              <a:t>5:19-40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5" r="9506"/>
          <a:stretch/>
        </p:blipFill>
        <p:spPr>
          <a:xfrm>
            <a:off x="4267200" y="2378529"/>
            <a:ext cx="4724400" cy="3704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smtClean="0"/>
              <a:t>Testo </a:t>
            </a:r>
            <a:r>
              <a:rPr lang="es-PR" dirty="0" err="1" smtClean="0"/>
              <a:t>chiave</a:t>
            </a:r>
            <a:endParaRPr lang="es-P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" y="2209800"/>
            <a:ext cx="4114800" cy="2362200"/>
          </a:xfrm>
        </p:spPr>
        <p:txBody>
          <a:bodyPr/>
          <a:lstStyle/>
          <a:p>
            <a:pPr marL="0" indent="0">
              <a:buNone/>
            </a:pPr>
            <a:r>
              <a:rPr lang="es-ES" sz="2400" dirty="0" smtClean="0"/>
              <a:t>“</a:t>
            </a:r>
            <a:r>
              <a:rPr lang="it-IT" sz="2400" dirty="0" smtClean="0"/>
              <a:t>Gesù </a:t>
            </a:r>
            <a:r>
              <a:rPr lang="it-IT" sz="2400" dirty="0" smtClean="0"/>
              <a:t>quindi rispose e disse loro: </a:t>
            </a:r>
            <a:r>
              <a:rPr lang="it-IT" sz="2400" dirty="0" smtClean="0">
                <a:solidFill>
                  <a:srgbClr val="FF0000"/>
                </a:solidFill>
              </a:rPr>
              <a:t>«In verità, in verità vi dico che il Figlio non può da se stesso fare cosa alcuna, se non la vede fare dal Padre; perché le cose che il Padre fa, anche il Figlio le fa ugualmente. </a:t>
            </a:r>
            <a:r>
              <a:rPr lang="es-ES" sz="2400" dirty="0" smtClean="0">
                <a:solidFill>
                  <a:srgbClr val="FF0000"/>
                </a:solidFill>
              </a:rPr>
              <a:t>.” </a:t>
            </a:r>
            <a:r>
              <a:rPr lang="es-ES" sz="2400" dirty="0" smtClean="0"/>
              <a:t>(</a:t>
            </a:r>
            <a:r>
              <a:rPr lang="es-ES" sz="2400" dirty="0" smtClean="0">
                <a:solidFill>
                  <a:schemeClr val="tx2"/>
                </a:solidFill>
              </a:rPr>
              <a:t>Giovanni </a:t>
            </a:r>
            <a:r>
              <a:rPr lang="es-ES" sz="2400" dirty="0" smtClean="0">
                <a:solidFill>
                  <a:schemeClr val="tx2"/>
                </a:solidFill>
              </a:rPr>
              <a:t>5.19</a:t>
            </a:r>
            <a:r>
              <a:rPr lang="es-ES" sz="2400" dirty="0" smtClean="0">
                <a:solidFill>
                  <a:schemeClr val="tx2"/>
                </a:solidFill>
              </a:rPr>
              <a:t>, RVR60</a:t>
            </a:r>
            <a:r>
              <a:rPr lang="es-ES" sz="2400" dirty="0" smtClean="0"/>
              <a:t>)</a:t>
            </a:r>
            <a:endParaRPr lang="es-E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26BC6-9C44-4822-8B07-F963A8030F4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err="1" smtClean="0"/>
              <a:t>Abbozzo</a:t>
            </a:r>
            <a:r>
              <a:rPr lang="es-PR" dirty="0" smtClean="0"/>
              <a:t> </a:t>
            </a:r>
            <a:r>
              <a:rPr lang="es-PR" dirty="0" err="1" smtClean="0"/>
              <a:t>dello</a:t>
            </a:r>
            <a:r>
              <a:rPr lang="es-PR" dirty="0" smtClean="0"/>
              <a:t> Studio</a:t>
            </a:r>
            <a:endParaRPr lang="es-PR" dirty="0"/>
          </a:p>
        </p:txBody>
      </p:sp>
      <p:sp>
        <p:nvSpPr>
          <p:cNvPr id="317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209800"/>
            <a:ext cx="8458200" cy="4267200"/>
          </a:xfrm>
        </p:spPr>
        <p:txBody>
          <a:bodyPr>
            <a:noAutofit/>
          </a:bodyPr>
          <a:lstStyle/>
          <a:p>
            <a:pPr marL="514350" indent="-514350">
              <a:spcBef>
                <a:spcPts val="600"/>
              </a:spcBef>
              <a:spcAft>
                <a:spcPts val="0"/>
              </a:spcAft>
              <a:buSzPct val="80000"/>
              <a:buFont typeface="+mj-lt"/>
              <a:buAutoNum type="arabicPeriod"/>
            </a:pPr>
            <a:r>
              <a:rPr lang="en-US" sz="3600" dirty="0" smtClean="0"/>
              <a:t>Chi non </a:t>
            </a:r>
            <a:r>
              <a:rPr lang="en-US" sz="3600" dirty="0" err="1" smtClean="0"/>
              <a:t>onora</a:t>
            </a:r>
            <a:r>
              <a:rPr lang="en-US" sz="3600" dirty="0" smtClean="0"/>
              <a:t> </a:t>
            </a:r>
            <a:r>
              <a:rPr lang="en-US" sz="3600" dirty="0" err="1" smtClean="0"/>
              <a:t>il</a:t>
            </a:r>
            <a:r>
              <a:rPr lang="en-US" sz="3600" dirty="0" smtClean="0"/>
              <a:t> </a:t>
            </a:r>
            <a:r>
              <a:rPr lang="en-US" sz="3600" dirty="0" err="1" smtClean="0"/>
              <a:t>Figlio</a:t>
            </a:r>
            <a:r>
              <a:rPr lang="en-US" sz="3600" dirty="0" smtClean="0"/>
              <a:t>, non </a:t>
            </a:r>
            <a:r>
              <a:rPr lang="en-US" sz="3600" dirty="0" err="1" smtClean="0"/>
              <a:t>onora</a:t>
            </a:r>
            <a:r>
              <a:rPr lang="en-US" sz="3600" dirty="0" smtClean="0"/>
              <a:t> </a:t>
            </a:r>
            <a:r>
              <a:rPr lang="en-US" sz="3600" dirty="0" err="1" smtClean="0"/>
              <a:t>il</a:t>
            </a:r>
            <a:r>
              <a:rPr lang="en-US" sz="3600" dirty="0" smtClean="0"/>
              <a:t> Padre</a:t>
            </a:r>
            <a:r>
              <a:rPr lang="es-PR" sz="3600" dirty="0" smtClean="0"/>
              <a:t> (</a:t>
            </a:r>
            <a:r>
              <a:rPr lang="es-PR" sz="3600" dirty="0" smtClean="0">
                <a:solidFill>
                  <a:schemeClr val="tx2"/>
                </a:solidFill>
              </a:rPr>
              <a:t>Giovanni </a:t>
            </a:r>
            <a:r>
              <a:rPr lang="es-PR" sz="3600" dirty="0" smtClean="0">
                <a:solidFill>
                  <a:schemeClr val="tx2"/>
                </a:solidFill>
              </a:rPr>
              <a:t>5:19-23</a:t>
            </a:r>
            <a:r>
              <a:rPr lang="es-PR" sz="3600" dirty="0" smtClean="0"/>
              <a:t>)</a:t>
            </a:r>
          </a:p>
          <a:p>
            <a:pPr marL="514350" indent="-514350">
              <a:spcBef>
                <a:spcPts val="600"/>
              </a:spcBef>
              <a:spcAft>
                <a:spcPts val="0"/>
              </a:spcAft>
              <a:buSzPct val="80000"/>
              <a:buFont typeface="+mj-lt"/>
              <a:buAutoNum type="arabicPeriod"/>
            </a:pPr>
            <a:r>
              <a:rPr lang="es-PR" sz="3600" dirty="0" smtClean="0"/>
              <a:t>Dalla </a:t>
            </a:r>
            <a:r>
              <a:rPr lang="es-PR" sz="3600" dirty="0" err="1" smtClean="0"/>
              <a:t>morte</a:t>
            </a:r>
            <a:r>
              <a:rPr lang="es-PR" sz="3600" dirty="0" smtClean="0"/>
              <a:t> </a:t>
            </a:r>
            <a:r>
              <a:rPr lang="es-PR" sz="3600" dirty="0" err="1" smtClean="0"/>
              <a:t>alla</a:t>
            </a:r>
            <a:r>
              <a:rPr lang="es-PR" sz="3600" dirty="0" smtClean="0"/>
              <a:t> vita                 (</a:t>
            </a:r>
            <a:r>
              <a:rPr lang="es-PR" sz="3600" dirty="0" smtClean="0">
                <a:solidFill>
                  <a:schemeClr val="tx2"/>
                </a:solidFill>
              </a:rPr>
              <a:t>Giovanni  </a:t>
            </a:r>
            <a:r>
              <a:rPr lang="es-PR" sz="3600" dirty="0" smtClean="0">
                <a:solidFill>
                  <a:schemeClr val="tx2"/>
                </a:solidFill>
              </a:rPr>
              <a:t>5:24-30</a:t>
            </a:r>
            <a:r>
              <a:rPr lang="es-PR" sz="3600" dirty="0" smtClean="0"/>
              <a:t>)</a:t>
            </a:r>
          </a:p>
          <a:p>
            <a:pPr marL="514350" indent="-514350">
              <a:spcBef>
                <a:spcPts val="600"/>
              </a:spcBef>
              <a:spcAft>
                <a:spcPts val="0"/>
              </a:spcAft>
              <a:buSzPct val="80000"/>
              <a:buFont typeface="+mj-lt"/>
              <a:buAutoNum type="arabicPeriod"/>
            </a:pPr>
            <a:r>
              <a:rPr lang="en-US" sz="3600" dirty="0" smtClean="0"/>
              <a:t>La </a:t>
            </a:r>
            <a:r>
              <a:rPr lang="en-US" sz="3600" dirty="0" err="1" smtClean="0"/>
              <a:t>testimonianza</a:t>
            </a:r>
            <a:r>
              <a:rPr lang="en-US" sz="3600" dirty="0" smtClean="0"/>
              <a:t> </a:t>
            </a:r>
            <a:r>
              <a:rPr lang="en-US" sz="3600" dirty="0" err="1" smtClean="0"/>
              <a:t>attorno</a:t>
            </a:r>
            <a:r>
              <a:rPr lang="en-US" sz="3600" dirty="0" smtClean="0"/>
              <a:t> </a:t>
            </a:r>
            <a:r>
              <a:rPr lang="en-US" sz="3600" dirty="0" err="1" smtClean="0"/>
              <a:t>Gesù</a:t>
            </a:r>
            <a:r>
              <a:rPr lang="en-US" sz="3600" dirty="0" smtClean="0"/>
              <a:t>    </a:t>
            </a:r>
            <a:r>
              <a:rPr lang="es-PR" sz="3600" dirty="0" smtClean="0"/>
              <a:t>(</a:t>
            </a:r>
            <a:r>
              <a:rPr lang="es-PR" sz="3600" dirty="0" smtClean="0">
                <a:solidFill>
                  <a:schemeClr val="tx2"/>
                </a:solidFill>
              </a:rPr>
              <a:t>Giovanni </a:t>
            </a:r>
            <a:r>
              <a:rPr lang="es-PR" sz="3600" dirty="0" smtClean="0">
                <a:solidFill>
                  <a:schemeClr val="tx2"/>
                </a:solidFill>
              </a:rPr>
              <a:t>5:31-40</a:t>
            </a:r>
            <a:r>
              <a:rPr lang="es-PR" sz="3600" dirty="0" smtClean="0"/>
              <a:t>)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91704-8AD3-4869-913C-6C059867AFF4}" type="slidenum">
              <a:rPr lang="en-US" smtClean="0">
                <a:solidFill>
                  <a:srgbClr val="000000"/>
                </a:solidFill>
              </a:rPr>
              <a:pPr/>
              <a:t>4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7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17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17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5</a:t>
            </a:fld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8153400" cy="1462087"/>
          </a:xfrm>
        </p:spPr>
        <p:txBody>
          <a:bodyPr/>
          <a:lstStyle/>
          <a:p>
            <a:pPr marL="514350" indent="-514350">
              <a:spcBef>
                <a:spcPts val="600"/>
              </a:spcBef>
              <a:spcAft>
                <a:spcPts val="0"/>
              </a:spcAft>
            </a:pPr>
            <a:r>
              <a:rPr lang="en-US" sz="4000" dirty="0" smtClean="0"/>
              <a:t>Chi non </a:t>
            </a:r>
            <a:r>
              <a:rPr lang="en-US" sz="4000" dirty="0" err="1" smtClean="0"/>
              <a:t>onora</a:t>
            </a:r>
            <a:r>
              <a:rPr lang="en-US" sz="4000" dirty="0" smtClean="0"/>
              <a:t> </a:t>
            </a:r>
            <a:r>
              <a:rPr lang="en-US" sz="4000" dirty="0" err="1" smtClean="0"/>
              <a:t>il</a:t>
            </a:r>
            <a:r>
              <a:rPr lang="en-US" sz="4000" dirty="0" smtClean="0"/>
              <a:t> </a:t>
            </a:r>
            <a:r>
              <a:rPr lang="en-US" sz="4000" dirty="0" err="1" smtClean="0"/>
              <a:t>Figlio</a:t>
            </a:r>
            <a:r>
              <a:rPr lang="en-US" sz="4000" dirty="0" smtClean="0"/>
              <a:t>, non </a:t>
            </a:r>
            <a:r>
              <a:rPr lang="en-US" sz="4000" dirty="0" err="1" smtClean="0"/>
              <a:t>onora</a:t>
            </a:r>
            <a:r>
              <a:rPr lang="en-US" sz="4000" dirty="0" smtClean="0"/>
              <a:t> </a:t>
            </a:r>
            <a:r>
              <a:rPr lang="en-US" sz="4000" dirty="0" err="1" smtClean="0"/>
              <a:t>il</a:t>
            </a:r>
            <a:r>
              <a:rPr lang="en-US" sz="4000" dirty="0" smtClean="0"/>
              <a:t> Padre</a:t>
            </a:r>
            <a:r>
              <a:rPr lang="es-PR" sz="4000" dirty="0" smtClean="0"/>
              <a:t> (Giovanni 5:19-23)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805"/>
          <a:stretch/>
        </p:blipFill>
        <p:spPr>
          <a:xfrm>
            <a:off x="0" y="1766887"/>
            <a:ext cx="9144000" cy="509111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6</a:t>
            </a:fld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81000" y="2133600"/>
            <a:ext cx="8458200" cy="4495800"/>
          </a:xfrm>
        </p:spPr>
        <p:txBody>
          <a:bodyPr/>
          <a:lstStyle/>
          <a:p>
            <a:pPr marL="0" indent="0">
              <a:buNone/>
            </a:pPr>
            <a:r>
              <a:rPr lang="es-ES" dirty="0" smtClean="0"/>
              <a:t>“</a:t>
            </a:r>
            <a:r>
              <a:rPr lang="it-IT" dirty="0" smtClean="0"/>
              <a:t>Gesù quindi rispose e disse loro: «</a:t>
            </a:r>
            <a:r>
              <a:rPr lang="it-IT" dirty="0" smtClean="0">
                <a:solidFill>
                  <a:srgbClr val="FF0000"/>
                </a:solidFill>
              </a:rPr>
              <a:t>In verità, in verità vi dico che il Figlio non può da se stesso fare cosa alcuna, se non la vede fare dal Padre; perché le cose che il Padre fa, anche il Figlio le fa ugualmente. 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>
                <a:solidFill>
                  <a:srgbClr val="FF0000"/>
                </a:solidFill>
              </a:rPr>
              <a:t>Perché il Padre ama il Figlio, e gli mostra tutto quello che egli fa; e gli mostrerà opere maggiori di queste, affinché ne restiate </a:t>
            </a:r>
            <a:r>
              <a:rPr lang="it-IT" dirty="0" smtClean="0">
                <a:solidFill>
                  <a:srgbClr val="FF0000"/>
                </a:solidFill>
              </a:rPr>
              <a:t>meravigliati</a:t>
            </a:r>
            <a:r>
              <a:rPr lang="es-ES" dirty="0" smtClean="0"/>
              <a:t>...”</a:t>
            </a:r>
          </a:p>
          <a:p>
            <a:pPr marL="0" indent="0">
              <a:buNone/>
            </a:pPr>
            <a:endParaRPr lang="es-ES" dirty="0">
              <a:latin typeface="Candara" pitchFamily="34" charset="0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8153400" cy="1614487"/>
          </a:xfrm>
        </p:spPr>
        <p:txBody>
          <a:bodyPr/>
          <a:lstStyle/>
          <a:p>
            <a:pPr marL="514350" indent="-514350">
              <a:spcBef>
                <a:spcPts val="600"/>
              </a:spcBef>
              <a:spcAft>
                <a:spcPts val="0"/>
              </a:spcAft>
              <a:buSzPct val="80000"/>
              <a:buFont typeface="+mj-lt"/>
              <a:buAutoNum type="arabicPeriod"/>
            </a:pPr>
            <a:r>
              <a:rPr lang="en-US" sz="3600" dirty="0" smtClean="0"/>
              <a:t>Chi non </a:t>
            </a:r>
            <a:r>
              <a:rPr lang="en-US" sz="3600" dirty="0" err="1" smtClean="0"/>
              <a:t>onora</a:t>
            </a:r>
            <a:r>
              <a:rPr lang="en-US" sz="3600" dirty="0" smtClean="0"/>
              <a:t> </a:t>
            </a:r>
            <a:r>
              <a:rPr lang="en-US" sz="3600" dirty="0" err="1" smtClean="0"/>
              <a:t>il</a:t>
            </a:r>
            <a:r>
              <a:rPr lang="en-US" sz="3600" dirty="0" smtClean="0"/>
              <a:t> </a:t>
            </a:r>
            <a:r>
              <a:rPr lang="en-US" sz="3600" dirty="0" err="1" smtClean="0"/>
              <a:t>Figlio</a:t>
            </a:r>
            <a:r>
              <a:rPr lang="en-US" sz="3600" dirty="0" smtClean="0"/>
              <a:t>, non </a:t>
            </a:r>
            <a:r>
              <a:rPr lang="en-US" sz="3600" dirty="0" err="1" smtClean="0"/>
              <a:t>onora</a:t>
            </a:r>
            <a:r>
              <a:rPr lang="en-US" sz="3600" dirty="0" smtClean="0"/>
              <a:t> </a:t>
            </a:r>
            <a:r>
              <a:rPr lang="en-US" sz="3600" dirty="0" err="1" smtClean="0"/>
              <a:t>il</a:t>
            </a:r>
            <a:r>
              <a:rPr lang="en-US" sz="3600" dirty="0" smtClean="0"/>
              <a:t> Padre</a:t>
            </a:r>
            <a:r>
              <a:rPr lang="es-PR" sz="3600" dirty="0" smtClean="0"/>
              <a:t> (Giovanni 5:19-23)</a:t>
            </a:r>
            <a:endParaRPr lang="es-PR" sz="36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7</a:t>
            </a:fld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81000" y="2133600"/>
            <a:ext cx="8458200" cy="4495800"/>
          </a:xfrm>
        </p:spPr>
        <p:txBody>
          <a:bodyPr/>
          <a:lstStyle/>
          <a:p>
            <a:pPr marL="0" indent="0">
              <a:buNone/>
            </a:pPr>
            <a:r>
              <a:rPr lang="es-ES" dirty="0" smtClean="0"/>
              <a:t>“...</a:t>
            </a:r>
            <a:r>
              <a:rPr lang="it-IT" dirty="0" smtClean="0"/>
              <a:t> </a:t>
            </a:r>
            <a:r>
              <a:rPr lang="it-IT" dirty="0" smtClean="0">
                <a:solidFill>
                  <a:srgbClr val="FF0000"/>
                </a:solidFill>
              </a:rPr>
              <a:t>Infatti, come il Padre risuscita i morti e li vivifica, così anche il Figlio vivifica chi vuole. </a:t>
            </a:r>
            <a:r>
              <a:rPr lang="it-IT" dirty="0" smtClean="0">
                <a:solidFill>
                  <a:srgbClr val="FF0000"/>
                </a:solidFill>
              </a:rPr>
              <a:t>Inoltre</a:t>
            </a:r>
            <a:r>
              <a:rPr lang="it-IT" dirty="0" smtClean="0">
                <a:solidFill>
                  <a:srgbClr val="FF0000"/>
                </a:solidFill>
              </a:rPr>
              <a:t>, il Padre non giudica nessuno, ma ha affidato tutto il giudizio al Figlio, </a:t>
            </a:r>
            <a:r>
              <a:rPr lang="it-IT" dirty="0" smtClean="0">
                <a:solidFill>
                  <a:srgbClr val="FF0000"/>
                </a:solidFill>
              </a:rPr>
              <a:t>affinché </a:t>
            </a:r>
            <a:r>
              <a:rPr lang="it-IT" dirty="0" smtClean="0">
                <a:solidFill>
                  <a:srgbClr val="FF0000"/>
                </a:solidFill>
              </a:rPr>
              <a:t>tutti onorino il Figlio come onorano il Padre. Chi non onora il Figlio non onora il Padre che lo ha </a:t>
            </a:r>
            <a:r>
              <a:rPr lang="it-IT" dirty="0" smtClean="0">
                <a:solidFill>
                  <a:srgbClr val="FF0000"/>
                </a:solidFill>
              </a:rPr>
              <a:t>mandato</a:t>
            </a:r>
            <a:r>
              <a:rPr lang="es-ES" dirty="0" smtClean="0"/>
              <a:t>.”</a:t>
            </a:r>
          </a:p>
          <a:p>
            <a:pPr marL="0" indent="0">
              <a:buNone/>
            </a:pPr>
            <a:r>
              <a:rPr lang="es-ES" dirty="0" smtClean="0"/>
              <a:t>	</a:t>
            </a:r>
            <a:r>
              <a:rPr lang="es-ES" dirty="0" smtClean="0"/>
              <a:t>				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(Giovanni 5.19-23)</a:t>
            </a:r>
            <a:endParaRPr lang="es-E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8153400" cy="1462087"/>
          </a:xfrm>
        </p:spPr>
        <p:txBody>
          <a:bodyPr/>
          <a:lstStyle/>
          <a:p>
            <a:pPr marL="514350" indent="-514350">
              <a:spcBef>
                <a:spcPts val="600"/>
              </a:spcBef>
              <a:spcAft>
                <a:spcPts val="0"/>
              </a:spcAft>
              <a:buSzPct val="80000"/>
              <a:buFont typeface="+mj-lt"/>
              <a:buAutoNum type="arabicPeriod"/>
            </a:pPr>
            <a:r>
              <a:rPr lang="en-US" sz="3600" dirty="0" smtClean="0"/>
              <a:t>Chi non </a:t>
            </a:r>
            <a:r>
              <a:rPr lang="en-US" sz="3600" dirty="0" err="1" smtClean="0"/>
              <a:t>onora</a:t>
            </a:r>
            <a:r>
              <a:rPr lang="en-US" sz="3600" dirty="0" smtClean="0"/>
              <a:t> </a:t>
            </a:r>
            <a:r>
              <a:rPr lang="en-US" sz="3600" dirty="0" err="1" smtClean="0"/>
              <a:t>il</a:t>
            </a:r>
            <a:r>
              <a:rPr lang="en-US" sz="3600" dirty="0" smtClean="0"/>
              <a:t> </a:t>
            </a:r>
            <a:r>
              <a:rPr lang="en-US" sz="3600" dirty="0" err="1" smtClean="0"/>
              <a:t>Figlio</a:t>
            </a:r>
            <a:r>
              <a:rPr lang="en-US" sz="3600" dirty="0" smtClean="0"/>
              <a:t>, non </a:t>
            </a:r>
            <a:r>
              <a:rPr lang="en-US" sz="3600" dirty="0" err="1" smtClean="0"/>
              <a:t>onora</a:t>
            </a:r>
            <a:r>
              <a:rPr lang="en-US" sz="3600" dirty="0" smtClean="0"/>
              <a:t> </a:t>
            </a:r>
            <a:r>
              <a:rPr lang="en-US" sz="3600" dirty="0" err="1" smtClean="0"/>
              <a:t>il</a:t>
            </a:r>
            <a:r>
              <a:rPr lang="en-US" sz="3600" dirty="0" smtClean="0"/>
              <a:t> Padre</a:t>
            </a:r>
            <a:r>
              <a:rPr lang="es-PR" sz="3600" dirty="0" smtClean="0"/>
              <a:t> (Giovanni 5:19-23)</a:t>
            </a:r>
            <a:endParaRPr lang="es-PR" sz="3600" dirty="0"/>
          </a:p>
        </p:txBody>
      </p:sp>
    </p:spTree>
    <p:extLst>
      <p:ext uri="{BB962C8B-B14F-4D97-AF65-F5344CB8AC3E}">
        <p14:creationId xmlns:p14="http://schemas.microsoft.com/office/powerpoint/2010/main" xmlns="" val="16288074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10898-8591-42B5-B6DE-9EBABB23EF1C}" type="slidenum">
              <a:rPr lang="en-US"/>
              <a:pPr/>
              <a:t>8</a:t>
            </a:fld>
            <a:endParaRPr lang="en-US"/>
          </a:p>
        </p:txBody>
      </p:sp>
      <p:sp>
        <p:nvSpPr>
          <p:cNvPr id="3297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" y="2057400"/>
            <a:ext cx="8458200" cy="4648200"/>
          </a:xfrm>
        </p:spPr>
        <p:txBody>
          <a:bodyPr/>
          <a:lstStyle/>
          <a:p>
            <a:r>
              <a:rPr lang="es-ES" dirty="0" err="1" smtClean="0"/>
              <a:t>Affermazioni</a:t>
            </a:r>
            <a:r>
              <a:rPr lang="es-ES" dirty="0" smtClean="0"/>
              <a:t> che Cristo </a:t>
            </a:r>
            <a:r>
              <a:rPr lang="es-ES" dirty="0" err="1" smtClean="0"/>
              <a:t>fece</a:t>
            </a:r>
            <a:r>
              <a:rPr lang="es-ES" dirty="0" smtClean="0"/>
              <a:t> su se </a:t>
            </a:r>
            <a:r>
              <a:rPr lang="es-ES" dirty="0" err="1" smtClean="0"/>
              <a:t>stesso</a:t>
            </a:r>
            <a:endParaRPr lang="es-ES" dirty="0" smtClean="0"/>
          </a:p>
          <a:p>
            <a:pPr marL="971550" lvl="1" indent="-514350">
              <a:buFont typeface="+mj-lt"/>
              <a:buAutoNum type="arabicParenR"/>
            </a:pPr>
            <a:r>
              <a:rPr lang="es-ES" dirty="0" err="1" smtClean="0"/>
              <a:t>Egli</a:t>
            </a:r>
            <a:r>
              <a:rPr lang="es-ES" dirty="0" smtClean="0"/>
              <a:t> è Dio e </a:t>
            </a:r>
            <a:r>
              <a:rPr lang="es-ES" dirty="0" err="1" smtClean="0"/>
              <a:t>può</a:t>
            </a:r>
            <a:r>
              <a:rPr lang="es-ES" dirty="0" smtClean="0"/>
              <a:t> </a:t>
            </a:r>
            <a:r>
              <a:rPr lang="es-ES" dirty="0" err="1" smtClean="0"/>
              <a:t>fare</a:t>
            </a:r>
            <a:r>
              <a:rPr lang="es-ES" dirty="0" smtClean="0"/>
              <a:t> lo </a:t>
            </a:r>
            <a:r>
              <a:rPr lang="es-ES" dirty="0" err="1" smtClean="0"/>
              <a:t>stesso</a:t>
            </a:r>
            <a:r>
              <a:rPr lang="es-ES" dirty="0" smtClean="0"/>
              <a:t> che Dio fa, </a:t>
            </a:r>
            <a:r>
              <a:rPr lang="es-ES" dirty="0">
                <a:solidFill>
                  <a:schemeClr val="tx2"/>
                </a:solidFill>
              </a:rPr>
              <a:t>v. </a:t>
            </a:r>
            <a:r>
              <a:rPr lang="es-ES" dirty="0" smtClean="0">
                <a:solidFill>
                  <a:schemeClr val="tx2"/>
                </a:solidFill>
              </a:rPr>
              <a:t>20</a:t>
            </a:r>
            <a:r>
              <a:rPr lang="es-ES" dirty="0" smtClean="0"/>
              <a:t>.</a:t>
            </a:r>
          </a:p>
          <a:p>
            <a:pPr marL="971550" lvl="1" indent="-514350">
              <a:buFont typeface="+mj-lt"/>
              <a:buAutoNum type="arabicParenR"/>
            </a:pPr>
            <a:r>
              <a:rPr lang="es-ES" dirty="0" err="1" smtClean="0"/>
              <a:t>Egli</a:t>
            </a:r>
            <a:r>
              <a:rPr lang="es-ES" dirty="0" smtClean="0"/>
              <a:t> </a:t>
            </a:r>
            <a:r>
              <a:rPr lang="es-ES" dirty="0" err="1" smtClean="0"/>
              <a:t>dà</a:t>
            </a:r>
            <a:r>
              <a:rPr lang="es-ES" dirty="0" smtClean="0"/>
              <a:t> </a:t>
            </a:r>
            <a:r>
              <a:rPr lang="es-ES" dirty="0" smtClean="0"/>
              <a:t>vita a coloro che </a:t>
            </a:r>
            <a:r>
              <a:rPr lang="es-ES" dirty="0" err="1" smtClean="0"/>
              <a:t>egli</a:t>
            </a:r>
            <a:r>
              <a:rPr lang="es-ES" dirty="0" smtClean="0"/>
              <a:t> </a:t>
            </a:r>
            <a:r>
              <a:rPr lang="es-ES" dirty="0" err="1" smtClean="0"/>
              <a:t>vuole</a:t>
            </a:r>
            <a:r>
              <a:rPr lang="es-ES" dirty="0" smtClean="0"/>
              <a:t> </a:t>
            </a:r>
            <a:r>
              <a:rPr lang="es-ES" dirty="0">
                <a:solidFill>
                  <a:schemeClr val="tx2"/>
                </a:solidFill>
              </a:rPr>
              <a:t>v. </a:t>
            </a:r>
            <a:r>
              <a:rPr lang="es-ES" dirty="0" smtClean="0">
                <a:solidFill>
                  <a:schemeClr val="tx2"/>
                </a:solidFill>
              </a:rPr>
              <a:t>21</a:t>
            </a:r>
            <a:r>
              <a:rPr lang="es-ES" dirty="0" smtClean="0"/>
              <a:t>.</a:t>
            </a:r>
          </a:p>
          <a:p>
            <a:pPr marL="971550" lvl="1" indent="-514350">
              <a:buFont typeface="+mj-lt"/>
              <a:buAutoNum type="arabicParenR"/>
            </a:pPr>
            <a:r>
              <a:rPr lang="es-ES" dirty="0" err="1" smtClean="0"/>
              <a:t>Egli</a:t>
            </a:r>
            <a:r>
              <a:rPr lang="es-ES" dirty="0" smtClean="0"/>
              <a:t> </a:t>
            </a:r>
            <a:r>
              <a:rPr lang="es-ES" dirty="0" err="1" smtClean="0"/>
              <a:t>giudicarà</a:t>
            </a:r>
            <a:r>
              <a:rPr lang="es-ES" dirty="0" smtClean="0"/>
              <a:t>, </a:t>
            </a:r>
            <a:r>
              <a:rPr lang="es-ES" dirty="0">
                <a:solidFill>
                  <a:schemeClr val="tx2"/>
                </a:solidFill>
              </a:rPr>
              <a:t>v. </a:t>
            </a:r>
            <a:r>
              <a:rPr lang="es-ES" dirty="0" smtClean="0">
                <a:solidFill>
                  <a:schemeClr val="tx2"/>
                </a:solidFill>
              </a:rPr>
              <a:t>22</a:t>
            </a:r>
            <a:r>
              <a:rPr lang="es-ES" dirty="0" smtClean="0"/>
              <a:t>.</a:t>
            </a:r>
          </a:p>
          <a:p>
            <a:pPr marL="971550" lvl="1" indent="-514350">
              <a:buFont typeface="+mj-lt"/>
              <a:buAutoNum type="arabicParenR"/>
            </a:pPr>
            <a:r>
              <a:rPr lang="es-ES" dirty="0" err="1" smtClean="0"/>
              <a:t>Egli</a:t>
            </a:r>
            <a:r>
              <a:rPr lang="es-ES" dirty="0" smtClean="0"/>
              <a:t> merita lo </a:t>
            </a:r>
            <a:r>
              <a:rPr lang="es-ES" dirty="0" err="1" smtClean="0"/>
              <a:t>stesso</a:t>
            </a:r>
            <a:r>
              <a:rPr lang="es-ES" dirty="0" smtClean="0"/>
              <a:t> </a:t>
            </a:r>
            <a:r>
              <a:rPr lang="es-ES" dirty="0" err="1" smtClean="0"/>
              <a:t>onore</a:t>
            </a:r>
            <a:r>
              <a:rPr lang="es-ES" dirty="0" smtClean="0"/>
              <a:t> che </a:t>
            </a:r>
            <a:r>
              <a:rPr lang="es-ES" dirty="0" err="1" smtClean="0"/>
              <a:t>il</a:t>
            </a:r>
            <a:r>
              <a:rPr lang="es-ES" dirty="0" smtClean="0"/>
              <a:t> Padre</a:t>
            </a:r>
            <a:r>
              <a:rPr lang="es-ES" dirty="0" smtClean="0"/>
              <a:t>, </a:t>
            </a:r>
            <a:r>
              <a:rPr lang="es-ES" dirty="0">
                <a:solidFill>
                  <a:schemeClr val="tx2"/>
                </a:solidFill>
              </a:rPr>
              <a:t>v. 23</a:t>
            </a:r>
            <a:r>
              <a:rPr lang="es-ES" dirty="0" smtClean="0"/>
              <a:t>. (</a:t>
            </a:r>
            <a:r>
              <a:rPr lang="es-ES" dirty="0" err="1" smtClean="0"/>
              <a:t>Platt</a:t>
            </a:r>
            <a:r>
              <a:rPr lang="es-ES" dirty="0" smtClean="0"/>
              <a:t>)</a:t>
            </a:r>
            <a:endParaRPr lang="es-ES" sz="2000" dirty="0" smtClean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8153400" cy="1462087"/>
          </a:xfrm>
        </p:spPr>
        <p:txBody>
          <a:bodyPr/>
          <a:lstStyle/>
          <a:p>
            <a:pPr marL="514350" indent="-514350">
              <a:spcBef>
                <a:spcPts val="600"/>
              </a:spcBef>
              <a:spcAft>
                <a:spcPts val="0"/>
              </a:spcAft>
              <a:buSzPct val="80000"/>
              <a:buFont typeface="+mj-lt"/>
              <a:buAutoNum type="arabicPeriod"/>
            </a:pPr>
            <a:r>
              <a:rPr lang="en-US" sz="3600" dirty="0" smtClean="0"/>
              <a:t>Chi non </a:t>
            </a:r>
            <a:r>
              <a:rPr lang="en-US" sz="3600" dirty="0" err="1" smtClean="0"/>
              <a:t>onora</a:t>
            </a:r>
            <a:r>
              <a:rPr lang="en-US" sz="3600" dirty="0" smtClean="0"/>
              <a:t> </a:t>
            </a:r>
            <a:r>
              <a:rPr lang="en-US" sz="3600" dirty="0" err="1" smtClean="0"/>
              <a:t>il</a:t>
            </a:r>
            <a:r>
              <a:rPr lang="en-US" sz="3600" dirty="0" smtClean="0"/>
              <a:t> </a:t>
            </a:r>
            <a:r>
              <a:rPr lang="en-US" sz="3600" dirty="0" err="1" smtClean="0"/>
              <a:t>Figlio</a:t>
            </a:r>
            <a:r>
              <a:rPr lang="en-US" sz="3600" dirty="0" smtClean="0"/>
              <a:t>, non </a:t>
            </a:r>
            <a:r>
              <a:rPr lang="en-US" sz="3600" dirty="0" err="1" smtClean="0"/>
              <a:t>onora</a:t>
            </a:r>
            <a:r>
              <a:rPr lang="en-US" sz="3600" dirty="0" smtClean="0"/>
              <a:t> </a:t>
            </a:r>
            <a:r>
              <a:rPr lang="en-US" sz="3600" dirty="0" err="1" smtClean="0"/>
              <a:t>il</a:t>
            </a:r>
            <a:r>
              <a:rPr lang="en-US" sz="3600" dirty="0" smtClean="0"/>
              <a:t> Padre</a:t>
            </a:r>
            <a:r>
              <a:rPr lang="es-PR" sz="3600" dirty="0" smtClean="0"/>
              <a:t> (Giovanni 5:19-23)</a:t>
            </a:r>
            <a:endParaRPr lang="es-PR" sz="3600" dirty="0"/>
          </a:p>
        </p:txBody>
      </p:sp>
    </p:spTree>
    <p:extLst>
      <p:ext uri="{BB962C8B-B14F-4D97-AF65-F5344CB8AC3E}">
        <p14:creationId xmlns:p14="http://schemas.microsoft.com/office/powerpoint/2010/main" xmlns="" val="1556077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9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28674" name="AutoShape 2" descr="https://sites.google.com/site/arxonmixail/Lot20Sodom20pillar20salt.jpg"/>
          <p:cNvSpPr>
            <a:spLocks noChangeAspect="1" noChangeArrowheads="1"/>
          </p:cNvSpPr>
          <p:nvPr/>
        </p:nvSpPr>
        <p:spPr bwMode="auto">
          <a:xfrm>
            <a:off x="63500" y="-136525"/>
            <a:ext cx="7620000" cy="98012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76" name="AutoShape 4" descr="https://sites.google.com/site/arxonmixail/Lot20Sodom20pillar20salt.jpg"/>
          <p:cNvSpPr>
            <a:spLocks noChangeAspect="1" noChangeArrowheads="1"/>
          </p:cNvSpPr>
          <p:nvPr/>
        </p:nvSpPr>
        <p:spPr bwMode="auto">
          <a:xfrm>
            <a:off x="63500" y="-136525"/>
            <a:ext cx="7620000" cy="98012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7696200" cy="1462087"/>
          </a:xfrm>
        </p:spPr>
        <p:txBody>
          <a:bodyPr/>
          <a:lstStyle/>
          <a:p>
            <a:pPr marL="742950" indent="-742950">
              <a:spcBef>
                <a:spcPts val="600"/>
              </a:spcBef>
              <a:spcAft>
                <a:spcPts val="0"/>
              </a:spcAft>
              <a:buSzPct val="100000"/>
              <a:buFont typeface="+mj-lt"/>
              <a:buAutoNum type="arabicPeriod" startAt="2"/>
            </a:pPr>
            <a:r>
              <a:rPr lang="es-PR" dirty="0" smtClean="0"/>
              <a:t>Dalla </a:t>
            </a:r>
            <a:r>
              <a:rPr lang="es-PR" dirty="0" err="1" smtClean="0"/>
              <a:t>morta</a:t>
            </a:r>
            <a:r>
              <a:rPr lang="es-PR" dirty="0" smtClean="0"/>
              <a:t> </a:t>
            </a:r>
            <a:r>
              <a:rPr lang="es-PR" dirty="0" err="1" smtClean="0"/>
              <a:t>alla</a:t>
            </a:r>
            <a:r>
              <a:rPr lang="es-PR" dirty="0" smtClean="0"/>
              <a:t> vita (Giovanni </a:t>
            </a:r>
            <a:r>
              <a:rPr lang="es-PR" dirty="0"/>
              <a:t>5:24-30</a:t>
            </a:r>
            <a:r>
              <a:rPr lang="es-PR" dirty="0" smtClean="0"/>
              <a:t>)</a:t>
            </a:r>
            <a:endParaRPr lang="es-P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487"/>
          <a:stretch/>
        </p:blipFill>
        <p:spPr>
          <a:xfrm>
            <a:off x="-12700" y="1766887"/>
            <a:ext cx="9156700" cy="509111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10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2057400"/>
            <a:ext cx="8763000" cy="3200400"/>
          </a:xfrm>
        </p:spPr>
        <p:txBody>
          <a:bodyPr/>
          <a:lstStyle/>
          <a:p>
            <a:pPr marL="0" indent="0">
              <a:buNone/>
            </a:pPr>
            <a:r>
              <a:rPr lang="es-ES" dirty="0" smtClean="0"/>
              <a:t>“</a:t>
            </a:r>
            <a:r>
              <a:rPr lang="it-IT" dirty="0" smtClean="0">
                <a:solidFill>
                  <a:srgbClr val="FF0000"/>
                </a:solidFill>
              </a:rPr>
              <a:t>In verità, in verità vi dico: chi ascolta la mia parola e crede a colui che mi ha mandato, ha vita eterna; e non viene in giudizio, ma è passato dalla morte alla vita</a:t>
            </a:r>
            <a:r>
              <a:rPr lang="it-IT" dirty="0" smtClean="0">
                <a:solidFill>
                  <a:srgbClr val="FF0000"/>
                </a:solidFill>
              </a:rPr>
              <a:t>. </a:t>
            </a:r>
            <a:r>
              <a:rPr lang="it-IT" dirty="0" smtClean="0">
                <a:solidFill>
                  <a:srgbClr val="FF0000"/>
                </a:solidFill>
              </a:rPr>
              <a:t>In verità, in verità vi dico: l'ora viene, anzi è già venuta, che i morti udranno la voce del Figlio di Dio; e quelli che l'avranno udita, vivranno</a:t>
            </a:r>
            <a:r>
              <a:rPr lang="it-IT" dirty="0" smtClean="0">
                <a:solidFill>
                  <a:srgbClr val="FF0000"/>
                </a:solidFill>
              </a:rPr>
              <a:t>. </a:t>
            </a:r>
            <a:r>
              <a:rPr lang="it-IT" dirty="0" smtClean="0">
                <a:solidFill>
                  <a:srgbClr val="FF0000"/>
                </a:solidFill>
              </a:rPr>
              <a:t>Perché come il Padre ha vita in se stesso, così ha dato anche al Figlio di avere vita in se stesso; </a:t>
            </a:r>
            <a:r>
              <a:rPr lang="es-ES" dirty="0" smtClean="0"/>
              <a:t>...”</a:t>
            </a:r>
            <a:endParaRPr lang="es-ES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7696200" cy="1462087"/>
          </a:xfrm>
        </p:spPr>
        <p:txBody>
          <a:bodyPr/>
          <a:lstStyle/>
          <a:p>
            <a:pPr marL="742950" indent="-742950">
              <a:spcBef>
                <a:spcPts val="600"/>
              </a:spcBef>
              <a:spcAft>
                <a:spcPts val="0"/>
              </a:spcAft>
              <a:buSzPct val="100000"/>
              <a:buFont typeface="+mj-lt"/>
              <a:buAutoNum type="arabicPeriod" startAt="2"/>
            </a:pPr>
            <a:r>
              <a:rPr lang="es-PR" dirty="0" smtClean="0"/>
              <a:t>Dalla </a:t>
            </a:r>
            <a:r>
              <a:rPr lang="es-PR" dirty="0" err="1" smtClean="0"/>
              <a:t>morta</a:t>
            </a:r>
            <a:r>
              <a:rPr lang="es-PR" dirty="0" smtClean="0"/>
              <a:t> </a:t>
            </a:r>
            <a:r>
              <a:rPr lang="es-PR" dirty="0" err="1" smtClean="0"/>
              <a:t>alla</a:t>
            </a:r>
            <a:r>
              <a:rPr lang="es-PR" dirty="0" smtClean="0"/>
              <a:t> vita (Giovanni 5:24-30)</a:t>
            </a:r>
            <a:endParaRPr lang="es-PR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11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52400" y="1828800"/>
            <a:ext cx="8839200" cy="5029200"/>
          </a:xfrm>
        </p:spPr>
        <p:txBody>
          <a:bodyPr/>
          <a:lstStyle/>
          <a:p>
            <a:pPr marL="0" indent="0">
              <a:buNone/>
            </a:pPr>
            <a:r>
              <a:rPr lang="es-ES" sz="3000" dirty="0" smtClean="0"/>
              <a:t>“...</a:t>
            </a:r>
            <a:r>
              <a:rPr lang="it-IT" sz="3000" dirty="0" smtClean="0"/>
              <a:t> </a:t>
            </a:r>
            <a:r>
              <a:rPr lang="it-IT" sz="3000" dirty="0" smtClean="0">
                <a:solidFill>
                  <a:srgbClr val="FF0000"/>
                </a:solidFill>
              </a:rPr>
              <a:t>e gli ha dato autorità di giudicare, perché è il Figlio dell'uomo</a:t>
            </a:r>
            <a:r>
              <a:rPr lang="it-IT" sz="3000" dirty="0" smtClean="0">
                <a:solidFill>
                  <a:srgbClr val="FF0000"/>
                </a:solidFill>
              </a:rPr>
              <a:t>. </a:t>
            </a:r>
            <a:r>
              <a:rPr lang="it-IT" sz="3000" dirty="0" smtClean="0">
                <a:solidFill>
                  <a:srgbClr val="FF0000"/>
                </a:solidFill>
              </a:rPr>
              <a:t>Non vi meravigliate di questo; perché l'ora viene in cui tutti quelli che sono nelle tombe udranno la sua voce e ne verranno fuori; </a:t>
            </a:r>
            <a:r>
              <a:rPr lang="it-IT" sz="3000" dirty="0" smtClean="0">
                <a:solidFill>
                  <a:srgbClr val="FF0000"/>
                </a:solidFill>
              </a:rPr>
              <a:t> </a:t>
            </a:r>
            <a:r>
              <a:rPr lang="it-IT" sz="3000" dirty="0" smtClean="0">
                <a:solidFill>
                  <a:srgbClr val="FF0000"/>
                </a:solidFill>
              </a:rPr>
              <a:t>quelli che hanno operato bene, in risurrezione di vita; quelli che hanno operato male, in risurrezione di giudizio</a:t>
            </a:r>
            <a:r>
              <a:rPr lang="it-IT" sz="3000" dirty="0" smtClean="0">
                <a:solidFill>
                  <a:srgbClr val="FF0000"/>
                </a:solidFill>
              </a:rPr>
              <a:t>. </a:t>
            </a:r>
            <a:r>
              <a:rPr lang="it-IT" sz="3000" dirty="0" smtClean="0">
                <a:solidFill>
                  <a:srgbClr val="FF0000"/>
                </a:solidFill>
              </a:rPr>
              <a:t>Io non posso fare nulla da me stesso; come odo, giudico; e il mio giudizio è giusto, perché cerco non la mia propria volontà, ma la volontà di colui che mi ha mandato</a:t>
            </a:r>
            <a:r>
              <a:rPr lang="it-IT" sz="3000" dirty="0" smtClean="0"/>
              <a:t>.</a:t>
            </a:r>
            <a:r>
              <a:rPr lang="es-ES" sz="3000" dirty="0" smtClean="0"/>
              <a:t>...”</a:t>
            </a:r>
            <a:endParaRPr lang="es-ES" sz="3000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7696200" cy="1462087"/>
          </a:xfrm>
        </p:spPr>
        <p:txBody>
          <a:bodyPr/>
          <a:lstStyle/>
          <a:p>
            <a:pPr marL="742950" indent="-742950">
              <a:spcBef>
                <a:spcPts val="600"/>
              </a:spcBef>
              <a:spcAft>
                <a:spcPts val="0"/>
              </a:spcAft>
              <a:buSzPct val="100000"/>
              <a:buFont typeface="+mj-lt"/>
              <a:buAutoNum type="arabicPeriod" startAt="2"/>
            </a:pPr>
            <a:r>
              <a:rPr lang="es-PR" dirty="0" smtClean="0"/>
              <a:t>Dalla </a:t>
            </a:r>
            <a:r>
              <a:rPr lang="es-PR" dirty="0" err="1" smtClean="0"/>
              <a:t>morta</a:t>
            </a:r>
            <a:r>
              <a:rPr lang="es-PR" dirty="0" smtClean="0"/>
              <a:t> </a:t>
            </a:r>
            <a:r>
              <a:rPr lang="es-PR" dirty="0" err="1" smtClean="0"/>
              <a:t>alla</a:t>
            </a:r>
            <a:r>
              <a:rPr lang="es-PR" dirty="0" smtClean="0"/>
              <a:t> vita (Giovanni 5:24-30)</a:t>
            </a:r>
            <a:endParaRPr lang="es-PR" dirty="0"/>
          </a:p>
        </p:txBody>
      </p:sp>
    </p:spTree>
    <p:extLst>
      <p:ext uri="{BB962C8B-B14F-4D97-AF65-F5344CB8AC3E}">
        <p14:creationId xmlns:p14="http://schemas.microsoft.com/office/powerpoint/2010/main" xmlns="" val="21955691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12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610600" cy="4343400"/>
          </a:xfrm>
        </p:spPr>
        <p:txBody>
          <a:bodyPr/>
          <a:lstStyle/>
          <a:p>
            <a:r>
              <a:rPr lang="es-ES" dirty="0" err="1" smtClean="0"/>
              <a:t>Affermazione</a:t>
            </a:r>
            <a:r>
              <a:rPr lang="es-ES" dirty="0" smtClean="0"/>
              <a:t> che Cristo </a:t>
            </a:r>
            <a:r>
              <a:rPr lang="es-ES" dirty="0" err="1" smtClean="0"/>
              <a:t>fece</a:t>
            </a:r>
            <a:r>
              <a:rPr lang="es-ES" dirty="0" smtClean="0"/>
              <a:t> su se </a:t>
            </a:r>
            <a:r>
              <a:rPr lang="es-ES" dirty="0" err="1" smtClean="0"/>
              <a:t>stesso</a:t>
            </a:r>
            <a:r>
              <a:rPr lang="es-ES" dirty="0" smtClean="0"/>
              <a:t> (</a:t>
            </a:r>
            <a:r>
              <a:rPr lang="es-ES" dirty="0" smtClean="0">
                <a:solidFill>
                  <a:schemeClr val="tx2"/>
                </a:solidFill>
              </a:rPr>
              <a:t>5:24–29</a:t>
            </a:r>
            <a:r>
              <a:rPr lang="es-ES" dirty="0" smtClean="0"/>
              <a:t>)</a:t>
            </a:r>
          </a:p>
          <a:p>
            <a:pPr marL="971550" lvl="1" indent="-514350">
              <a:buFont typeface="+mj-lt"/>
              <a:buAutoNum type="arabicParenR"/>
            </a:pPr>
            <a:r>
              <a:rPr lang="es-ES" dirty="0" err="1" smtClean="0"/>
              <a:t>Egli</a:t>
            </a:r>
            <a:r>
              <a:rPr lang="es-ES" dirty="0" smtClean="0"/>
              <a:t> libera dalla </a:t>
            </a:r>
            <a:r>
              <a:rPr lang="es-ES" dirty="0" err="1" smtClean="0"/>
              <a:t>dannazione</a:t>
            </a:r>
            <a:r>
              <a:rPr lang="es-ES" dirty="0" smtClean="0"/>
              <a:t>, </a:t>
            </a:r>
            <a:r>
              <a:rPr lang="es-ES" dirty="0">
                <a:solidFill>
                  <a:schemeClr val="tx2"/>
                </a:solidFill>
              </a:rPr>
              <a:t>v. </a:t>
            </a:r>
            <a:r>
              <a:rPr lang="es-ES" dirty="0" smtClean="0">
                <a:solidFill>
                  <a:schemeClr val="tx2"/>
                </a:solidFill>
              </a:rPr>
              <a:t>24</a:t>
            </a:r>
            <a:r>
              <a:rPr lang="es-ES" dirty="0" smtClean="0"/>
              <a:t>.</a:t>
            </a:r>
          </a:p>
          <a:p>
            <a:pPr marL="971550" lvl="1" indent="-514350">
              <a:buFont typeface="+mj-lt"/>
              <a:buAutoNum type="arabicParenR"/>
            </a:pPr>
            <a:r>
              <a:rPr lang="es-ES" dirty="0" err="1" smtClean="0"/>
              <a:t>Egli</a:t>
            </a:r>
            <a:r>
              <a:rPr lang="es-ES" dirty="0" smtClean="0"/>
              <a:t> è la fontana di vita </a:t>
            </a:r>
            <a:r>
              <a:rPr lang="es-ES" dirty="0" err="1" smtClean="0"/>
              <a:t>spirituale</a:t>
            </a:r>
            <a:r>
              <a:rPr lang="es-ES" dirty="0" smtClean="0"/>
              <a:t>, </a:t>
            </a:r>
            <a:r>
              <a:rPr lang="es-ES" dirty="0">
                <a:solidFill>
                  <a:schemeClr val="tx2"/>
                </a:solidFill>
              </a:rPr>
              <a:t>v. </a:t>
            </a:r>
            <a:r>
              <a:rPr lang="es-ES" dirty="0" smtClean="0">
                <a:solidFill>
                  <a:schemeClr val="tx2"/>
                </a:solidFill>
              </a:rPr>
              <a:t>25</a:t>
            </a:r>
            <a:r>
              <a:rPr lang="es-ES" dirty="0" smtClean="0"/>
              <a:t>.</a:t>
            </a:r>
          </a:p>
          <a:p>
            <a:pPr marL="971550" lvl="1" indent="-514350">
              <a:buFont typeface="+mj-lt"/>
              <a:buAutoNum type="arabicParenR"/>
            </a:pPr>
            <a:r>
              <a:rPr lang="es-ES" dirty="0" err="1" smtClean="0"/>
              <a:t>Egli</a:t>
            </a:r>
            <a:r>
              <a:rPr lang="es-ES" dirty="0" smtClean="0"/>
              <a:t> ha </a:t>
            </a:r>
            <a:r>
              <a:rPr lang="es-ES" dirty="0" err="1" smtClean="0"/>
              <a:t>l’autorità</a:t>
            </a:r>
            <a:r>
              <a:rPr lang="es-ES" dirty="0" smtClean="0"/>
              <a:t> per </a:t>
            </a:r>
            <a:r>
              <a:rPr lang="es-ES" dirty="0" err="1" smtClean="0"/>
              <a:t>giudicare</a:t>
            </a:r>
            <a:r>
              <a:rPr lang="es-ES" dirty="0" smtClean="0"/>
              <a:t>, </a:t>
            </a:r>
            <a:r>
              <a:rPr lang="es-ES" dirty="0">
                <a:solidFill>
                  <a:schemeClr val="tx2"/>
                </a:solidFill>
              </a:rPr>
              <a:t>v. </a:t>
            </a:r>
            <a:r>
              <a:rPr lang="es-ES" dirty="0" smtClean="0">
                <a:solidFill>
                  <a:schemeClr val="tx2"/>
                </a:solidFill>
              </a:rPr>
              <a:t>27</a:t>
            </a:r>
            <a:r>
              <a:rPr lang="es-ES" dirty="0" smtClean="0"/>
              <a:t>.</a:t>
            </a:r>
          </a:p>
          <a:p>
            <a:pPr marL="971550" lvl="1" indent="-514350">
              <a:buFont typeface="+mj-lt"/>
              <a:buAutoNum type="arabicParenR"/>
            </a:pPr>
            <a:r>
              <a:rPr lang="es-ES" dirty="0" err="1" smtClean="0"/>
              <a:t>Egli</a:t>
            </a:r>
            <a:r>
              <a:rPr lang="es-ES" dirty="0" smtClean="0"/>
              <a:t> è </a:t>
            </a:r>
            <a:r>
              <a:rPr lang="es-ES" dirty="0" err="1" smtClean="0"/>
              <a:t>chi</a:t>
            </a:r>
            <a:r>
              <a:rPr lang="es-ES" dirty="0" smtClean="0"/>
              <a:t> </a:t>
            </a:r>
            <a:r>
              <a:rPr lang="es-ES" dirty="0" err="1" smtClean="0"/>
              <a:t>risusciterà</a:t>
            </a:r>
            <a:r>
              <a:rPr lang="es-ES" dirty="0" smtClean="0"/>
              <a:t> i </a:t>
            </a:r>
            <a:r>
              <a:rPr lang="es-ES" dirty="0" err="1" smtClean="0"/>
              <a:t>credenti</a:t>
            </a:r>
            <a:r>
              <a:rPr lang="es-ES" dirty="0" smtClean="0"/>
              <a:t>, </a:t>
            </a:r>
            <a:r>
              <a:rPr lang="es-ES" dirty="0">
                <a:solidFill>
                  <a:schemeClr val="tx2"/>
                </a:solidFill>
              </a:rPr>
              <a:t>vv. 28–29</a:t>
            </a:r>
            <a:r>
              <a:rPr lang="es-ES" dirty="0"/>
              <a:t>. (</a:t>
            </a:r>
            <a:r>
              <a:rPr lang="es-ES" dirty="0" err="1"/>
              <a:t>Platt</a:t>
            </a:r>
            <a:r>
              <a:rPr lang="es-ES" dirty="0"/>
              <a:t>)</a:t>
            </a:r>
            <a:endParaRPr lang="es-ES" sz="2000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7696200" cy="1462087"/>
          </a:xfrm>
        </p:spPr>
        <p:txBody>
          <a:bodyPr/>
          <a:lstStyle/>
          <a:p>
            <a:pPr marL="742950" indent="-742950">
              <a:spcBef>
                <a:spcPts val="600"/>
              </a:spcBef>
              <a:spcAft>
                <a:spcPts val="0"/>
              </a:spcAft>
              <a:buSzPct val="100000"/>
              <a:buFont typeface="+mj-lt"/>
              <a:buAutoNum type="arabicPeriod" startAt="2"/>
            </a:pPr>
            <a:r>
              <a:rPr lang="es-PR" dirty="0" smtClean="0"/>
              <a:t>Dalla </a:t>
            </a:r>
            <a:r>
              <a:rPr lang="es-PR" dirty="0" err="1" smtClean="0"/>
              <a:t>morta</a:t>
            </a:r>
            <a:r>
              <a:rPr lang="es-PR" dirty="0" smtClean="0"/>
              <a:t> </a:t>
            </a:r>
            <a:r>
              <a:rPr lang="es-PR" dirty="0" err="1" smtClean="0"/>
              <a:t>alla</a:t>
            </a:r>
            <a:r>
              <a:rPr lang="es-PR" dirty="0" smtClean="0"/>
              <a:t> vita (Giovanni 5:24-30)</a:t>
            </a:r>
            <a:endParaRPr lang="es-PR" dirty="0"/>
          </a:p>
        </p:txBody>
      </p:sp>
    </p:spTree>
    <p:extLst>
      <p:ext uri="{BB962C8B-B14F-4D97-AF65-F5344CB8AC3E}">
        <p14:creationId xmlns:p14="http://schemas.microsoft.com/office/powerpoint/2010/main" xmlns="" val="40797870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13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610600" cy="4343400"/>
          </a:xfrm>
        </p:spPr>
        <p:txBody>
          <a:bodyPr/>
          <a:lstStyle/>
          <a:p>
            <a:r>
              <a:rPr lang="es-ES" dirty="0"/>
              <a:t>Cristo </a:t>
            </a:r>
            <a:r>
              <a:rPr lang="es-ES" dirty="0" smtClean="0"/>
              <a:t>ha </a:t>
            </a:r>
            <a:r>
              <a:rPr lang="es-ES" dirty="0" err="1" smtClean="0"/>
              <a:t>reso</a:t>
            </a:r>
            <a:r>
              <a:rPr lang="es-ES" dirty="0" smtClean="0"/>
              <a:t> </a:t>
            </a:r>
            <a:r>
              <a:rPr lang="es-ES" dirty="0" err="1" smtClean="0"/>
              <a:t>testimonianza</a:t>
            </a:r>
            <a:r>
              <a:rPr lang="es-ES" dirty="0" smtClean="0"/>
              <a:t> da se </a:t>
            </a:r>
            <a:r>
              <a:rPr lang="es-ES" dirty="0" err="1" smtClean="0"/>
              <a:t>stesso</a:t>
            </a:r>
            <a:r>
              <a:rPr lang="es-ES" dirty="0" smtClean="0"/>
              <a:t> (</a:t>
            </a:r>
            <a:r>
              <a:rPr lang="es-ES" dirty="0" smtClean="0">
                <a:solidFill>
                  <a:schemeClr val="tx2"/>
                </a:solidFill>
              </a:rPr>
              <a:t>5:30</a:t>
            </a:r>
            <a:r>
              <a:rPr lang="es-ES" dirty="0"/>
              <a:t>). </a:t>
            </a:r>
            <a:endParaRPr lang="es-ES" dirty="0" smtClean="0"/>
          </a:p>
          <a:p>
            <a:pPr lvl="1"/>
            <a:r>
              <a:rPr lang="es-ES" dirty="0" err="1" smtClean="0"/>
              <a:t>Né</a:t>
            </a:r>
            <a:r>
              <a:rPr lang="es-ES" dirty="0" smtClean="0"/>
              <a:t> una sola </a:t>
            </a:r>
            <a:r>
              <a:rPr lang="es-ES" dirty="0" err="1" smtClean="0"/>
              <a:t>delle</a:t>
            </a:r>
            <a:r>
              <a:rPr lang="es-ES" dirty="0" smtClean="0"/>
              <a:t> </a:t>
            </a:r>
            <a:r>
              <a:rPr lang="es-ES" dirty="0" err="1" smtClean="0"/>
              <a:t>sue</a:t>
            </a:r>
            <a:r>
              <a:rPr lang="es-ES" dirty="0" smtClean="0"/>
              <a:t> </a:t>
            </a:r>
            <a:r>
              <a:rPr lang="es-ES" dirty="0" err="1" smtClean="0"/>
              <a:t>parole</a:t>
            </a:r>
            <a:r>
              <a:rPr lang="es-ES" dirty="0" smtClean="0"/>
              <a:t> </a:t>
            </a:r>
            <a:r>
              <a:rPr lang="es-ES" dirty="0" err="1" smtClean="0"/>
              <a:t>né</a:t>
            </a:r>
            <a:r>
              <a:rPr lang="es-ES" dirty="0" smtClean="0"/>
              <a:t> </a:t>
            </a:r>
            <a:r>
              <a:rPr lang="es-ES" dirty="0" err="1" smtClean="0"/>
              <a:t>nessuna</a:t>
            </a:r>
            <a:r>
              <a:rPr lang="es-ES" dirty="0" smtClean="0"/>
              <a:t> </a:t>
            </a:r>
            <a:r>
              <a:rPr lang="es-ES" dirty="0" err="1" smtClean="0"/>
              <a:t>delle</a:t>
            </a:r>
            <a:r>
              <a:rPr lang="es-ES" dirty="0" smtClean="0"/>
              <a:t> </a:t>
            </a:r>
            <a:r>
              <a:rPr lang="es-ES" dirty="0" err="1" smtClean="0"/>
              <a:t>sue</a:t>
            </a:r>
            <a:r>
              <a:rPr lang="es-ES" dirty="0" smtClean="0"/>
              <a:t> opere, </a:t>
            </a:r>
            <a:r>
              <a:rPr lang="es-ES" dirty="0" err="1" smtClean="0"/>
              <a:t>sono</a:t>
            </a:r>
            <a:r>
              <a:rPr lang="es-ES" dirty="0" smtClean="0"/>
              <a:t> </a:t>
            </a:r>
            <a:r>
              <a:rPr lang="es-ES" dirty="0" err="1" smtClean="0"/>
              <a:t>state</a:t>
            </a:r>
            <a:r>
              <a:rPr lang="es-ES" dirty="0" smtClean="0"/>
              <a:t> in </a:t>
            </a:r>
            <a:r>
              <a:rPr lang="es-ES" dirty="0" err="1" smtClean="0"/>
              <a:t>conflitto</a:t>
            </a:r>
            <a:r>
              <a:rPr lang="es-ES" dirty="0" smtClean="0"/>
              <a:t> con Dio </a:t>
            </a:r>
            <a:r>
              <a:rPr lang="es-ES" dirty="0" err="1"/>
              <a:t>i</a:t>
            </a:r>
            <a:r>
              <a:rPr lang="es-ES" dirty="0" err="1" smtClean="0"/>
              <a:t>l</a:t>
            </a:r>
            <a:r>
              <a:rPr lang="es-ES" dirty="0" smtClean="0"/>
              <a:t> </a:t>
            </a:r>
            <a:r>
              <a:rPr lang="es-ES" dirty="0"/>
              <a:t>Padre. </a:t>
            </a:r>
            <a:endParaRPr lang="es-ES" dirty="0" smtClean="0"/>
          </a:p>
          <a:p>
            <a:pPr lvl="1"/>
            <a:r>
              <a:rPr lang="es-ES" dirty="0" smtClean="0"/>
              <a:t>I</a:t>
            </a:r>
            <a:r>
              <a:rPr lang="es-ES" dirty="0" smtClean="0"/>
              <a:t>n </a:t>
            </a:r>
            <a:r>
              <a:rPr lang="es-ES" dirty="0" err="1" smtClean="0"/>
              <a:t>tutto</a:t>
            </a:r>
            <a:r>
              <a:rPr lang="es-ES" dirty="0" smtClean="0"/>
              <a:t> </a:t>
            </a:r>
            <a:r>
              <a:rPr lang="es-ES" dirty="0" err="1" smtClean="0"/>
              <a:t>ciò</a:t>
            </a:r>
            <a:r>
              <a:rPr lang="es-ES" dirty="0" smtClean="0"/>
              <a:t> che ha </a:t>
            </a:r>
            <a:r>
              <a:rPr lang="es-ES" dirty="0" err="1" smtClean="0"/>
              <a:t>detto</a:t>
            </a:r>
            <a:r>
              <a:rPr lang="es-ES" dirty="0" smtClean="0"/>
              <a:t> e </a:t>
            </a:r>
            <a:r>
              <a:rPr lang="es-ES" dirty="0" err="1" smtClean="0"/>
              <a:t>fatto</a:t>
            </a:r>
            <a:r>
              <a:rPr lang="es-ES" dirty="0" smtClean="0"/>
              <a:t>, Cristo </a:t>
            </a:r>
            <a:r>
              <a:rPr lang="es-ES" dirty="0" err="1" smtClean="0"/>
              <a:t>ebbe</a:t>
            </a:r>
            <a:r>
              <a:rPr lang="es-ES" dirty="0" smtClean="0"/>
              <a:t> solo un </a:t>
            </a:r>
            <a:r>
              <a:rPr lang="es-ES" dirty="0" err="1" smtClean="0"/>
              <a:t>proposito</a:t>
            </a:r>
            <a:r>
              <a:rPr lang="es-ES" dirty="0"/>
              <a:t>: </a:t>
            </a:r>
            <a:r>
              <a:rPr lang="es-ES" dirty="0" err="1" smtClean="0"/>
              <a:t>compire</a:t>
            </a:r>
            <a:r>
              <a:rPr lang="es-ES" dirty="0" smtClean="0"/>
              <a:t> la </a:t>
            </a:r>
            <a:r>
              <a:rPr lang="es-ES" i="1" dirty="0" err="1" smtClean="0"/>
              <a:t>volontà</a:t>
            </a:r>
            <a:r>
              <a:rPr lang="es-ES" i="1" dirty="0" smtClean="0"/>
              <a:t> </a:t>
            </a:r>
            <a:r>
              <a:rPr lang="es-ES" dirty="0" smtClean="0"/>
              <a:t>di Dio.</a:t>
            </a:r>
            <a:r>
              <a:rPr lang="es-ES" i="1" dirty="0" smtClean="0"/>
              <a:t> </a:t>
            </a:r>
            <a:r>
              <a:rPr lang="es-ES" dirty="0" smtClean="0"/>
              <a:t>(</a:t>
            </a:r>
            <a:r>
              <a:rPr lang="es-ES" dirty="0" err="1"/>
              <a:t>Platt</a:t>
            </a:r>
            <a:r>
              <a:rPr lang="es-ES" dirty="0"/>
              <a:t>)</a:t>
            </a:r>
            <a:endParaRPr lang="es-ES" sz="1600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7696200" cy="1462087"/>
          </a:xfrm>
        </p:spPr>
        <p:txBody>
          <a:bodyPr/>
          <a:lstStyle/>
          <a:p>
            <a:pPr marL="742950" indent="-742950">
              <a:spcBef>
                <a:spcPts val="600"/>
              </a:spcBef>
              <a:spcAft>
                <a:spcPts val="0"/>
              </a:spcAft>
              <a:buSzPct val="100000"/>
              <a:buFont typeface="+mj-lt"/>
              <a:buAutoNum type="arabicPeriod" startAt="2"/>
            </a:pPr>
            <a:r>
              <a:rPr lang="es-PR" dirty="0" smtClean="0"/>
              <a:t>Dalla </a:t>
            </a:r>
            <a:r>
              <a:rPr lang="es-PR" dirty="0" err="1" smtClean="0"/>
              <a:t>morta</a:t>
            </a:r>
            <a:r>
              <a:rPr lang="es-PR" dirty="0" smtClean="0"/>
              <a:t> </a:t>
            </a:r>
            <a:r>
              <a:rPr lang="es-PR" dirty="0" err="1" smtClean="0"/>
              <a:t>alla</a:t>
            </a:r>
            <a:r>
              <a:rPr lang="es-PR" dirty="0" smtClean="0"/>
              <a:t> vita (Giovanni 5:24-30)</a:t>
            </a:r>
            <a:endParaRPr lang="es-PR" dirty="0"/>
          </a:p>
        </p:txBody>
      </p:sp>
    </p:spTree>
    <p:extLst>
      <p:ext uri="{BB962C8B-B14F-4D97-AF65-F5344CB8AC3E}">
        <p14:creationId xmlns:p14="http://schemas.microsoft.com/office/powerpoint/2010/main" xmlns="" val="41610180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6200" y="1981200"/>
            <a:ext cx="8686800" cy="4114800"/>
          </a:xfrm>
        </p:spPr>
        <p:txBody>
          <a:bodyPr/>
          <a:lstStyle/>
          <a:p>
            <a:pPr>
              <a:buNone/>
            </a:pPr>
            <a:r>
              <a:rPr lang="es-ES" sz="4000" dirty="0" smtClean="0"/>
              <a:t>	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14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799" y="304800"/>
            <a:ext cx="7696201" cy="1462087"/>
          </a:xfrm>
        </p:spPr>
        <p:txBody>
          <a:bodyPr/>
          <a:lstStyle/>
          <a:p>
            <a:pPr marL="742950" indent="-742950">
              <a:spcAft>
                <a:spcPts val="600"/>
              </a:spcAft>
              <a:buFont typeface="+mj-lt"/>
              <a:buAutoNum type="arabicPeriod" startAt="3"/>
            </a:pPr>
            <a:r>
              <a:rPr lang="en-US" dirty="0" smtClean="0"/>
              <a:t>La </a:t>
            </a:r>
            <a:r>
              <a:rPr lang="en-US" dirty="0" err="1" smtClean="0"/>
              <a:t>testimonianza</a:t>
            </a:r>
            <a:r>
              <a:rPr lang="en-US" dirty="0" smtClean="0"/>
              <a:t> </a:t>
            </a:r>
            <a:r>
              <a:rPr lang="en-US" dirty="0" err="1" smtClean="0"/>
              <a:t>intorno</a:t>
            </a:r>
            <a:r>
              <a:rPr lang="en-US" dirty="0" smtClean="0"/>
              <a:t> a </a:t>
            </a:r>
            <a:r>
              <a:rPr lang="en-US" dirty="0" err="1" smtClean="0"/>
              <a:t>Gesù</a:t>
            </a:r>
            <a:r>
              <a:rPr lang="en-US" dirty="0" smtClean="0"/>
              <a:t> </a:t>
            </a:r>
            <a:r>
              <a:rPr lang="es-PR" dirty="0" smtClean="0"/>
              <a:t>(Giovanni </a:t>
            </a:r>
            <a:r>
              <a:rPr lang="es-PR" dirty="0"/>
              <a:t>5:31-40)</a:t>
            </a:r>
            <a:endParaRPr lang="es-PR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452" r="7027"/>
          <a:stretch/>
        </p:blipFill>
        <p:spPr>
          <a:xfrm>
            <a:off x="1" y="1766887"/>
            <a:ext cx="9144000" cy="509111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600" y="2133600"/>
            <a:ext cx="8686800" cy="4114800"/>
          </a:xfrm>
        </p:spPr>
        <p:txBody>
          <a:bodyPr/>
          <a:lstStyle/>
          <a:p>
            <a:pPr marL="0" indent="0">
              <a:buNone/>
            </a:pPr>
            <a:r>
              <a:rPr lang="es-ES" sz="3000" dirty="0" smtClean="0"/>
              <a:t>“</a:t>
            </a:r>
            <a:r>
              <a:rPr lang="it-IT" sz="3000" dirty="0" smtClean="0"/>
              <a:t>«</a:t>
            </a:r>
            <a:r>
              <a:rPr lang="it-IT" sz="3000" dirty="0" smtClean="0">
                <a:solidFill>
                  <a:srgbClr val="FF0000"/>
                </a:solidFill>
              </a:rPr>
              <a:t>Se io rendo testimonianza di me stesso, la mia testimonianza non è vera</a:t>
            </a:r>
            <a:r>
              <a:rPr lang="it-IT" sz="3000" dirty="0" smtClean="0">
                <a:solidFill>
                  <a:srgbClr val="FF0000"/>
                </a:solidFill>
              </a:rPr>
              <a:t>. </a:t>
            </a:r>
            <a:r>
              <a:rPr lang="it-IT" sz="3000" dirty="0" smtClean="0">
                <a:solidFill>
                  <a:srgbClr val="FF0000"/>
                </a:solidFill>
              </a:rPr>
              <a:t>Vi è un altro che rende testimonianza di me; e so che la testimonianza che egli rende di me è vera</a:t>
            </a:r>
            <a:r>
              <a:rPr lang="it-IT" sz="3000" dirty="0" smtClean="0">
                <a:solidFill>
                  <a:srgbClr val="FF0000"/>
                </a:solidFill>
              </a:rPr>
              <a:t>. </a:t>
            </a:r>
            <a:r>
              <a:rPr lang="it-IT" sz="3000" dirty="0" smtClean="0">
                <a:solidFill>
                  <a:srgbClr val="FF0000"/>
                </a:solidFill>
              </a:rPr>
              <a:t>Voi avete mandato a interrogare Giovanni, ed egli ha reso testimonianza alla verità</a:t>
            </a:r>
            <a:r>
              <a:rPr lang="it-IT" sz="3000" dirty="0" smtClean="0">
                <a:solidFill>
                  <a:srgbClr val="FF0000"/>
                </a:solidFill>
              </a:rPr>
              <a:t>. </a:t>
            </a:r>
            <a:r>
              <a:rPr lang="it-IT" sz="3000" dirty="0" smtClean="0">
                <a:solidFill>
                  <a:srgbClr val="FF0000"/>
                </a:solidFill>
              </a:rPr>
              <a:t>Io però la testimonianza non la ricevo dall'uomo, ma dico questo affinché voi siate salvati</a:t>
            </a:r>
            <a:r>
              <a:rPr lang="it-IT" sz="3000" dirty="0" smtClean="0">
                <a:solidFill>
                  <a:srgbClr val="FF0000"/>
                </a:solidFill>
              </a:rPr>
              <a:t>. </a:t>
            </a:r>
            <a:r>
              <a:rPr lang="it-IT" sz="3000" dirty="0" smtClean="0">
                <a:solidFill>
                  <a:srgbClr val="FF0000"/>
                </a:solidFill>
              </a:rPr>
              <a:t>Egli era la lampada ardente e splendente e voi avete voluto per breve tempo godere alla sua </a:t>
            </a:r>
            <a:r>
              <a:rPr lang="it-IT" sz="3000" dirty="0" smtClean="0">
                <a:solidFill>
                  <a:srgbClr val="FF0000"/>
                </a:solidFill>
              </a:rPr>
              <a:t>luce</a:t>
            </a:r>
            <a:r>
              <a:rPr lang="es-ES" sz="3000" dirty="0" smtClean="0"/>
              <a:t>...”</a:t>
            </a:r>
            <a:endParaRPr lang="es-ES" sz="3000" dirty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15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799" y="304800"/>
            <a:ext cx="7696201" cy="1462087"/>
          </a:xfrm>
        </p:spPr>
        <p:txBody>
          <a:bodyPr/>
          <a:lstStyle/>
          <a:p>
            <a:pPr marL="742950" indent="-742950">
              <a:spcAft>
                <a:spcPts val="600"/>
              </a:spcAft>
              <a:buFont typeface="+mj-lt"/>
              <a:buAutoNum type="arabicPeriod" startAt="3"/>
            </a:pPr>
            <a:r>
              <a:rPr lang="en-US" dirty="0" smtClean="0"/>
              <a:t>La </a:t>
            </a:r>
            <a:r>
              <a:rPr lang="en-US" dirty="0" err="1" smtClean="0"/>
              <a:t>testimonianza</a:t>
            </a:r>
            <a:r>
              <a:rPr lang="en-US" dirty="0" smtClean="0"/>
              <a:t> </a:t>
            </a:r>
            <a:r>
              <a:rPr lang="en-US" dirty="0" err="1" smtClean="0"/>
              <a:t>intorna</a:t>
            </a:r>
            <a:r>
              <a:rPr lang="en-US" dirty="0" smtClean="0"/>
              <a:t> a </a:t>
            </a:r>
            <a:r>
              <a:rPr lang="en-US" dirty="0" err="1" smtClean="0"/>
              <a:t>Gesù</a:t>
            </a:r>
            <a:r>
              <a:rPr lang="en-US" dirty="0" smtClean="0"/>
              <a:t> </a:t>
            </a:r>
            <a:r>
              <a:rPr lang="es-PR" dirty="0" smtClean="0"/>
              <a:t>(Giovanni 5:31-40)</a:t>
            </a:r>
            <a:endParaRPr lang="es-PR" dirty="0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600" y="2133600"/>
            <a:ext cx="8686800" cy="4114800"/>
          </a:xfrm>
        </p:spPr>
        <p:txBody>
          <a:bodyPr/>
          <a:lstStyle/>
          <a:p>
            <a:pPr marL="0" indent="0">
              <a:buNone/>
            </a:pPr>
            <a:r>
              <a:rPr lang="es-ES" sz="3000" dirty="0" smtClean="0"/>
              <a:t>“...</a:t>
            </a:r>
            <a:r>
              <a:rPr lang="it-IT" sz="3000" dirty="0" smtClean="0"/>
              <a:t> </a:t>
            </a:r>
            <a:r>
              <a:rPr lang="it-IT" sz="3000" dirty="0" smtClean="0">
                <a:solidFill>
                  <a:srgbClr val="FF0000"/>
                </a:solidFill>
              </a:rPr>
              <a:t>Ma io ho una testimonianza maggiore di quella di Giovanni; perché le opere che il Padre mi ha date da compiere, quelle stesse opere che faccio, testimoniano di me che il Padre mi ha mandato. </a:t>
            </a:r>
            <a:r>
              <a:rPr lang="it-IT" sz="3000" dirty="0" smtClean="0">
                <a:solidFill>
                  <a:srgbClr val="FF0000"/>
                </a:solidFill>
              </a:rPr>
              <a:t> </a:t>
            </a:r>
            <a:r>
              <a:rPr lang="it-IT" sz="3000" dirty="0" smtClean="0">
                <a:solidFill>
                  <a:srgbClr val="FF0000"/>
                </a:solidFill>
              </a:rPr>
              <a:t>Il Padre che mi ha mandato, egli stesso ha reso testimonianza di me. La sua voce, voi non l'avete mai udita; il suo volto, non l'avete mai visto</a:t>
            </a:r>
            <a:r>
              <a:rPr lang="it-IT" sz="3000" dirty="0" smtClean="0">
                <a:solidFill>
                  <a:srgbClr val="FF0000"/>
                </a:solidFill>
              </a:rPr>
              <a:t>; </a:t>
            </a:r>
            <a:r>
              <a:rPr lang="it-IT" sz="3000" dirty="0" smtClean="0">
                <a:solidFill>
                  <a:srgbClr val="FF0000"/>
                </a:solidFill>
              </a:rPr>
              <a:t>e la sua parola non dimora in voi, perché non credete in colui che egli ha </a:t>
            </a:r>
            <a:r>
              <a:rPr lang="it-IT" sz="3000" dirty="0" smtClean="0">
                <a:solidFill>
                  <a:srgbClr val="FF0000"/>
                </a:solidFill>
              </a:rPr>
              <a:t>mandato</a:t>
            </a:r>
            <a:r>
              <a:rPr lang="es-ES" sz="3000" dirty="0" smtClean="0"/>
              <a:t>...”</a:t>
            </a:r>
            <a:endParaRPr lang="es-ES" sz="3000" dirty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16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799" y="304800"/>
            <a:ext cx="7696201" cy="1462087"/>
          </a:xfrm>
        </p:spPr>
        <p:txBody>
          <a:bodyPr/>
          <a:lstStyle/>
          <a:p>
            <a:pPr marL="742950" indent="-742950">
              <a:spcAft>
                <a:spcPts val="600"/>
              </a:spcAft>
              <a:buFont typeface="+mj-lt"/>
              <a:buAutoNum type="arabicPeriod" startAt="3"/>
            </a:pPr>
            <a:r>
              <a:rPr lang="en-US" dirty="0" smtClean="0"/>
              <a:t>La </a:t>
            </a:r>
            <a:r>
              <a:rPr lang="en-US" dirty="0" err="1" smtClean="0"/>
              <a:t>testimonianza</a:t>
            </a:r>
            <a:r>
              <a:rPr lang="en-US" dirty="0" smtClean="0"/>
              <a:t> </a:t>
            </a:r>
            <a:r>
              <a:rPr lang="en-US" dirty="0" err="1" smtClean="0"/>
              <a:t>intorna</a:t>
            </a:r>
            <a:r>
              <a:rPr lang="en-US" dirty="0" smtClean="0"/>
              <a:t> a </a:t>
            </a:r>
            <a:r>
              <a:rPr lang="en-US" dirty="0" err="1" smtClean="0"/>
              <a:t>Gesù</a:t>
            </a:r>
            <a:r>
              <a:rPr lang="en-US" dirty="0" smtClean="0"/>
              <a:t> </a:t>
            </a:r>
            <a:r>
              <a:rPr lang="es-PR" dirty="0" smtClean="0"/>
              <a:t>(Giovanni 5:31-40)</a:t>
            </a:r>
            <a:endParaRPr lang="es-PR" dirty="0" smtClean="0"/>
          </a:p>
        </p:txBody>
      </p:sp>
    </p:spTree>
    <p:extLst>
      <p:ext uri="{BB962C8B-B14F-4D97-AF65-F5344CB8AC3E}">
        <p14:creationId xmlns:p14="http://schemas.microsoft.com/office/powerpoint/2010/main" xmlns="" val="27755013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600" y="2133600"/>
            <a:ext cx="8686800" cy="4114800"/>
          </a:xfrm>
        </p:spPr>
        <p:txBody>
          <a:bodyPr/>
          <a:lstStyle/>
          <a:p>
            <a:pPr marL="0" indent="0">
              <a:buNone/>
            </a:pPr>
            <a:r>
              <a:rPr lang="es-ES" dirty="0" smtClean="0"/>
              <a:t>“…</a:t>
            </a:r>
            <a:r>
              <a:rPr lang="it-IT" dirty="0" smtClean="0"/>
              <a:t> </a:t>
            </a:r>
            <a:r>
              <a:rPr lang="it-IT" dirty="0" smtClean="0">
                <a:solidFill>
                  <a:srgbClr val="FF0000"/>
                </a:solidFill>
              </a:rPr>
              <a:t>Voi investigate le Scritture, perché pensate d'aver per mezzo di esse vita eterna, ed esse sono quelle che rendono testimonianza di me; 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>
                <a:solidFill>
                  <a:srgbClr val="FF0000"/>
                </a:solidFill>
              </a:rPr>
              <a:t>eppure non volete venire a me per aver la vita!</a:t>
            </a:r>
            <a:r>
              <a:rPr lang="es-ES" dirty="0" smtClean="0"/>
              <a:t>”</a:t>
            </a:r>
            <a:endParaRPr lang="es-ES" dirty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17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799" y="304800"/>
            <a:ext cx="7696201" cy="1462087"/>
          </a:xfrm>
        </p:spPr>
        <p:txBody>
          <a:bodyPr/>
          <a:lstStyle/>
          <a:p>
            <a:pPr marL="742950" indent="-742950">
              <a:spcAft>
                <a:spcPts val="600"/>
              </a:spcAft>
              <a:buFont typeface="+mj-lt"/>
              <a:buAutoNum type="arabicPeriod" startAt="3"/>
            </a:pPr>
            <a:r>
              <a:rPr lang="en-US" dirty="0" smtClean="0"/>
              <a:t>La </a:t>
            </a:r>
            <a:r>
              <a:rPr lang="en-US" dirty="0" err="1" smtClean="0"/>
              <a:t>testimonianza</a:t>
            </a:r>
            <a:r>
              <a:rPr lang="en-US" dirty="0" smtClean="0"/>
              <a:t> </a:t>
            </a:r>
            <a:r>
              <a:rPr lang="en-US" dirty="0" err="1" smtClean="0"/>
              <a:t>intorna</a:t>
            </a:r>
            <a:r>
              <a:rPr lang="en-US" dirty="0" smtClean="0"/>
              <a:t> a </a:t>
            </a:r>
            <a:r>
              <a:rPr lang="en-US" dirty="0" err="1" smtClean="0"/>
              <a:t>Gesù</a:t>
            </a:r>
            <a:r>
              <a:rPr lang="en-US" dirty="0" smtClean="0"/>
              <a:t> </a:t>
            </a:r>
            <a:r>
              <a:rPr lang="es-PR" dirty="0" smtClean="0"/>
              <a:t>(Giovanni 5:31-40)</a:t>
            </a:r>
            <a:endParaRPr lang="es-PR" dirty="0" smtClean="0"/>
          </a:p>
        </p:txBody>
      </p:sp>
    </p:spTree>
    <p:extLst>
      <p:ext uri="{BB962C8B-B14F-4D97-AF65-F5344CB8AC3E}">
        <p14:creationId xmlns:p14="http://schemas.microsoft.com/office/powerpoint/2010/main" xmlns="" val="21354817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6200" y="1905000"/>
            <a:ext cx="8686800" cy="4953000"/>
          </a:xfrm>
        </p:spPr>
        <p:txBody>
          <a:bodyPr/>
          <a:lstStyle/>
          <a:p>
            <a:r>
              <a:rPr lang="es-ES" i="1" dirty="0" err="1" smtClean="0"/>
              <a:t>Testimoni</a:t>
            </a:r>
            <a:r>
              <a:rPr lang="es-ES" i="1" dirty="0" smtClean="0"/>
              <a:t> </a:t>
            </a:r>
            <a:r>
              <a:rPr lang="es-ES" i="1" dirty="0" err="1" smtClean="0"/>
              <a:t>della</a:t>
            </a:r>
            <a:r>
              <a:rPr lang="es-ES" i="1" dirty="0" smtClean="0"/>
              <a:t> persona di </a:t>
            </a:r>
            <a:r>
              <a:rPr lang="es-ES" i="1" dirty="0" smtClean="0"/>
              <a:t>Cristo</a:t>
            </a:r>
            <a:endParaRPr lang="es-ES" i="1" dirty="0"/>
          </a:p>
          <a:p>
            <a:pPr lvl="1"/>
            <a:r>
              <a:rPr lang="es-ES" i="1" dirty="0" smtClean="0"/>
              <a:t>Giovanni </a:t>
            </a:r>
            <a:r>
              <a:rPr lang="es-ES" i="1" dirty="0" err="1" smtClean="0"/>
              <a:t>Battista</a:t>
            </a:r>
            <a:r>
              <a:rPr lang="es-ES" i="1" dirty="0" smtClean="0"/>
              <a:t> </a:t>
            </a:r>
            <a:r>
              <a:rPr lang="es-ES" i="1" dirty="0" smtClean="0"/>
              <a:t>ha </a:t>
            </a:r>
            <a:r>
              <a:rPr lang="es-ES" i="1" dirty="0" err="1" smtClean="0"/>
              <a:t>testimoniato</a:t>
            </a:r>
            <a:r>
              <a:rPr lang="es-ES" i="1" dirty="0" smtClean="0"/>
              <a:t> di Cristo </a:t>
            </a:r>
            <a:r>
              <a:rPr lang="es-ES" dirty="0"/>
              <a:t>(</a:t>
            </a:r>
            <a:r>
              <a:rPr lang="es-ES" dirty="0">
                <a:solidFill>
                  <a:schemeClr val="tx2"/>
                </a:solidFill>
              </a:rPr>
              <a:t>vv. 33–35</a:t>
            </a:r>
            <a:r>
              <a:rPr lang="es-ES" dirty="0"/>
              <a:t>). </a:t>
            </a:r>
            <a:endParaRPr lang="es-ES" dirty="0" smtClean="0"/>
          </a:p>
          <a:p>
            <a:pPr lvl="1"/>
            <a:r>
              <a:rPr lang="es-ES" dirty="0" smtClean="0"/>
              <a:t>Giovanni fu come una </a:t>
            </a:r>
            <a:r>
              <a:rPr lang="es-ES" dirty="0" err="1" smtClean="0"/>
              <a:t>torcia</a:t>
            </a:r>
            <a:r>
              <a:rPr lang="es-ES" dirty="0" smtClean="0"/>
              <a:t> </a:t>
            </a:r>
            <a:r>
              <a:rPr lang="es-ES" dirty="0" err="1" smtClean="0"/>
              <a:t>speciale</a:t>
            </a:r>
            <a:r>
              <a:rPr lang="es-ES" dirty="0" smtClean="0"/>
              <a:t> che </a:t>
            </a:r>
            <a:r>
              <a:rPr lang="es-ES" dirty="0" err="1" smtClean="0"/>
              <a:t>illuminò</a:t>
            </a:r>
            <a:r>
              <a:rPr lang="es-ES" dirty="0" smtClean="0"/>
              <a:t> la </a:t>
            </a:r>
            <a:r>
              <a:rPr lang="es-ES" dirty="0" err="1" smtClean="0"/>
              <a:t>sua</a:t>
            </a:r>
            <a:r>
              <a:rPr lang="es-ES" dirty="0" smtClean="0"/>
              <a:t> </a:t>
            </a:r>
            <a:r>
              <a:rPr lang="es-ES" dirty="0" err="1" smtClean="0"/>
              <a:t>generazione</a:t>
            </a:r>
            <a:r>
              <a:rPr lang="es-ES" dirty="0" smtClean="0"/>
              <a:t>. </a:t>
            </a:r>
            <a:r>
              <a:rPr lang="es-ES" dirty="0" err="1" smtClean="0"/>
              <a:t>Ma</a:t>
            </a:r>
            <a:r>
              <a:rPr lang="es-ES" dirty="0" smtClean="0"/>
              <a:t> non </a:t>
            </a:r>
            <a:r>
              <a:rPr lang="es-ES" dirty="0" smtClean="0"/>
              <a:t>ha </a:t>
            </a:r>
            <a:r>
              <a:rPr lang="es-ES" dirty="0" err="1" smtClean="0"/>
              <a:t>preteso</a:t>
            </a:r>
            <a:r>
              <a:rPr lang="es-ES" dirty="0" smtClean="0"/>
              <a:t> </a:t>
            </a:r>
            <a:r>
              <a:rPr lang="es-ES" dirty="0" err="1" smtClean="0"/>
              <a:t>essere</a:t>
            </a:r>
            <a:r>
              <a:rPr lang="es-ES" dirty="0" smtClean="0"/>
              <a:t> </a:t>
            </a:r>
            <a:r>
              <a:rPr lang="es-ES" dirty="0" err="1" smtClean="0"/>
              <a:t>più</a:t>
            </a:r>
            <a:r>
              <a:rPr lang="es-ES" dirty="0" smtClean="0"/>
              <a:t> di </a:t>
            </a:r>
            <a:r>
              <a:rPr lang="es-ES" dirty="0" err="1" smtClean="0"/>
              <a:t>quello</a:t>
            </a:r>
            <a:r>
              <a:rPr lang="es-ES" dirty="0" smtClean="0"/>
              <a:t> </a:t>
            </a:r>
            <a:r>
              <a:rPr lang="es-ES" dirty="0" smtClean="0"/>
              <a:t>che era </a:t>
            </a:r>
            <a:r>
              <a:rPr lang="es-ES" dirty="0" err="1" smtClean="0"/>
              <a:t>quando</a:t>
            </a:r>
            <a:r>
              <a:rPr lang="es-ES" dirty="0" smtClean="0"/>
              <a:t> fu </a:t>
            </a:r>
            <a:r>
              <a:rPr lang="es-ES" dirty="0" err="1" smtClean="0"/>
              <a:t>confrontato</a:t>
            </a:r>
            <a:r>
              <a:rPr lang="es-ES" dirty="0" smtClean="0"/>
              <a:t> per una </a:t>
            </a:r>
            <a:r>
              <a:rPr lang="es-ES" dirty="0" err="1" smtClean="0"/>
              <a:t>delegazione</a:t>
            </a:r>
            <a:r>
              <a:rPr lang="es-ES" dirty="0" smtClean="0"/>
              <a:t> di capi (</a:t>
            </a:r>
            <a:r>
              <a:rPr lang="es-ES" dirty="0" smtClean="0">
                <a:solidFill>
                  <a:schemeClr val="tx2"/>
                </a:solidFill>
              </a:rPr>
              <a:t>Giovanni 1:19–23</a:t>
            </a:r>
            <a:r>
              <a:rPr lang="es-ES" dirty="0"/>
              <a:t>). </a:t>
            </a:r>
            <a:endParaRPr lang="es-ES" dirty="0" smtClean="0"/>
          </a:p>
          <a:p>
            <a:pPr lvl="1"/>
            <a:r>
              <a:rPr lang="es-ES" dirty="0" err="1" smtClean="0"/>
              <a:t>Alcuni</a:t>
            </a:r>
            <a:r>
              <a:rPr lang="es-ES" dirty="0" smtClean="0"/>
              <a:t> </a:t>
            </a:r>
            <a:r>
              <a:rPr lang="es-ES" dirty="0" err="1" smtClean="0"/>
              <a:t>giudei</a:t>
            </a:r>
            <a:r>
              <a:rPr lang="es-ES" dirty="0" smtClean="0"/>
              <a:t> </a:t>
            </a:r>
            <a:r>
              <a:rPr lang="es-ES" dirty="0" err="1" smtClean="0"/>
              <a:t>risposero</a:t>
            </a:r>
            <a:r>
              <a:rPr lang="es-ES" dirty="0" smtClean="0"/>
              <a:t> </a:t>
            </a:r>
            <a:r>
              <a:rPr lang="es-ES" dirty="0" err="1" smtClean="0"/>
              <a:t>alla</a:t>
            </a:r>
            <a:r>
              <a:rPr lang="es-ES" dirty="0" smtClean="0"/>
              <a:t> </a:t>
            </a:r>
            <a:r>
              <a:rPr lang="es-ES" dirty="0" err="1" smtClean="0"/>
              <a:t>sua</a:t>
            </a:r>
            <a:r>
              <a:rPr lang="es-ES" dirty="0" smtClean="0"/>
              <a:t> </a:t>
            </a:r>
            <a:r>
              <a:rPr lang="es-ES" dirty="0" err="1" smtClean="0"/>
              <a:t>predicazione</a:t>
            </a:r>
            <a:r>
              <a:rPr lang="es-ES" dirty="0" smtClean="0"/>
              <a:t>, </a:t>
            </a:r>
            <a:r>
              <a:rPr lang="es-ES" dirty="0" err="1" smtClean="0"/>
              <a:t>ma</a:t>
            </a:r>
            <a:r>
              <a:rPr lang="es-ES" dirty="0" smtClean="0"/>
              <a:t> al </a:t>
            </a:r>
            <a:r>
              <a:rPr lang="es-ES" dirty="0" err="1" smtClean="0"/>
              <a:t>conoscere</a:t>
            </a:r>
            <a:r>
              <a:rPr lang="es-ES" dirty="0" smtClean="0"/>
              <a:t> le </a:t>
            </a:r>
            <a:r>
              <a:rPr lang="es-ES" dirty="0" err="1" smtClean="0"/>
              <a:t>esigenze</a:t>
            </a:r>
            <a:r>
              <a:rPr lang="es-ES" dirty="0" smtClean="0"/>
              <a:t> del </a:t>
            </a:r>
            <a:r>
              <a:rPr lang="es-ES" dirty="0" err="1" smtClean="0"/>
              <a:t>suo</a:t>
            </a:r>
            <a:r>
              <a:rPr lang="es-ES" dirty="0" smtClean="0"/>
              <a:t> </a:t>
            </a:r>
            <a:r>
              <a:rPr lang="es-ES" dirty="0" err="1" smtClean="0"/>
              <a:t>messaggio</a:t>
            </a:r>
            <a:r>
              <a:rPr lang="es-ES" dirty="0" smtClean="0"/>
              <a:t>, </a:t>
            </a:r>
            <a:r>
              <a:rPr lang="es-ES" dirty="0" err="1" smtClean="0"/>
              <a:t>molti</a:t>
            </a:r>
            <a:r>
              <a:rPr lang="es-ES" dirty="0" smtClean="0"/>
              <a:t> lo </a:t>
            </a:r>
            <a:r>
              <a:rPr lang="es-ES" dirty="0" err="1" smtClean="0"/>
              <a:t>abbandonarono</a:t>
            </a:r>
            <a:r>
              <a:rPr lang="es-ES" dirty="0" smtClean="0"/>
              <a:t>. </a:t>
            </a:r>
            <a:r>
              <a:rPr lang="es-ES" dirty="0" smtClean="0"/>
              <a:t>(</a:t>
            </a:r>
            <a:r>
              <a:rPr lang="es-ES" dirty="0" err="1" smtClean="0"/>
              <a:t>Platt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18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799" y="304800"/>
            <a:ext cx="7696201" cy="1462087"/>
          </a:xfrm>
        </p:spPr>
        <p:txBody>
          <a:bodyPr/>
          <a:lstStyle/>
          <a:p>
            <a:pPr marL="742950" indent="-742950">
              <a:spcAft>
                <a:spcPts val="600"/>
              </a:spcAft>
              <a:buFont typeface="+mj-lt"/>
              <a:buAutoNum type="arabicPeriod" startAt="3"/>
            </a:pPr>
            <a:r>
              <a:rPr lang="en-US" dirty="0" smtClean="0"/>
              <a:t>La </a:t>
            </a:r>
            <a:r>
              <a:rPr lang="en-US" dirty="0" err="1" smtClean="0"/>
              <a:t>testimonianza</a:t>
            </a:r>
            <a:r>
              <a:rPr lang="en-US" dirty="0" smtClean="0"/>
              <a:t> </a:t>
            </a:r>
            <a:r>
              <a:rPr lang="en-US" dirty="0" err="1" smtClean="0"/>
              <a:t>intorna</a:t>
            </a:r>
            <a:r>
              <a:rPr lang="en-US" dirty="0" smtClean="0"/>
              <a:t> a </a:t>
            </a:r>
            <a:r>
              <a:rPr lang="en-US" dirty="0" err="1" smtClean="0"/>
              <a:t>Gesù</a:t>
            </a:r>
            <a:r>
              <a:rPr lang="en-US" dirty="0" smtClean="0"/>
              <a:t> </a:t>
            </a:r>
            <a:r>
              <a:rPr lang="es-PR" dirty="0" smtClean="0"/>
              <a:t>(Giovanni 5:31-40)</a:t>
            </a:r>
            <a:endParaRPr lang="es-PR" dirty="0" smtClean="0"/>
          </a:p>
        </p:txBody>
      </p:sp>
    </p:spTree>
    <p:extLst>
      <p:ext uri="{BB962C8B-B14F-4D97-AF65-F5344CB8AC3E}">
        <p14:creationId xmlns:p14="http://schemas.microsoft.com/office/powerpoint/2010/main" xmlns="" val="24479714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6199" y="1905000"/>
            <a:ext cx="8870951" cy="4114800"/>
          </a:xfrm>
        </p:spPr>
        <p:txBody>
          <a:bodyPr/>
          <a:lstStyle/>
          <a:p>
            <a:r>
              <a:rPr lang="es-ES" i="1" dirty="0" err="1" smtClean="0"/>
              <a:t>Testimoni</a:t>
            </a:r>
            <a:r>
              <a:rPr lang="es-ES" i="1" dirty="0" smtClean="0"/>
              <a:t> </a:t>
            </a:r>
            <a:r>
              <a:rPr lang="es-ES" i="1" dirty="0" err="1" smtClean="0"/>
              <a:t>della</a:t>
            </a:r>
            <a:r>
              <a:rPr lang="es-ES" i="1" dirty="0" smtClean="0"/>
              <a:t> persona di Cristo</a:t>
            </a:r>
          </a:p>
          <a:p>
            <a:pPr lvl="1"/>
            <a:r>
              <a:rPr lang="es-ES" i="1" dirty="0" smtClean="0"/>
              <a:t>Le opere che </a:t>
            </a:r>
            <a:r>
              <a:rPr lang="es-ES" i="1" dirty="0" err="1" smtClean="0"/>
              <a:t>il</a:t>
            </a:r>
            <a:r>
              <a:rPr lang="es-ES" i="1" dirty="0" smtClean="0"/>
              <a:t> Padre </a:t>
            </a:r>
            <a:r>
              <a:rPr lang="es-ES" i="1" dirty="0" err="1" smtClean="0"/>
              <a:t>gli</a:t>
            </a:r>
            <a:r>
              <a:rPr lang="es-ES" i="1" dirty="0" smtClean="0"/>
              <a:t> </a:t>
            </a:r>
            <a:r>
              <a:rPr lang="es-ES" i="1" dirty="0"/>
              <a:t>“</a:t>
            </a:r>
            <a:r>
              <a:rPr lang="es-ES" i="1" dirty="0" err="1" smtClean="0"/>
              <a:t>diede</a:t>
            </a:r>
            <a:r>
              <a:rPr lang="es-ES" i="1" dirty="0" smtClean="0"/>
              <a:t>” per </a:t>
            </a:r>
            <a:r>
              <a:rPr lang="es-ES" i="1" dirty="0" err="1" smtClean="0"/>
              <a:t>fare</a:t>
            </a:r>
            <a:r>
              <a:rPr lang="es-ES" i="1" dirty="0" smtClean="0"/>
              <a:t> </a:t>
            </a:r>
            <a:r>
              <a:rPr lang="es-ES" dirty="0" smtClean="0"/>
              <a:t>(</a:t>
            </a:r>
            <a:r>
              <a:rPr lang="es-ES" dirty="0" smtClean="0">
                <a:solidFill>
                  <a:schemeClr val="tx2"/>
                </a:solidFill>
              </a:rPr>
              <a:t>v</a:t>
            </a:r>
            <a:r>
              <a:rPr lang="es-ES" dirty="0" smtClean="0">
                <a:solidFill>
                  <a:schemeClr val="tx2"/>
                </a:solidFill>
              </a:rPr>
              <a:t>. 36</a:t>
            </a:r>
            <a:r>
              <a:rPr lang="es-ES" dirty="0"/>
              <a:t>). </a:t>
            </a:r>
            <a:endParaRPr lang="es-ES" dirty="0" smtClean="0"/>
          </a:p>
          <a:p>
            <a:pPr lvl="1"/>
            <a:r>
              <a:rPr lang="es-ES" dirty="0" smtClean="0"/>
              <a:t>Giovanni </a:t>
            </a:r>
            <a:r>
              <a:rPr lang="es-ES" dirty="0" err="1" smtClean="0"/>
              <a:t>Battista</a:t>
            </a:r>
            <a:r>
              <a:rPr lang="es-ES" dirty="0" smtClean="0"/>
              <a:t> e i </a:t>
            </a:r>
            <a:r>
              <a:rPr lang="es-ES" dirty="0" err="1" smtClean="0"/>
              <a:t>profeti</a:t>
            </a:r>
            <a:r>
              <a:rPr lang="es-ES" dirty="0" smtClean="0"/>
              <a:t> del </a:t>
            </a:r>
            <a:r>
              <a:rPr lang="es-ES" dirty="0" err="1" smtClean="0"/>
              <a:t>Antico</a:t>
            </a:r>
            <a:r>
              <a:rPr lang="es-ES" dirty="0" smtClean="0"/>
              <a:t> </a:t>
            </a:r>
            <a:r>
              <a:rPr lang="es-ES" dirty="0"/>
              <a:t>Testamento </a:t>
            </a:r>
            <a:r>
              <a:rPr lang="es-ES" dirty="0" err="1" smtClean="0"/>
              <a:t>sono</a:t>
            </a:r>
            <a:r>
              <a:rPr lang="es-ES" dirty="0" smtClean="0"/>
              <a:t> </a:t>
            </a:r>
            <a:r>
              <a:rPr lang="es-ES" dirty="0" err="1" smtClean="0"/>
              <a:t>stati</a:t>
            </a:r>
            <a:r>
              <a:rPr lang="es-ES" dirty="0" smtClean="0"/>
              <a:t> </a:t>
            </a:r>
            <a:r>
              <a:rPr lang="es-ES" dirty="0" err="1" smtClean="0"/>
              <a:t>inviati</a:t>
            </a:r>
            <a:r>
              <a:rPr lang="es-ES" dirty="0" smtClean="0"/>
              <a:t> da Dio. </a:t>
            </a:r>
            <a:r>
              <a:rPr lang="es-ES" dirty="0" err="1" smtClean="0"/>
              <a:t>Tuttavia</a:t>
            </a:r>
            <a:r>
              <a:rPr lang="es-ES" dirty="0" smtClean="0"/>
              <a:t>, </a:t>
            </a:r>
            <a:r>
              <a:rPr lang="es-ES" dirty="0" err="1" smtClean="0"/>
              <a:t>nessuno</a:t>
            </a:r>
            <a:r>
              <a:rPr lang="es-ES" dirty="0" smtClean="0"/>
              <a:t> come Cristo</a:t>
            </a:r>
            <a:r>
              <a:rPr lang="es-ES" dirty="0"/>
              <a:t>. </a:t>
            </a:r>
            <a:endParaRPr lang="es-ES" dirty="0" smtClean="0"/>
          </a:p>
          <a:p>
            <a:pPr lvl="1"/>
            <a:r>
              <a:rPr lang="es-ES" dirty="0" err="1" smtClean="0"/>
              <a:t>Tutte</a:t>
            </a:r>
            <a:r>
              <a:rPr lang="es-ES" dirty="0" smtClean="0"/>
              <a:t> le </a:t>
            </a:r>
            <a:r>
              <a:rPr lang="es-ES" dirty="0" err="1" smtClean="0"/>
              <a:t>sue</a:t>
            </a:r>
            <a:r>
              <a:rPr lang="es-ES" dirty="0" smtClean="0"/>
              <a:t> opere (</a:t>
            </a:r>
            <a:r>
              <a:rPr lang="es-ES" dirty="0" err="1" smtClean="0"/>
              <a:t>miracoli</a:t>
            </a:r>
            <a:r>
              <a:rPr lang="es-ES" dirty="0" smtClean="0"/>
              <a:t>, </a:t>
            </a:r>
            <a:r>
              <a:rPr lang="es-ES" dirty="0" err="1" smtClean="0"/>
              <a:t>insegnamenti</a:t>
            </a:r>
            <a:r>
              <a:rPr lang="es-ES" dirty="0" smtClean="0"/>
              <a:t>, </a:t>
            </a:r>
            <a:r>
              <a:rPr lang="es-ES" dirty="0"/>
              <a:t>etc.), </a:t>
            </a:r>
            <a:r>
              <a:rPr lang="es-ES" dirty="0" err="1" smtClean="0"/>
              <a:t>furono</a:t>
            </a:r>
            <a:r>
              <a:rPr lang="es-ES" dirty="0" smtClean="0"/>
              <a:t> di tale natura, che </a:t>
            </a:r>
            <a:r>
              <a:rPr lang="es-ES" dirty="0" err="1" smtClean="0"/>
              <a:t>nessun</a:t>
            </a:r>
            <a:r>
              <a:rPr lang="es-ES" dirty="0" smtClean="0"/>
              <a:t> </a:t>
            </a:r>
            <a:r>
              <a:rPr lang="es-ES" dirty="0" err="1" smtClean="0"/>
              <a:t>uomo</a:t>
            </a:r>
            <a:r>
              <a:rPr lang="es-ES" dirty="0" smtClean="0"/>
              <a:t> </a:t>
            </a:r>
            <a:r>
              <a:rPr lang="es-ES" dirty="0" err="1" smtClean="0"/>
              <a:t>poteva</a:t>
            </a:r>
            <a:r>
              <a:rPr lang="es-ES" dirty="0" smtClean="0"/>
              <a:t> </a:t>
            </a:r>
            <a:r>
              <a:rPr lang="es-ES" dirty="0" err="1" smtClean="0"/>
              <a:t>averle</a:t>
            </a:r>
            <a:r>
              <a:rPr lang="es-ES" dirty="0" smtClean="0"/>
              <a:t> </a:t>
            </a:r>
            <a:r>
              <a:rPr lang="es-ES" dirty="0" err="1" smtClean="0"/>
              <a:t>fatte</a:t>
            </a:r>
            <a:r>
              <a:rPr lang="es-ES" dirty="0" smtClean="0"/>
              <a:t>, perché </a:t>
            </a:r>
            <a:r>
              <a:rPr lang="es-ES" dirty="0" err="1" smtClean="0"/>
              <a:t>erano</a:t>
            </a:r>
            <a:r>
              <a:rPr lang="es-ES" dirty="0" smtClean="0"/>
              <a:t> per testimoniare </a:t>
            </a:r>
            <a:r>
              <a:rPr lang="es-ES" dirty="0" err="1" smtClean="0"/>
              <a:t>chi</a:t>
            </a:r>
            <a:r>
              <a:rPr lang="es-ES" dirty="0" smtClean="0"/>
              <a:t> era Cristo</a:t>
            </a:r>
            <a:r>
              <a:rPr lang="es-ES" dirty="0" smtClean="0"/>
              <a:t>. (</a:t>
            </a:r>
            <a:r>
              <a:rPr lang="es-ES" dirty="0" err="1" smtClean="0"/>
              <a:t>Platt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19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799" y="304800"/>
            <a:ext cx="7696201" cy="1462087"/>
          </a:xfrm>
        </p:spPr>
        <p:txBody>
          <a:bodyPr/>
          <a:lstStyle/>
          <a:p>
            <a:pPr marL="742950" indent="-742950">
              <a:spcAft>
                <a:spcPts val="600"/>
              </a:spcAft>
              <a:buFont typeface="+mj-lt"/>
              <a:buAutoNum type="arabicPeriod" startAt="3"/>
            </a:pPr>
            <a:r>
              <a:rPr lang="en-US" dirty="0" smtClean="0"/>
              <a:t>La </a:t>
            </a:r>
            <a:r>
              <a:rPr lang="en-US" dirty="0" err="1" smtClean="0"/>
              <a:t>testimonianza</a:t>
            </a:r>
            <a:r>
              <a:rPr lang="en-US" dirty="0" smtClean="0"/>
              <a:t> </a:t>
            </a:r>
            <a:r>
              <a:rPr lang="en-US" dirty="0" err="1" smtClean="0"/>
              <a:t>intorna</a:t>
            </a:r>
            <a:r>
              <a:rPr lang="en-US" dirty="0" smtClean="0"/>
              <a:t> a </a:t>
            </a:r>
            <a:r>
              <a:rPr lang="en-US" dirty="0" err="1" smtClean="0"/>
              <a:t>Gesù</a:t>
            </a:r>
            <a:r>
              <a:rPr lang="en-US" dirty="0" smtClean="0"/>
              <a:t> </a:t>
            </a:r>
            <a:r>
              <a:rPr lang="es-PR" dirty="0" smtClean="0"/>
              <a:t>(Giovanni 5:31-40)</a:t>
            </a:r>
            <a:endParaRPr lang="es-PR" dirty="0" smtClean="0"/>
          </a:p>
        </p:txBody>
      </p:sp>
    </p:spTree>
    <p:extLst>
      <p:ext uri="{BB962C8B-B14F-4D97-AF65-F5344CB8AC3E}">
        <p14:creationId xmlns:p14="http://schemas.microsoft.com/office/powerpoint/2010/main" xmlns="" val="5839649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6199" y="1905000"/>
            <a:ext cx="8870951" cy="4114800"/>
          </a:xfrm>
        </p:spPr>
        <p:txBody>
          <a:bodyPr/>
          <a:lstStyle/>
          <a:p>
            <a:r>
              <a:rPr lang="es-ES" i="1" dirty="0" err="1" smtClean="0"/>
              <a:t>Testimoni</a:t>
            </a:r>
            <a:r>
              <a:rPr lang="es-ES" i="1" dirty="0" smtClean="0"/>
              <a:t> </a:t>
            </a:r>
            <a:r>
              <a:rPr lang="es-ES" i="1" dirty="0" err="1" smtClean="0"/>
              <a:t>della</a:t>
            </a:r>
            <a:r>
              <a:rPr lang="es-ES" i="1" dirty="0" smtClean="0"/>
              <a:t> persona di Cristo</a:t>
            </a:r>
          </a:p>
          <a:p>
            <a:pPr lvl="1"/>
            <a:r>
              <a:rPr lang="es-ES" i="1" dirty="0" smtClean="0"/>
              <a:t>“…</a:t>
            </a:r>
            <a:r>
              <a:rPr lang="es-ES" i="1" dirty="0" err="1"/>
              <a:t>i</a:t>
            </a:r>
            <a:r>
              <a:rPr lang="es-ES" i="1" dirty="0" err="1" smtClean="0"/>
              <a:t>l</a:t>
            </a:r>
            <a:r>
              <a:rPr lang="es-ES" i="1" dirty="0" smtClean="0"/>
              <a:t> </a:t>
            </a:r>
            <a:r>
              <a:rPr lang="es-ES" i="1" dirty="0"/>
              <a:t>Padre </a:t>
            </a:r>
            <a:r>
              <a:rPr lang="es-ES" i="1" dirty="0" smtClean="0"/>
              <a:t>che mi ha </a:t>
            </a:r>
            <a:r>
              <a:rPr lang="es-ES" i="1" dirty="0" err="1" smtClean="0"/>
              <a:t>inviato</a:t>
            </a:r>
            <a:r>
              <a:rPr lang="es-ES" i="1" dirty="0" smtClean="0"/>
              <a:t> ha </a:t>
            </a:r>
            <a:r>
              <a:rPr lang="es-ES" i="1" dirty="0" err="1" smtClean="0"/>
              <a:t>testimoniato</a:t>
            </a:r>
            <a:r>
              <a:rPr lang="es-ES" i="1" dirty="0" smtClean="0"/>
              <a:t> di me” </a:t>
            </a:r>
            <a:r>
              <a:rPr lang="es-ES" dirty="0"/>
              <a:t>(</a:t>
            </a:r>
            <a:r>
              <a:rPr lang="es-ES" dirty="0">
                <a:solidFill>
                  <a:schemeClr val="tx2"/>
                </a:solidFill>
              </a:rPr>
              <a:t>v. 37</a:t>
            </a:r>
            <a:r>
              <a:rPr lang="es-ES" dirty="0" smtClean="0"/>
              <a:t>).</a:t>
            </a:r>
          </a:p>
          <a:p>
            <a:pPr lvl="1"/>
            <a:r>
              <a:rPr lang="es-ES" dirty="0" smtClean="0"/>
              <a:t>I </a:t>
            </a:r>
            <a:r>
              <a:rPr lang="es-ES" dirty="0" err="1" smtClean="0"/>
              <a:t>farisei</a:t>
            </a:r>
            <a:r>
              <a:rPr lang="es-ES" dirty="0" smtClean="0"/>
              <a:t> e </a:t>
            </a:r>
            <a:r>
              <a:rPr lang="es-ES" dirty="0" err="1" smtClean="0"/>
              <a:t>gli</a:t>
            </a:r>
            <a:r>
              <a:rPr lang="es-ES" dirty="0" smtClean="0"/>
              <a:t> </a:t>
            </a:r>
            <a:r>
              <a:rPr lang="es-ES" dirty="0" err="1" smtClean="0"/>
              <a:t>altri</a:t>
            </a:r>
            <a:r>
              <a:rPr lang="es-ES" dirty="0" smtClean="0"/>
              <a:t> capi non </a:t>
            </a:r>
            <a:r>
              <a:rPr lang="es-ES" dirty="0" err="1" smtClean="0"/>
              <a:t>avevano</a:t>
            </a:r>
            <a:r>
              <a:rPr lang="es-ES" dirty="0" smtClean="0"/>
              <a:t> </a:t>
            </a:r>
            <a:r>
              <a:rPr lang="es-ES" dirty="0" err="1" smtClean="0"/>
              <a:t>udito</a:t>
            </a:r>
            <a:r>
              <a:rPr lang="es-ES" dirty="0" smtClean="0"/>
              <a:t> la </a:t>
            </a:r>
            <a:r>
              <a:rPr lang="es-ES" dirty="0" err="1" smtClean="0"/>
              <a:t>voce</a:t>
            </a:r>
            <a:r>
              <a:rPr lang="es-ES" dirty="0" smtClean="0"/>
              <a:t> del Padre, </a:t>
            </a:r>
            <a:r>
              <a:rPr lang="es-ES" dirty="0" err="1" smtClean="0"/>
              <a:t>ma</a:t>
            </a:r>
            <a:r>
              <a:rPr lang="es-ES" dirty="0" smtClean="0"/>
              <a:t> </a:t>
            </a:r>
            <a:r>
              <a:rPr lang="es-ES" dirty="0" err="1" smtClean="0"/>
              <a:t>alcuni</a:t>
            </a:r>
            <a:r>
              <a:rPr lang="es-ES" dirty="0" smtClean="0"/>
              <a:t> </a:t>
            </a:r>
            <a:r>
              <a:rPr lang="es-ES" dirty="0" err="1" smtClean="0"/>
              <a:t>uomini</a:t>
            </a:r>
            <a:r>
              <a:rPr lang="es-ES" dirty="0" smtClean="0"/>
              <a:t> </a:t>
            </a:r>
            <a:r>
              <a:rPr lang="es-ES" dirty="0" err="1" smtClean="0"/>
              <a:t>sì</a:t>
            </a:r>
            <a:r>
              <a:rPr lang="es-ES" dirty="0" smtClean="0"/>
              <a:t>: </a:t>
            </a:r>
            <a:r>
              <a:rPr lang="it-IT" dirty="0" smtClean="0"/>
              <a:t>«</a:t>
            </a:r>
            <a:r>
              <a:rPr lang="it-IT" dirty="0" smtClean="0"/>
              <a:t>Tu sei il mio diletto Figlio; in te mi sono compiaciuto</a:t>
            </a:r>
            <a:r>
              <a:rPr lang="it-IT" dirty="0" smtClean="0"/>
              <a:t>».</a:t>
            </a:r>
            <a:r>
              <a:rPr lang="es-ES" dirty="0" smtClean="0"/>
              <a:t>(</a:t>
            </a:r>
            <a:r>
              <a:rPr lang="es-ES" dirty="0" smtClean="0">
                <a:solidFill>
                  <a:schemeClr val="tx2"/>
                </a:solidFill>
              </a:rPr>
              <a:t>Lucca </a:t>
            </a:r>
            <a:r>
              <a:rPr lang="es-ES" dirty="0">
                <a:solidFill>
                  <a:schemeClr val="tx2"/>
                </a:solidFill>
              </a:rPr>
              <a:t>3:22</a:t>
            </a:r>
            <a:r>
              <a:rPr lang="es-ES" dirty="0"/>
              <a:t>). </a:t>
            </a:r>
            <a:endParaRPr lang="es-ES" dirty="0" smtClean="0"/>
          </a:p>
          <a:p>
            <a:pPr lvl="1"/>
            <a:r>
              <a:rPr lang="es-ES" dirty="0" smtClean="0"/>
              <a:t>E </a:t>
            </a:r>
            <a:r>
              <a:rPr lang="es-ES" dirty="0" err="1" smtClean="0"/>
              <a:t>un’altra</a:t>
            </a:r>
            <a:r>
              <a:rPr lang="es-ES" dirty="0" smtClean="0"/>
              <a:t> vota: </a:t>
            </a:r>
            <a:r>
              <a:rPr lang="it-IT" dirty="0" smtClean="0"/>
              <a:t>«Questi è mio Figlio, colui che io ho scelto: ascoltatelo» </a:t>
            </a:r>
            <a:r>
              <a:rPr lang="es-ES" dirty="0" smtClean="0"/>
              <a:t>(</a:t>
            </a:r>
            <a:r>
              <a:rPr lang="es-ES" dirty="0" smtClean="0">
                <a:solidFill>
                  <a:schemeClr val="tx2"/>
                </a:solidFill>
              </a:rPr>
              <a:t>Lucca </a:t>
            </a:r>
            <a:r>
              <a:rPr lang="es-ES" dirty="0">
                <a:solidFill>
                  <a:schemeClr val="tx2"/>
                </a:solidFill>
              </a:rPr>
              <a:t>9:35</a:t>
            </a:r>
            <a:r>
              <a:rPr lang="es-ES" dirty="0" smtClean="0"/>
              <a:t>). (</a:t>
            </a:r>
            <a:r>
              <a:rPr lang="es-ES" dirty="0" err="1" smtClean="0"/>
              <a:t>Platt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20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799" y="304800"/>
            <a:ext cx="7696201" cy="1462087"/>
          </a:xfrm>
        </p:spPr>
        <p:txBody>
          <a:bodyPr/>
          <a:lstStyle/>
          <a:p>
            <a:pPr marL="742950" indent="-742950">
              <a:spcAft>
                <a:spcPts val="600"/>
              </a:spcAft>
              <a:buFont typeface="+mj-lt"/>
              <a:buAutoNum type="arabicPeriod" startAt="3"/>
            </a:pPr>
            <a:r>
              <a:rPr lang="en-US" dirty="0" smtClean="0"/>
              <a:t>La </a:t>
            </a:r>
            <a:r>
              <a:rPr lang="en-US" dirty="0" err="1" smtClean="0"/>
              <a:t>testimonianza</a:t>
            </a:r>
            <a:r>
              <a:rPr lang="en-US" dirty="0" smtClean="0"/>
              <a:t> </a:t>
            </a:r>
            <a:r>
              <a:rPr lang="en-US" dirty="0" err="1" smtClean="0"/>
              <a:t>intorna</a:t>
            </a:r>
            <a:r>
              <a:rPr lang="en-US" dirty="0" smtClean="0"/>
              <a:t> a </a:t>
            </a:r>
            <a:r>
              <a:rPr lang="en-US" dirty="0" err="1" smtClean="0"/>
              <a:t>Gesù</a:t>
            </a:r>
            <a:r>
              <a:rPr lang="en-US" dirty="0" smtClean="0"/>
              <a:t> </a:t>
            </a:r>
            <a:r>
              <a:rPr lang="es-PR" dirty="0" smtClean="0"/>
              <a:t>(Giovanni 5:31-40)</a:t>
            </a:r>
            <a:endParaRPr lang="es-PR" dirty="0" smtClean="0"/>
          </a:p>
        </p:txBody>
      </p:sp>
    </p:spTree>
    <p:extLst>
      <p:ext uri="{BB962C8B-B14F-4D97-AF65-F5344CB8AC3E}">
        <p14:creationId xmlns:p14="http://schemas.microsoft.com/office/powerpoint/2010/main" xmlns="" val="24207460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6199" y="1905000"/>
            <a:ext cx="8870951" cy="4114800"/>
          </a:xfrm>
        </p:spPr>
        <p:txBody>
          <a:bodyPr/>
          <a:lstStyle/>
          <a:p>
            <a:r>
              <a:rPr lang="es-ES" i="1" dirty="0" err="1" smtClean="0"/>
              <a:t>Testimoni</a:t>
            </a:r>
            <a:r>
              <a:rPr lang="es-ES" i="1" dirty="0" smtClean="0"/>
              <a:t> </a:t>
            </a:r>
            <a:r>
              <a:rPr lang="es-ES" i="1" dirty="0" err="1" smtClean="0"/>
              <a:t>della</a:t>
            </a:r>
            <a:r>
              <a:rPr lang="es-ES" i="1" dirty="0" smtClean="0"/>
              <a:t> persona di Cristo</a:t>
            </a:r>
          </a:p>
          <a:p>
            <a:pPr lvl="1"/>
            <a:r>
              <a:rPr lang="es-ES" i="1" dirty="0" smtClean="0"/>
              <a:t>Le </a:t>
            </a:r>
            <a:r>
              <a:rPr lang="es-ES" i="1" dirty="0" err="1" smtClean="0"/>
              <a:t>Scritture</a:t>
            </a:r>
            <a:r>
              <a:rPr lang="es-ES" i="1" dirty="0" smtClean="0"/>
              <a:t> </a:t>
            </a:r>
            <a:r>
              <a:rPr lang="es-ES" i="1" dirty="0" err="1" smtClean="0"/>
              <a:t>testimoniano</a:t>
            </a:r>
            <a:r>
              <a:rPr lang="es-ES" i="1" dirty="0" smtClean="0"/>
              <a:t> di </a:t>
            </a:r>
            <a:r>
              <a:rPr lang="es-ES" i="1" dirty="0" err="1" smtClean="0"/>
              <a:t>Egli</a:t>
            </a:r>
            <a:r>
              <a:rPr lang="es-ES" i="1" dirty="0" smtClean="0"/>
              <a:t> </a:t>
            </a:r>
            <a:r>
              <a:rPr lang="es-ES" dirty="0" smtClean="0"/>
              <a:t>(</a:t>
            </a:r>
            <a:r>
              <a:rPr lang="es-ES" dirty="0" smtClean="0">
                <a:solidFill>
                  <a:schemeClr val="tx2"/>
                </a:solidFill>
              </a:rPr>
              <a:t>vv</a:t>
            </a:r>
            <a:r>
              <a:rPr lang="es-ES" dirty="0">
                <a:solidFill>
                  <a:schemeClr val="tx2"/>
                </a:solidFill>
              </a:rPr>
              <a:t>. 39–47</a:t>
            </a:r>
            <a:r>
              <a:rPr lang="es-ES" dirty="0"/>
              <a:t>). </a:t>
            </a:r>
            <a:endParaRPr lang="es-ES" dirty="0" smtClean="0"/>
          </a:p>
          <a:p>
            <a:pPr lvl="2"/>
            <a:r>
              <a:rPr lang="es-ES" dirty="0" smtClean="0"/>
              <a:t>La </a:t>
            </a:r>
            <a:r>
              <a:rPr lang="es-ES" dirty="0" smtClean="0"/>
              <a:t>denuncia </a:t>
            </a:r>
            <a:r>
              <a:rPr lang="es-ES" dirty="0" err="1" smtClean="0"/>
              <a:t>contro</a:t>
            </a:r>
            <a:r>
              <a:rPr lang="es-ES" dirty="0" smtClean="0"/>
              <a:t>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Signore</a:t>
            </a:r>
            <a:r>
              <a:rPr lang="es-ES" dirty="0" smtClean="0"/>
              <a:t> </a:t>
            </a:r>
            <a:r>
              <a:rPr lang="es-ES" dirty="0"/>
              <a:t>era </a:t>
            </a:r>
            <a:r>
              <a:rPr lang="es-ES" dirty="0" smtClean="0"/>
              <a:t>che </a:t>
            </a:r>
            <a:r>
              <a:rPr lang="es-ES" dirty="0" err="1" smtClean="0"/>
              <a:t>aveva</a:t>
            </a:r>
            <a:r>
              <a:rPr lang="es-ES" dirty="0" smtClean="0"/>
              <a:t> </a:t>
            </a:r>
            <a:r>
              <a:rPr lang="es-ES" dirty="0" err="1" smtClean="0"/>
              <a:t>schiantato</a:t>
            </a:r>
            <a:r>
              <a:rPr lang="es-ES" dirty="0" smtClean="0"/>
              <a:t> la </a:t>
            </a:r>
            <a:r>
              <a:rPr lang="es-ES" dirty="0" err="1" smtClean="0"/>
              <a:t>legge</a:t>
            </a:r>
            <a:endParaRPr lang="es-ES" dirty="0" smtClean="0"/>
          </a:p>
          <a:p>
            <a:pPr lvl="2"/>
            <a:r>
              <a:rPr lang="es-ES" dirty="0" smtClean="0"/>
              <a:t>In </a:t>
            </a:r>
            <a:r>
              <a:rPr lang="es-ES" dirty="0" err="1" smtClean="0"/>
              <a:t>questi</a:t>
            </a:r>
            <a:r>
              <a:rPr lang="es-ES" dirty="0" smtClean="0"/>
              <a:t> </a:t>
            </a:r>
            <a:r>
              <a:rPr lang="es-ES" dirty="0" err="1" smtClean="0"/>
              <a:t>ultimi</a:t>
            </a:r>
            <a:r>
              <a:rPr lang="es-ES" dirty="0" smtClean="0"/>
              <a:t> </a:t>
            </a:r>
            <a:r>
              <a:rPr lang="es-ES" dirty="0" err="1" smtClean="0"/>
              <a:t>versetti</a:t>
            </a:r>
            <a:r>
              <a:rPr lang="es-ES" dirty="0" smtClean="0"/>
              <a:t> del </a:t>
            </a:r>
            <a:r>
              <a:rPr lang="es-ES" dirty="0" err="1" smtClean="0"/>
              <a:t>capitolo</a:t>
            </a:r>
            <a:r>
              <a:rPr lang="es-ES" dirty="0" smtClean="0"/>
              <a:t> , </a:t>
            </a:r>
            <a:r>
              <a:rPr lang="es-ES" dirty="0"/>
              <a:t>Cristo </a:t>
            </a:r>
            <a:r>
              <a:rPr lang="es-ES" dirty="0" err="1" smtClean="0"/>
              <a:t>risponde</a:t>
            </a:r>
            <a:r>
              <a:rPr lang="es-ES" dirty="0" smtClean="0"/>
              <a:t> </a:t>
            </a:r>
            <a:r>
              <a:rPr lang="es-ES" dirty="0" err="1" smtClean="0"/>
              <a:t>ai</a:t>
            </a:r>
            <a:r>
              <a:rPr lang="es-ES" dirty="0" smtClean="0"/>
              <a:t> </a:t>
            </a:r>
            <a:r>
              <a:rPr lang="es-ES" dirty="0" err="1" smtClean="0"/>
              <a:t>suoi</a:t>
            </a:r>
            <a:r>
              <a:rPr lang="es-ES" dirty="0" smtClean="0"/>
              <a:t> </a:t>
            </a:r>
            <a:r>
              <a:rPr lang="es-ES" dirty="0" err="1" smtClean="0"/>
              <a:t>avversari</a:t>
            </a:r>
            <a:r>
              <a:rPr lang="es-ES" dirty="0" smtClean="0"/>
              <a:t> </a:t>
            </a:r>
            <a:r>
              <a:rPr lang="es-ES" dirty="0" smtClean="0"/>
              <a:t>usando </a:t>
            </a:r>
            <a:r>
              <a:rPr lang="es-ES" dirty="0"/>
              <a:t>la </a:t>
            </a:r>
            <a:r>
              <a:rPr lang="es-ES" dirty="0" err="1" smtClean="0"/>
              <a:t>legge</a:t>
            </a:r>
            <a:r>
              <a:rPr lang="es-ES" dirty="0" smtClean="0"/>
              <a:t> e </a:t>
            </a:r>
            <a:r>
              <a:rPr lang="es-ES" dirty="0" err="1" smtClean="0"/>
              <a:t>Mosè</a:t>
            </a:r>
            <a:r>
              <a:rPr lang="es-ES" dirty="0" smtClean="0"/>
              <a:t> </a:t>
            </a:r>
            <a:r>
              <a:rPr lang="es-ES" dirty="0" err="1" smtClean="0"/>
              <a:t>stesso</a:t>
            </a:r>
            <a:r>
              <a:rPr lang="es-ES" dirty="0" smtClean="0"/>
              <a:t>. </a:t>
            </a:r>
            <a:endParaRPr lang="es-ES" dirty="0" smtClean="0"/>
          </a:p>
          <a:p>
            <a:pPr lvl="2"/>
            <a:r>
              <a:rPr lang="es-ES" dirty="0" err="1" smtClean="0"/>
              <a:t>Gli</a:t>
            </a:r>
            <a:r>
              <a:rPr lang="es-ES" dirty="0" smtClean="0"/>
              <a:t> ha </a:t>
            </a:r>
            <a:r>
              <a:rPr lang="es-ES" dirty="0" err="1" smtClean="0"/>
              <a:t>fatto</a:t>
            </a:r>
            <a:r>
              <a:rPr lang="es-ES" dirty="0" smtClean="0"/>
              <a:t> </a:t>
            </a:r>
            <a:r>
              <a:rPr lang="es-ES" dirty="0" err="1" smtClean="0"/>
              <a:t>vedere</a:t>
            </a:r>
            <a:r>
              <a:rPr lang="es-ES" dirty="0" smtClean="0"/>
              <a:t> che se </a:t>
            </a:r>
            <a:r>
              <a:rPr lang="es-ES" dirty="0" err="1" smtClean="0"/>
              <a:t>avessero</a:t>
            </a:r>
            <a:r>
              <a:rPr lang="es-ES" dirty="0" smtClean="0"/>
              <a:t> </a:t>
            </a:r>
            <a:r>
              <a:rPr lang="es-ES" dirty="0" err="1" smtClean="0"/>
              <a:t>accettato</a:t>
            </a:r>
            <a:r>
              <a:rPr lang="es-ES" dirty="0" smtClean="0"/>
              <a:t> </a:t>
            </a:r>
            <a:r>
              <a:rPr lang="es-ES" dirty="0" err="1" smtClean="0"/>
              <a:t>ciò</a:t>
            </a:r>
            <a:r>
              <a:rPr lang="es-ES" dirty="0" smtClean="0"/>
              <a:t> che fu </a:t>
            </a:r>
            <a:r>
              <a:rPr lang="es-ES" dirty="0" err="1" smtClean="0"/>
              <a:t>detto</a:t>
            </a:r>
            <a:r>
              <a:rPr lang="es-ES" dirty="0" smtClean="0"/>
              <a:t> per </a:t>
            </a:r>
            <a:r>
              <a:rPr lang="es-ES" dirty="0" err="1" smtClean="0"/>
              <a:t>il</a:t>
            </a:r>
            <a:r>
              <a:rPr lang="es-ES" dirty="0" smtClean="0"/>
              <a:t> capo, </a:t>
            </a:r>
            <a:r>
              <a:rPr lang="es-ES" dirty="0" err="1" smtClean="0"/>
              <a:t>avessero</a:t>
            </a:r>
            <a:r>
              <a:rPr lang="es-ES" dirty="0" smtClean="0"/>
              <a:t> </a:t>
            </a:r>
            <a:r>
              <a:rPr lang="es-ES" dirty="0" err="1" smtClean="0"/>
              <a:t>accettato</a:t>
            </a:r>
            <a:r>
              <a:rPr lang="es-ES" dirty="0" smtClean="0"/>
              <a:t> la </a:t>
            </a:r>
            <a:r>
              <a:rPr lang="es-ES" dirty="0"/>
              <a:t>persona </a:t>
            </a:r>
            <a:r>
              <a:rPr lang="es-ES" dirty="0" smtClean="0"/>
              <a:t>e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messaggio</a:t>
            </a:r>
            <a:r>
              <a:rPr lang="es-ES" dirty="0" smtClean="0"/>
              <a:t> </a:t>
            </a:r>
            <a:r>
              <a:rPr lang="es-ES" dirty="0" smtClean="0"/>
              <a:t>di </a:t>
            </a:r>
            <a:r>
              <a:rPr lang="es-ES" dirty="0"/>
              <a:t>Cristo. </a:t>
            </a:r>
            <a:r>
              <a:rPr lang="es-ES" dirty="0" smtClean="0"/>
              <a:t>(</a:t>
            </a:r>
            <a:r>
              <a:rPr lang="es-ES" dirty="0" err="1" smtClean="0"/>
              <a:t>Platt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21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799" y="304800"/>
            <a:ext cx="7696201" cy="1462087"/>
          </a:xfrm>
        </p:spPr>
        <p:txBody>
          <a:bodyPr/>
          <a:lstStyle/>
          <a:p>
            <a:pPr marL="742950" indent="-742950">
              <a:spcAft>
                <a:spcPts val="600"/>
              </a:spcAft>
              <a:buFont typeface="+mj-lt"/>
              <a:buAutoNum type="arabicPeriod" startAt="3"/>
            </a:pPr>
            <a:r>
              <a:rPr lang="en-US" dirty="0" smtClean="0"/>
              <a:t>La </a:t>
            </a:r>
            <a:r>
              <a:rPr lang="en-US" dirty="0" err="1" smtClean="0"/>
              <a:t>testimonianza</a:t>
            </a:r>
            <a:r>
              <a:rPr lang="en-US" dirty="0" smtClean="0"/>
              <a:t> </a:t>
            </a:r>
            <a:r>
              <a:rPr lang="en-US" dirty="0" err="1" smtClean="0"/>
              <a:t>intorna</a:t>
            </a:r>
            <a:r>
              <a:rPr lang="en-US" dirty="0" smtClean="0"/>
              <a:t> a </a:t>
            </a:r>
            <a:r>
              <a:rPr lang="en-US" dirty="0" err="1" smtClean="0"/>
              <a:t>Gesù</a:t>
            </a:r>
            <a:r>
              <a:rPr lang="en-US" dirty="0" smtClean="0"/>
              <a:t> </a:t>
            </a:r>
            <a:r>
              <a:rPr lang="es-PR" dirty="0" smtClean="0"/>
              <a:t>(Giovanni 5:31-40)</a:t>
            </a:r>
            <a:endParaRPr lang="es-PR" dirty="0" smtClean="0"/>
          </a:p>
        </p:txBody>
      </p:sp>
    </p:spTree>
    <p:extLst>
      <p:ext uri="{BB962C8B-B14F-4D97-AF65-F5344CB8AC3E}">
        <p14:creationId xmlns:p14="http://schemas.microsoft.com/office/powerpoint/2010/main" xmlns="" val="31451116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6199" y="1905000"/>
            <a:ext cx="8870951" cy="4114800"/>
          </a:xfrm>
        </p:spPr>
        <p:txBody>
          <a:bodyPr/>
          <a:lstStyle/>
          <a:p>
            <a:r>
              <a:rPr lang="es-ES" i="1" dirty="0" err="1" smtClean="0"/>
              <a:t>Testimoni</a:t>
            </a:r>
            <a:r>
              <a:rPr lang="es-ES" i="1" dirty="0" smtClean="0"/>
              <a:t> </a:t>
            </a:r>
            <a:r>
              <a:rPr lang="es-ES" i="1" dirty="0" err="1" smtClean="0"/>
              <a:t>della</a:t>
            </a:r>
            <a:r>
              <a:rPr lang="es-ES" i="1" dirty="0" smtClean="0"/>
              <a:t> persona di Cristo</a:t>
            </a:r>
          </a:p>
          <a:p>
            <a:pPr lvl="1"/>
            <a:r>
              <a:rPr lang="es-ES" i="1" dirty="0" smtClean="0"/>
              <a:t>Le </a:t>
            </a:r>
            <a:r>
              <a:rPr lang="es-ES" i="1" dirty="0" err="1" smtClean="0"/>
              <a:t>Scritture</a:t>
            </a:r>
            <a:r>
              <a:rPr lang="es-ES" i="1" dirty="0" smtClean="0"/>
              <a:t> </a:t>
            </a:r>
            <a:r>
              <a:rPr lang="es-ES" i="1" dirty="0" err="1" smtClean="0"/>
              <a:t>testimoniano</a:t>
            </a:r>
            <a:r>
              <a:rPr lang="es-ES" i="1" dirty="0" smtClean="0"/>
              <a:t> di </a:t>
            </a:r>
            <a:r>
              <a:rPr lang="es-ES" i="1" dirty="0" err="1" smtClean="0"/>
              <a:t>Egli</a:t>
            </a:r>
            <a:r>
              <a:rPr lang="es-ES" dirty="0" smtClean="0"/>
              <a:t>(</a:t>
            </a:r>
            <a:r>
              <a:rPr lang="es-ES" dirty="0" smtClean="0">
                <a:solidFill>
                  <a:schemeClr val="tx2"/>
                </a:solidFill>
              </a:rPr>
              <a:t>vv</a:t>
            </a:r>
            <a:r>
              <a:rPr lang="es-ES" dirty="0">
                <a:solidFill>
                  <a:schemeClr val="tx2"/>
                </a:solidFill>
              </a:rPr>
              <a:t>. 39–47</a:t>
            </a:r>
            <a:r>
              <a:rPr lang="es-ES" dirty="0"/>
              <a:t>). </a:t>
            </a:r>
            <a:endParaRPr lang="es-ES" dirty="0" smtClean="0"/>
          </a:p>
          <a:p>
            <a:pPr lvl="2"/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Signore</a:t>
            </a:r>
            <a:r>
              <a:rPr lang="es-ES" dirty="0" smtClean="0"/>
              <a:t> ha </a:t>
            </a:r>
            <a:r>
              <a:rPr lang="es-ES" dirty="0" err="1" smtClean="0"/>
              <a:t>segnato</a:t>
            </a:r>
            <a:r>
              <a:rPr lang="es-ES" dirty="0" smtClean="0"/>
              <a:t> la </a:t>
            </a:r>
            <a:r>
              <a:rPr lang="es-ES" dirty="0" err="1" smtClean="0"/>
              <a:t>ragione</a:t>
            </a:r>
            <a:r>
              <a:rPr lang="es-ES" dirty="0" smtClean="0"/>
              <a:t> per cui </a:t>
            </a:r>
            <a:r>
              <a:rPr lang="es-ES" dirty="0" err="1" smtClean="0"/>
              <a:t>c’erano</a:t>
            </a:r>
            <a:r>
              <a:rPr lang="es-ES" dirty="0" smtClean="0"/>
              <a:t> </a:t>
            </a:r>
            <a:r>
              <a:rPr lang="es-ES" dirty="0" err="1" smtClean="0"/>
              <a:t>tanti</a:t>
            </a:r>
            <a:r>
              <a:rPr lang="es-ES" dirty="0" smtClean="0"/>
              <a:t> </a:t>
            </a:r>
            <a:r>
              <a:rPr lang="es-ES" dirty="0" err="1" smtClean="0"/>
              <a:t>uomini</a:t>
            </a:r>
            <a:r>
              <a:rPr lang="es-ES" dirty="0" smtClean="0"/>
              <a:t> </a:t>
            </a:r>
            <a:r>
              <a:rPr lang="es-ES" dirty="0" err="1" smtClean="0"/>
              <a:t>persi</a:t>
            </a:r>
            <a:r>
              <a:rPr lang="es-ES" dirty="0" smtClean="0"/>
              <a:t>, in </a:t>
            </a:r>
            <a:r>
              <a:rPr lang="es-ES" dirty="0" err="1" smtClean="0"/>
              <a:t>quel</a:t>
            </a:r>
            <a:r>
              <a:rPr lang="es-ES" dirty="0" smtClean="0"/>
              <a:t> </a:t>
            </a:r>
            <a:r>
              <a:rPr lang="es-ES" dirty="0" err="1" smtClean="0"/>
              <a:t>giorno</a:t>
            </a:r>
            <a:r>
              <a:rPr lang="es-ES" dirty="0" smtClean="0"/>
              <a:t> e </a:t>
            </a:r>
            <a:r>
              <a:rPr lang="es-ES" dirty="0" err="1" smtClean="0"/>
              <a:t>ogni</a:t>
            </a:r>
            <a:r>
              <a:rPr lang="es-ES" dirty="0" smtClean="0"/>
              <a:t> anche: “…</a:t>
            </a:r>
            <a:r>
              <a:rPr lang="it-IT" dirty="0" smtClean="0">
                <a:solidFill>
                  <a:srgbClr val="FF0000"/>
                </a:solidFill>
              </a:rPr>
              <a:t> non volete venire a me per aver la vita!</a:t>
            </a:r>
            <a:r>
              <a:rPr lang="es-ES" dirty="0" smtClean="0"/>
              <a:t>” </a:t>
            </a:r>
            <a:r>
              <a:rPr lang="es-ES" dirty="0"/>
              <a:t>(</a:t>
            </a:r>
            <a:r>
              <a:rPr lang="es-ES" dirty="0">
                <a:solidFill>
                  <a:schemeClr val="tx2"/>
                </a:solidFill>
              </a:rPr>
              <a:t>5:40</a:t>
            </a:r>
            <a:r>
              <a:rPr lang="es-ES" dirty="0" smtClean="0"/>
              <a:t>).</a:t>
            </a:r>
            <a:r>
              <a:rPr lang="es-ES" i="1" dirty="0" smtClean="0"/>
              <a:t> </a:t>
            </a:r>
            <a:r>
              <a:rPr lang="es-ES" dirty="0" smtClean="0"/>
              <a:t>(</a:t>
            </a:r>
            <a:r>
              <a:rPr lang="es-ES" dirty="0" err="1" smtClean="0"/>
              <a:t>Platt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22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799" y="304800"/>
            <a:ext cx="7696201" cy="1462087"/>
          </a:xfrm>
        </p:spPr>
        <p:txBody>
          <a:bodyPr/>
          <a:lstStyle/>
          <a:p>
            <a:pPr marL="742950" indent="-742950">
              <a:spcAft>
                <a:spcPts val="600"/>
              </a:spcAft>
              <a:buFont typeface="+mj-lt"/>
              <a:buAutoNum type="arabicPeriod" startAt="3"/>
            </a:pPr>
            <a:r>
              <a:rPr lang="en-US" dirty="0" smtClean="0"/>
              <a:t>La </a:t>
            </a:r>
            <a:r>
              <a:rPr lang="en-US" dirty="0" err="1" smtClean="0"/>
              <a:t>testimonianza</a:t>
            </a:r>
            <a:r>
              <a:rPr lang="en-US" dirty="0" smtClean="0"/>
              <a:t> </a:t>
            </a:r>
            <a:r>
              <a:rPr lang="en-US" dirty="0" err="1" smtClean="0"/>
              <a:t>intorna</a:t>
            </a:r>
            <a:r>
              <a:rPr lang="en-US" dirty="0" smtClean="0"/>
              <a:t> a </a:t>
            </a:r>
            <a:r>
              <a:rPr lang="en-US" dirty="0" err="1" smtClean="0"/>
              <a:t>Gesù</a:t>
            </a:r>
            <a:r>
              <a:rPr lang="en-US" dirty="0" smtClean="0"/>
              <a:t> </a:t>
            </a:r>
            <a:r>
              <a:rPr lang="es-PR" dirty="0" smtClean="0"/>
              <a:t>(Giovanni 5:31-40)</a:t>
            </a:r>
            <a:endParaRPr lang="es-PR" dirty="0" smtClean="0"/>
          </a:p>
        </p:txBody>
      </p:sp>
    </p:spTree>
    <p:extLst>
      <p:ext uri="{BB962C8B-B14F-4D97-AF65-F5344CB8AC3E}">
        <p14:creationId xmlns:p14="http://schemas.microsoft.com/office/powerpoint/2010/main" xmlns="" val="26629027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err="1" smtClean="0"/>
              <a:t>Aplicazioni</a:t>
            </a:r>
            <a:endParaRPr lang="es-P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305800" cy="41148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3600" dirty="0" smtClean="0"/>
              <a:t>Il </a:t>
            </a:r>
            <a:r>
              <a:rPr lang="en-US" sz="3600" dirty="0" err="1" smtClean="0"/>
              <a:t>credente</a:t>
            </a:r>
            <a:r>
              <a:rPr lang="en-US" sz="3600" dirty="0" smtClean="0"/>
              <a:t> </a:t>
            </a:r>
            <a:r>
              <a:rPr lang="es-PR" sz="3600" dirty="0" err="1" smtClean="0"/>
              <a:t>deve</a:t>
            </a:r>
            <a:r>
              <a:rPr lang="es-PR" sz="3600" dirty="0" smtClean="0"/>
              <a:t> </a:t>
            </a:r>
            <a:r>
              <a:rPr lang="es-PR" sz="3600" dirty="0" err="1" smtClean="0"/>
              <a:t>sottomettere</a:t>
            </a:r>
            <a:r>
              <a:rPr lang="es-PR" sz="3600" dirty="0" smtClean="0"/>
              <a:t> </a:t>
            </a:r>
            <a:r>
              <a:rPr lang="es-PR" sz="3600" dirty="0" err="1" smtClean="0"/>
              <a:t>tutta</a:t>
            </a:r>
            <a:r>
              <a:rPr lang="es-PR" sz="3600" dirty="0" smtClean="0"/>
              <a:t> la </a:t>
            </a:r>
            <a:r>
              <a:rPr lang="es-PR" sz="3600" dirty="0" err="1" smtClean="0"/>
              <a:t>sua</a:t>
            </a:r>
            <a:r>
              <a:rPr lang="es-PR" sz="3600" dirty="0" smtClean="0"/>
              <a:t> </a:t>
            </a:r>
            <a:r>
              <a:rPr lang="es-PR" sz="3600" dirty="0" err="1" smtClean="0"/>
              <a:t>esperienza</a:t>
            </a:r>
            <a:r>
              <a:rPr lang="es-PR" sz="3600" dirty="0" smtClean="0"/>
              <a:t> </a:t>
            </a:r>
            <a:r>
              <a:rPr lang="es-PR" sz="3600" dirty="0" smtClean="0"/>
              <a:t>cristiana al </a:t>
            </a:r>
            <a:r>
              <a:rPr lang="es-PR" sz="3600" dirty="0" smtClean="0"/>
              <a:t>Padre; </a:t>
            </a:r>
            <a:r>
              <a:rPr lang="es-PR" sz="3600" dirty="0" err="1" smtClean="0"/>
              <a:t>quando</a:t>
            </a:r>
            <a:r>
              <a:rPr lang="es-PR" sz="3600" dirty="0" smtClean="0"/>
              <a:t> </a:t>
            </a:r>
            <a:r>
              <a:rPr lang="en-US" sz="3600" dirty="0" err="1" smtClean="0"/>
              <a:t>così</a:t>
            </a:r>
            <a:r>
              <a:rPr lang="en-US" sz="3600" dirty="0" smtClean="0"/>
              <a:t> </a:t>
            </a:r>
            <a:r>
              <a:rPr lang="en-US" sz="3600" dirty="0" err="1" smtClean="0"/>
              <a:t>accade</a:t>
            </a:r>
            <a:r>
              <a:rPr lang="en-US" sz="3600" dirty="0" smtClean="0"/>
              <a:t> le sue </a:t>
            </a:r>
            <a:r>
              <a:rPr lang="en-US" sz="3600" dirty="0" err="1" smtClean="0"/>
              <a:t>opere</a:t>
            </a:r>
            <a:r>
              <a:rPr lang="en-US" sz="3600" dirty="0" smtClean="0"/>
              <a:t> </a:t>
            </a:r>
            <a:r>
              <a:rPr lang="en-US" sz="3600" dirty="0" err="1" smtClean="0"/>
              <a:t>saranno</a:t>
            </a:r>
            <a:r>
              <a:rPr lang="en-US" sz="3600" dirty="0" smtClean="0"/>
              <a:t> </a:t>
            </a:r>
            <a:r>
              <a:rPr lang="en-US" sz="3600" dirty="0" err="1" smtClean="0"/>
              <a:t>di</a:t>
            </a:r>
            <a:r>
              <a:rPr lang="en-US" sz="3600" dirty="0" smtClean="0"/>
              <a:t> tal</a:t>
            </a:r>
            <a:r>
              <a:rPr lang="en-US" sz="3600" dirty="0" smtClean="0"/>
              <a:t>e </a:t>
            </a:r>
            <a:r>
              <a:rPr lang="en-US" sz="3600" dirty="0" err="1" smtClean="0"/>
              <a:t>maniera</a:t>
            </a:r>
            <a:r>
              <a:rPr lang="en-US" sz="3600" dirty="0" smtClean="0"/>
              <a:t> </a:t>
            </a:r>
            <a:r>
              <a:rPr lang="en-US" sz="3600" dirty="0" err="1" smtClean="0"/>
              <a:t>che</a:t>
            </a:r>
            <a:r>
              <a:rPr lang="en-US" sz="3600" dirty="0" smtClean="0"/>
              <a:t> in </a:t>
            </a:r>
            <a:r>
              <a:rPr lang="en-US" sz="3600" dirty="0" err="1" smtClean="0"/>
              <a:t>esse</a:t>
            </a:r>
            <a:r>
              <a:rPr lang="en-US" sz="3600" dirty="0" smtClean="0"/>
              <a:t> </a:t>
            </a:r>
            <a:r>
              <a:rPr lang="en-US" sz="3600" dirty="0" err="1" smtClean="0"/>
              <a:t>si</a:t>
            </a:r>
            <a:r>
              <a:rPr lang="en-US" sz="3600" dirty="0" smtClean="0"/>
              <a:t> </a:t>
            </a:r>
            <a:r>
              <a:rPr lang="en-US" sz="3600" dirty="0" err="1" smtClean="0"/>
              <a:t>potrà</a:t>
            </a:r>
            <a:r>
              <a:rPr lang="en-US" sz="3600" dirty="0" smtClean="0"/>
              <a:t> </a:t>
            </a:r>
            <a:r>
              <a:rPr lang="en-US" sz="3600" dirty="0" err="1" smtClean="0"/>
              <a:t>vedere</a:t>
            </a:r>
            <a:r>
              <a:rPr lang="en-US" sz="3600" dirty="0" smtClean="0"/>
              <a:t> la </a:t>
            </a:r>
            <a:r>
              <a:rPr lang="en-US" sz="3600" dirty="0" err="1" smtClean="0"/>
              <a:t>sua</a:t>
            </a:r>
            <a:r>
              <a:rPr lang="en-US" sz="3600" dirty="0" smtClean="0"/>
              <a:t> </a:t>
            </a:r>
            <a:r>
              <a:rPr lang="en-US" sz="3600" dirty="0" err="1" smtClean="0"/>
              <a:t>relazione</a:t>
            </a:r>
            <a:r>
              <a:rPr lang="en-US" sz="3600" dirty="0" smtClean="0"/>
              <a:t> </a:t>
            </a:r>
            <a:r>
              <a:rPr lang="en-US" sz="3600" dirty="0" smtClean="0"/>
              <a:t>con </a:t>
            </a:r>
            <a:r>
              <a:rPr lang="en-US" sz="3600" dirty="0" err="1" smtClean="0"/>
              <a:t>Dio</a:t>
            </a:r>
            <a:r>
              <a:rPr lang="es-PR" sz="3600" dirty="0" smtClean="0"/>
              <a:t>.</a:t>
            </a:r>
            <a:endParaRPr lang="es-PR" sz="3600" dirty="0" smtClean="0"/>
          </a:p>
          <a:p>
            <a:pPr>
              <a:spcAft>
                <a:spcPts val="600"/>
              </a:spcAft>
            </a:pPr>
            <a:r>
              <a:rPr lang="es-PR" sz="3600" dirty="0" err="1" smtClean="0"/>
              <a:t>Gesù</a:t>
            </a:r>
            <a:r>
              <a:rPr lang="es-PR" sz="3600" dirty="0" smtClean="0"/>
              <a:t> </a:t>
            </a:r>
            <a:r>
              <a:rPr lang="es-PR" sz="3600" dirty="0" err="1" smtClean="0"/>
              <a:t>chiede</a:t>
            </a:r>
            <a:r>
              <a:rPr lang="es-PR" sz="3600" dirty="0" smtClean="0"/>
              <a:t> che </a:t>
            </a:r>
            <a:r>
              <a:rPr lang="es-PR" sz="3600" dirty="0" err="1" smtClean="0"/>
              <a:t>tutta</a:t>
            </a:r>
            <a:r>
              <a:rPr lang="es-PR" sz="3600" dirty="0" smtClean="0"/>
              <a:t> la </a:t>
            </a:r>
            <a:r>
              <a:rPr lang="es-PR" sz="3600" dirty="0" err="1" smtClean="0"/>
              <a:t>nostra</a:t>
            </a:r>
            <a:r>
              <a:rPr lang="es-PR" sz="3600" dirty="0" smtClean="0"/>
              <a:t> fiducia </a:t>
            </a:r>
            <a:r>
              <a:rPr lang="es-PR" sz="3600" dirty="0" err="1" smtClean="0"/>
              <a:t>sia</a:t>
            </a:r>
            <a:r>
              <a:rPr lang="es-PR" sz="3600" dirty="0" smtClean="0"/>
              <a:t> </a:t>
            </a:r>
            <a:r>
              <a:rPr lang="es-PR" sz="3600" dirty="0" err="1" smtClean="0"/>
              <a:t>depositata</a:t>
            </a:r>
            <a:r>
              <a:rPr lang="es-PR" sz="3600" dirty="0" smtClean="0"/>
              <a:t> in </a:t>
            </a:r>
            <a:r>
              <a:rPr lang="es-PR" sz="3600" dirty="0" err="1" smtClean="0"/>
              <a:t>Egli</a:t>
            </a:r>
            <a:r>
              <a:rPr lang="es-PR" sz="3600" dirty="0" smtClean="0"/>
              <a:t>.</a:t>
            </a:r>
            <a:endParaRPr lang="es-PR" sz="3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E7F7E-33AA-4283-8B9E-027FB821B55F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218A1B8D-2211-4267-85EA-46D8260B611F}" type="slidenum">
              <a:rPr lang="en-US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600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s-PR" dirty="0" err="1" smtClean="0"/>
              <a:t>Bibliografia</a:t>
            </a:r>
            <a:endParaRPr lang="es-PR" dirty="0" smtClean="0"/>
          </a:p>
        </p:txBody>
      </p:sp>
      <p:sp>
        <p:nvSpPr>
          <p:cNvPr id="260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2057400"/>
            <a:ext cx="8534400" cy="4459287"/>
          </a:xfrm>
        </p:spPr>
        <p:txBody>
          <a:bodyPr/>
          <a:lstStyle/>
          <a:p>
            <a:pPr marL="342900" lvl="1" indent="-342900">
              <a:lnSpc>
                <a:spcPct val="80000"/>
              </a:lnSpc>
              <a:spcAft>
                <a:spcPts val="600"/>
              </a:spcAft>
              <a:buClr>
                <a:schemeClr val="folHlink"/>
              </a:buClr>
              <a:buSzPct val="60000"/>
              <a:buNone/>
            </a:pPr>
            <a:r>
              <a:rPr lang="es-ES" sz="1400" dirty="0" err="1"/>
              <a:t>Bartley</a:t>
            </a:r>
            <a:r>
              <a:rPr lang="es-ES" sz="1400" dirty="0"/>
              <a:t>, James et al. Comentario </a:t>
            </a:r>
            <a:r>
              <a:rPr lang="es-ES" sz="1400" dirty="0" err="1"/>
              <a:t>bı́blico</a:t>
            </a:r>
            <a:r>
              <a:rPr lang="es-ES" sz="1400" dirty="0"/>
              <a:t> mundo hispano: Juan. 1. ed. El Paso, TX: Editorial Mundo Hispano, </a:t>
            </a:r>
            <a:r>
              <a:rPr lang="es-ES" sz="1400" dirty="0" smtClean="0"/>
              <a:t>2004</a:t>
            </a:r>
            <a:r>
              <a:rPr lang="es-ES" sz="1400" dirty="0"/>
              <a:t>.</a:t>
            </a:r>
          </a:p>
          <a:p>
            <a:pPr marL="342900" lvl="1" indent="-342900">
              <a:lnSpc>
                <a:spcPct val="80000"/>
              </a:lnSpc>
              <a:spcAft>
                <a:spcPts val="600"/>
              </a:spcAft>
              <a:buClr>
                <a:schemeClr val="folHlink"/>
              </a:buClr>
              <a:buSzPct val="60000"/>
              <a:buNone/>
            </a:pPr>
            <a:r>
              <a:rPr lang="es-ES" sz="1400" dirty="0" smtClean="0"/>
              <a:t>Carson</a:t>
            </a:r>
            <a:r>
              <a:rPr lang="es-ES" sz="1400" dirty="0"/>
              <a:t>, D.A. et al. Nuevo comentario </a:t>
            </a:r>
            <a:r>
              <a:rPr lang="es-ES" sz="1400" dirty="0" err="1"/>
              <a:t>Bı́blico</a:t>
            </a:r>
            <a:r>
              <a:rPr lang="es-ES" sz="1400" dirty="0"/>
              <a:t>: Siglo veintiuno. </a:t>
            </a:r>
            <a:r>
              <a:rPr lang="es-ES" sz="1400" dirty="0" err="1"/>
              <a:t>electronic</a:t>
            </a:r>
            <a:r>
              <a:rPr lang="es-ES" sz="1400" dirty="0"/>
              <a:t> ed. Miami: Sociedades </a:t>
            </a:r>
            <a:r>
              <a:rPr lang="es-ES" sz="1400" dirty="0" err="1"/>
              <a:t>Bı́blicas</a:t>
            </a:r>
            <a:r>
              <a:rPr lang="es-ES" sz="1400" dirty="0"/>
              <a:t> Unidas, 2000</a:t>
            </a:r>
            <a:r>
              <a:rPr lang="es-ES" sz="1400" dirty="0" smtClean="0"/>
              <a:t>.</a:t>
            </a:r>
            <a:endParaRPr lang="es-ES" sz="1400" dirty="0"/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r>
              <a:rPr lang="es-ES" sz="1400" dirty="0" smtClean="0"/>
              <a:t>Douglas, J.D. </a:t>
            </a:r>
            <a:r>
              <a:rPr lang="es-ES" sz="1400" i="1" dirty="0" smtClean="0"/>
              <a:t>Nuevo Diccionario </a:t>
            </a:r>
            <a:r>
              <a:rPr lang="es-ES" sz="1400" i="1" dirty="0" err="1" smtClean="0"/>
              <a:t>Biblico</a:t>
            </a:r>
            <a:r>
              <a:rPr lang="es-ES" sz="1400" i="1" dirty="0" smtClean="0"/>
              <a:t> : Primera </a:t>
            </a:r>
            <a:r>
              <a:rPr lang="es-ES" sz="1400" i="1" dirty="0" err="1" smtClean="0"/>
              <a:t>Edicion</a:t>
            </a:r>
            <a:r>
              <a:rPr lang="es-ES" sz="1400" dirty="0" smtClean="0"/>
              <a:t>. Miami: Sociedades </a:t>
            </a:r>
            <a:r>
              <a:rPr lang="es-ES" sz="1400" dirty="0" err="1" smtClean="0"/>
              <a:t>Bı́blicas</a:t>
            </a:r>
            <a:r>
              <a:rPr lang="es-ES" sz="1400" dirty="0" smtClean="0"/>
              <a:t> Unidas, 2000.</a:t>
            </a:r>
          </a:p>
          <a:p>
            <a:pPr marL="342900" lvl="1" indent="-342900">
              <a:lnSpc>
                <a:spcPct val="80000"/>
              </a:lnSpc>
              <a:spcAft>
                <a:spcPts val="600"/>
              </a:spcAft>
              <a:buClr>
                <a:schemeClr val="folHlink"/>
              </a:buClr>
              <a:buSzPct val="60000"/>
              <a:buNone/>
            </a:pPr>
            <a:r>
              <a:rPr lang="es-ES" sz="1400" dirty="0" err="1"/>
              <a:t>Hendriksen</a:t>
            </a:r>
            <a:r>
              <a:rPr lang="es-ES" sz="1400" dirty="0"/>
              <a:t>, William. Comentario al Nuevo Testamento: El Evangelio </a:t>
            </a:r>
            <a:r>
              <a:rPr lang="es-ES" sz="1400" dirty="0" err="1"/>
              <a:t>según</a:t>
            </a:r>
            <a:r>
              <a:rPr lang="es-ES" sz="1400" dirty="0"/>
              <a:t> San Juan. Grand Rapids, MI: Libros </a:t>
            </a:r>
            <a:r>
              <a:rPr lang="es-ES" sz="1400" dirty="0" err="1"/>
              <a:t>Desafío</a:t>
            </a:r>
            <a:r>
              <a:rPr lang="es-ES" sz="1400" dirty="0"/>
              <a:t>, 1981.</a:t>
            </a:r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r>
              <a:rPr lang="es-ES" sz="1400" dirty="0" err="1" smtClean="0"/>
              <a:t>Lockward</a:t>
            </a:r>
            <a:r>
              <a:rPr lang="es-ES" sz="1400" dirty="0" smtClean="0"/>
              <a:t>, Alfonso. </a:t>
            </a:r>
            <a:r>
              <a:rPr lang="es-ES" sz="1400" i="1" dirty="0" smtClean="0"/>
              <a:t>Nuevo Diccionario De La Biblia.</a:t>
            </a:r>
            <a:r>
              <a:rPr lang="es-ES" sz="1400" dirty="0" smtClean="0"/>
              <a:t> Miami: Editorial </a:t>
            </a:r>
            <a:r>
              <a:rPr lang="es-ES" sz="1400" dirty="0" err="1" smtClean="0"/>
              <a:t>Unilit</a:t>
            </a:r>
            <a:r>
              <a:rPr lang="es-ES" sz="1400" dirty="0" smtClean="0"/>
              <a:t>, 2003.</a:t>
            </a:r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r>
              <a:rPr lang="es-ES" sz="1400" dirty="0" smtClean="0"/>
              <a:t>Nelson, </a:t>
            </a:r>
            <a:r>
              <a:rPr lang="es-ES" sz="1400" dirty="0" err="1" smtClean="0"/>
              <a:t>Wilton</a:t>
            </a:r>
            <a:r>
              <a:rPr lang="es-ES" sz="1400" dirty="0" smtClean="0"/>
              <a:t> M. y Juan Rojas Mayo, </a:t>
            </a:r>
            <a:r>
              <a:rPr lang="es-ES" sz="1400" i="1" dirty="0" smtClean="0"/>
              <a:t>Nelson Nuevo Diccionario Ilustrado De La Biblia</a:t>
            </a:r>
            <a:r>
              <a:rPr lang="es-ES" sz="1400" dirty="0" smtClean="0"/>
              <a:t>, </a:t>
            </a:r>
            <a:r>
              <a:rPr lang="es-ES" sz="1400" dirty="0" err="1" smtClean="0"/>
              <a:t>electronic</a:t>
            </a:r>
            <a:r>
              <a:rPr lang="es-ES" sz="1400" dirty="0" smtClean="0"/>
              <a:t> ed. Nashville: Editorial Caribe, 2000, c1998.</a:t>
            </a:r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r>
              <a:rPr lang="es-ES" sz="1400" dirty="0" err="1" smtClean="0"/>
              <a:t>Palau</a:t>
            </a:r>
            <a:r>
              <a:rPr lang="es-ES" sz="1400" dirty="0"/>
              <a:t>, Luis. </a:t>
            </a:r>
            <a:r>
              <a:rPr lang="es-ES" sz="1400" i="1" dirty="0"/>
              <a:t>Comentario </a:t>
            </a:r>
            <a:r>
              <a:rPr lang="es-ES" sz="1400" i="1" dirty="0" err="1"/>
              <a:t>bı́blico</a:t>
            </a:r>
            <a:r>
              <a:rPr lang="es-ES" sz="1400" i="1" dirty="0"/>
              <a:t> del continente nuevo: San Juan I.</a:t>
            </a:r>
            <a:r>
              <a:rPr lang="es-ES" sz="1400" dirty="0"/>
              <a:t> Miami, FL: Editorial </a:t>
            </a:r>
            <a:r>
              <a:rPr lang="es-ES" sz="1400" dirty="0" err="1"/>
              <a:t>Unilit</a:t>
            </a:r>
            <a:r>
              <a:rPr lang="es-ES" sz="1400" dirty="0"/>
              <a:t>, </a:t>
            </a:r>
            <a:r>
              <a:rPr lang="es-ES" sz="1400" dirty="0" smtClean="0"/>
              <a:t>1991</a:t>
            </a:r>
            <a:r>
              <a:rPr lang="es-ES" sz="1400" dirty="0"/>
              <a:t>.</a:t>
            </a:r>
          </a:p>
          <a:p>
            <a:pPr marL="342900" lvl="1" indent="-342900">
              <a:lnSpc>
                <a:spcPct val="80000"/>
              </a:lnSpc>
              <a:spcAft>
                <a:spcPts val="600"/>
              </a:spcAft>
              <a:buClr>
                <a:schemeClr val="folHlink"/>
              </a:buClr>
              <a:buSzPct val="60000"/>
              <a:buNone/>
            </a:pPr>
            <a:r>
              <a:rPr lang="es-ES" sz="1400" dirty="0" err="1"/>
              <a:t>Platt</a:t>
            </a:r>
            <a:r>
              <a:rPr lang="es-ES" sz="1400" dirty="0"/>
              <a:t>, Alberto T. Estudios </a:t>
            </a:r>
            <a:r>
              <a:rPr lang="es-ES" sz="1400" dirty="0" err="1"/>
              <a:t>Bı́blicos</a:t>
            </a:r>
            <a:r>
              <a:rPr lang="es-ES" sz="1400" dirty="0"/>
              <a:t> ELA: Para que </a:t>
            </a:r>
            <a:r>
              <a:rPr lang="es-ES" sz="1400" dirty="0" err="1"/>
              <a:t>creáis</a:t>
            </a:r>
            <a:r>
              <a:rPr lang="es-ES" sz="1400" dirty="0"/>
              <a:t> (Juan). Puebla, Pue., </a:t>
            </a:r>
            <a:r>
              <a:rPr lang="es-ES" sz="1400" dirty="0" err="1"/>
              <a:t>México</a:t>
            </a:r>
            <a:r>
              <a:rPr lang="es-ES" sz="1400" dirty="0"/>
              <a:t>: Ediciones Las </a:t>
            </a:r>
            <a:r>
              <a:rPr lang="es-ES" sz="1400" dirty="0" err="1"/>
              <a:t>Américas</a:t>
            </a:r>
            <a:r>
              <a:rPr lang="es-ES" sz="1400" dirty="0"/>
              <a:t>, A. C., 1995.</a:t>
            </a:r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r>
              <a:rPr lang="es-PR" sz="1400" dirty="0" err="1" smtClean="0"/>
              <a:t>Stanton</a:t>
            </a:r>
            <a:r>
              <a:rPr lang="es-PR" sz="1400" dirty="0"/>
              <a:t>, Ted O., et al, eds. </a:t>
            </a:r>
            <a:r>
              <a:rPr lang="es-PR" sz="1400" i="1" dirty="0"/>
              <a:t>El Expositor Bíblico: La Biblia, Libro por Libro</a:t>
            </a:r>
            <a:r>
              <a:rPr lang="es-PR" sz="1400" dirty="0"/>
              <a:t>, Maestros de jóvenes y Adultos, Volumen 7. 3ra Ed. El Paso, Texas: Casa Bautista de Publicaciones, 2001, c1997. </a:t>
            </a:r>
            <a:r>
              <a:rPr lang="es-PR" sz="1400" dirty="0" smtClean="0"/>
              <a:t>147-153.</a:t>
            </a:r>
            <a:endParaRPr lang="es-PR" sz="1400" dirty="0"/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r>
              <a:rPr lang="en-US" sz="1400" dirty="0" smtClean="0"/>
              <a:t>Vine, W.E. </a:t>
            </a:r>
            <a:r>
              <a:rPr lang="en-US" sz="1400" i="1" dirty="0" smtClean="0"/>
              <a:t>Vine </a:t>
            </a:r>
            <a:r>
              <a:rPr lang="en-US" sz="1400" i="1" dirty="0" err="1" smtClean="0"/>
              <a:t>Diccionario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Expositivo</a:t>
            </a:r>
            <a:r>
              <a:rPr lang="en-US" sz="1400" i="1" dirty="0" smtClean="0"/>
              <a:t> De </a:t>
            </a:r>
            <a:r>
              <a:rPr lang="en-US" sz="1400" i="1" dirty="0" err="1" smtClean="0"/>
              <a:t>Palabras</a:t>
            </a:r>
            <a:r>
              <a:rPr lang="en-US" sz="1400" i="1" dirty="0" smtClean="0"/>
              <a:t> Del </a:t>
            </a:r>
            <a:r>
              <a:rPr lang="en-US" sz="1400" i="1" dirty="0" err="1" smtClean="0"/>
              <a:t>Antiguo</a:t>
            </a:r>
            <a:r>
              <a:rPr lang="en-US" sz="1400" i="1" dirty="0" smtClean="0"/>
              <a:t> Y Del Nuevo </a:t>
            </a:r>
            <a:r>
              <a:rPr lang="en-US" sz="1400" i="1" dirty="0" err="1" smtClean="0"/>
              <a:t>Testamento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Exhaustivo</a:t>
            </a:r>
            <a:r>
              <a:rPr lang="en-US" sz="1400" dirty="0" smtClean="0"/>
              <a:t>, electronic ed. Nashville: Editorial </a:t>
            </a:r>
            <a:r>
              <a:rPr lang="en-US" sz="1400" dirty="0" err="1" smtClean="0"/>
              <a:t>Caribe</a:t>
            </a:r>
            <a:r>
              <a:rPr lang="en-US" sz="1400" dirty="0" smtClean="0"/>
              <a:t>, 2000, c1999.</a:t>
            </a:r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r>
              <a:rPr lang="es-ES" sz="1400" dirty="0" smtClean="0">
                <a:latin typeface="+mj-lt"/>
                <a:hlinkClick r:id="rId3"/>
              </a:rPr>
              <a:t>http://www.dsmedia.org/resources/illustrations/sweet-publishing/</a:t>
            </a:r>
            <a:r>
              <a:rPr lang="es-ES" sz="1400" dirty="0" smtClean="0">
                <a:latin typeface="+mj-lt"/>
              </a:rPr>
              <a:t>  (imágenes).</a:t>
            </a:r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r>
              <a:rPr lang="en-US" sz="1400" dirty="0" smtClean="0">
                <a:hlinkClick r:id="rId4"/>
              </a:rPr>
              <a:t>http://st-takla.org/Gallery/Bible/Illustrations/Bible-Slides/OT/Hosea.html</a:t>
            </a:r>
            <a:endParaRPr lang="en-US" sz="1400" dirty="0" smtClean="0"/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endParaRPr lang="en-US" sz="1400" dirty="0" smtClean="0"/>
          </a:p>
        </p:txBody>
      </p:sp>
      <p:sp>
        <p:nvSpPr>
          <p:cNvPr id="260100" name="Slide Number Placeholder 3"/>
          <p:cNvSpPr txBox="1">
            <a:spLocks noGrp="1"/>
          </p:cNvSpPr>
          <p:nvPr/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3F4E463-F5E4-45E0-82AC-34CAC993DA12}" type="slidenum">
              <a:rPr lang="en-US" sz="1400">
                <a:solidFill>
                  <a:srgbClr val="000000"/>
                </a:solidFill>
              </a:rPr>
              <a:pPr algn="r"/>
              <a:t>24</a:t>
            </a:fld>
            <a:endParaRPr lang="en-US"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8C845-AC6A-4CB1-AD25-7DB23307EAA9}" type="slidenum">
              <a:rPr lang="en-US"/>
              <a:pPr/>
              <a:t>25</a:t>
            </a:fld>
            <a:endParaRPr lang="en-US"/>
          </a:p>
        </p:txBody>
      </p:sp>
      <p:sp>
        <p:nvSpPr>
          <p:cNvPr id="23859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57200"/>
            <a:ext cx="7772400" cy="914400"/>
          </a:xfrm>
          <a:solidFill>
            <a:schemeClr val="bg1">
              <a:lumMod val="95000"/>
              <a:lumOff val="5000"/>
              <a:alpha val="45000"/>
            </a:schemeClr>
          </a:solidFill>
          <a:ln/>
        </p:spPr>
        <p:txBody>
          <a:bodyPr anchor="ctr"/>
          <a:lstStyle/>
          <a:p>
            <a:pPr algn="ctr"/>
            <a:r>
              <a:rPr lang="es-PR" dirty="0" err="1" smtClean="0"/>
              <a:t>Prossimo</a:t>
            </a:r>
            <a:r>
              <a:rPr lang="es-PR" dirty="0" smtClean="0"/>
              <a:t> Studio(Libro </a:t>
            </a:r>
            <a:r>
              <a:rPr lang="es-PR" dirty="0" smtClean="0"/>
              <a:t>7)</a:t>
            </a:r>
            <a:endParaRPr lang="es-PR" dirty="0"/>
          </a:p>
        </p:txBody>
      </p:sp>
      <p:sp>
        <p:nvSpPr>
          <p:cNvPr id="238596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85800" y="1371600"/>
            <a:ext cx="7772400" cy="4495800"/>
          </a:xfrm>
          <a:solidFill>
            <a:schemeClr val="bg1">
              <a:lumMod val="95000"/>
              <a:lumOff val="5000"/>
              <a:alpha val="45000"/>
            </a:schemeClr>
          </a:solidFill>
          <a:ln/>
        </p:spPr>
        <p:txBody>
          <a:bodyPr anchor="ctr">
            <a:noAutofit/>
          </a:bodyPr>
          <a:lstStyle/>
          <a:p>
            <a:pPr marL="0" indent="0" algn="ctr">
              <a:spcAft>
                <a:spcPts val="600"/>
              </a:spcAft>
              <a:buFontTx/>
              <a:buNone/>
            </a:pPr>
            <a:r>
              <a:rPr lang="es-P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Unità7</a:t>
            </a:r>
            <a:r>
              <a:rPr lang="es-P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s-P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Dopo </a:t>
            </a:r>
            <a:r>
              <a:rPr lang="es-PR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Giudea</a:t>
            </a:r>
            <a:endParaRPr lang="es-P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spcAft>
                <a:spcPts val="600"/>
              </a:spcAft>
              <a:buFontTx/>
              <a:buNone/>
            </a:pPr>
            <a:r>
              <a:rPr lang="es-P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s-P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tudio </a:t>
            </a:r>
            <a:r>
              <a:rPr lang="es-P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21:                                         </a:t>
            </a:r>
            <a:r>
              <a:rPr lang="es-P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s-PR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Gesù</a:t>
            </a:r>
            <a:r>
              <a:rPr lang="es-P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s-PR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</a:t>
            </a:r>
            <a:r>
              <a:rPr lang="es-P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PR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</a:t>
            </a:r>
            <a:r>
              <a:rPr lang="es-P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Vita”</a:t>
            </a:r>
            <a:endParaRPr lang="es-PR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FontTx/>
              <a:buNone/>
              <a:tabLst>
                <a:tab pos="457200" algn="l"/>
              </a:tabLst>
            </a:pPr>
            <a:r>
              <a:rPr lang="es-P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s-P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s-P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Giovanni </a:t>
            </a:r>
            <a:r>
              <a:rPr lang="es-P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6:1-71)                                                    25 </a:t>
            </a:r>
            <a:r>
              <a:rPr lang="es-P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febbraio</a:t>
            </a:r>
            <a:r>
              <a:rPr lang="es-P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2014</a:t>
            </a:r>
            <a:endParaRPr lang="es-P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8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3859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38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385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385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595" grpId="0" animBg="1"/>
      <p:bldP spid="238596" grpId="0" build="p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EFDBB-2F4C-4AE3-B2A9-4BD49D4D7AFF}" type="slidenum">
              <a:rPr lang="en-US"/>
              <a:pPr/>
              <a:t>26</a:t>
            </a:fld>
            <a:endParaRPr lang="en-US"/>
          </a:p>
        </p:txBody>
      </p:sp>
      <p:pic>
        <p:nvPicPr>
          <p:cNvPr id="17410" name="Picture 2" descr="IBB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676400" y="990601"/>
            <a:ext cx="5791200" cy="484981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77434</TotalTime>
  <Words>1848</Words>
  <Application>Microsoft Office PowerPoint</Application>
  <PresentationFormat>On-screen Show (4:3)</PresentationFormat>
  <Paragraphs>181</Paragraphs>
  <Slides>26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Blends</vt:lpstr>
      <vt:lpstr>Office Theme</vt:lpstr>
      <vt:lpstr>Slide 1</vt:lpstr>
      <vt:lpstr>Contesto</vt:lpstr>
      <vt:lpstr>Testo chiave</vt:lpstr>
      <vt:lpstr>Abbozzo dello Studio</vt:lpstr>
      <vt:lpstr>Chi non onora il Figlio, non onora il Padre (Giovanni 5:19-23)</vt:lpstr>
      <vt:lpstr>Chi non onora il Figlio, non onora il Padre (Giovanni 5:19-23)</vt:lpstr>
      <vt:lpstr>Chi non onora il Figlio, non onora il Padre (Giovanni 5:19-23)</vt:lpstr>
      <vt:lpstr>Chi non onora il Figlio, non onora il Padre (Giovanni 5:19-23)</vt:lpstr>
      <vt:lpstr>Dalla morta alla vita (Giovanni 5:24-30)</vt:lpstr>
      <vt:lpstr>Dalla morta alla vita (Giovanni 5:24-30)</vt:lpstr>
      <vt:lpstr>Dalla morta alla vita (Giovanni 5:24-30)</vt:lpstr>
      <vt:lpstr>Dalla morta alla vita (Giovanni 5:24-30)</vt:lpstr>
      <vt:lpstr>Dalla morta alla vita (Giovanni 5:24-30)</vt:lpstr>
      <vt:lpstr>La testimonianza intorno a Gesù (Giovanni 5:31-40)</vt:lpstr>
      <vt:lpstr>La testimonianza intorna a Gesù (Giovanni 5:31-40)</vt:lpstr>
      <vt:lpstr>La testimonianza intorna a Gesù (Giovanni 5:31-40)</vt:lpstr>
      <vt:lpstr>La testimonianza intorna a Gesù (Giovanni 5:31-40)</vt:lpstr>
      <vt:lpstr>La testimonianza intorna a Gesù (Giovanni 5:31-40)</vt:lpstr>
      <vt:lpstr>La testimonianza intorna a Gesù (Giovanni 5:31-40)</vt:lpstr>
      <vt:lpstr>La testimonianza intorna a Gesù (Giovanni 5:31-40)</vt:lpstr>
      <vt:lpstr>La testimonianza intorna a Gesù (Giovanni 5:31-40)</vt:lpstr>
      <vt:lpstr>La testimonianza intorna a Gesù (Giovanni 5:31-40)</vt:lpstr>
      <vt:lpstr>Aplicazioni</vt:lpstr>
      <vt:lpstr>Bibliografia</vt:lpstr>
      <vt:lpstr>Prossimo Studio(Libro 7)</vt:lpstr>
      <vt:lpstr>Slide 26</vt:lpstr>
    </vt:vector>
  </TitlesOfParts>
  <Company>UIPR-Aguadilla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20_la_autoridad_de_jesus.pptx</dc:title>
  <dc:creator>JRIVERA</dc:creator>
  <cp:lastModifiedBy>Jose Luis</cp:lastModifiedBy>
  <cp:revision>3058</cp:revision>
  <cp:lastPrinted>2013-09-24T20:44:31Z</cp:lastPrinted>
  <dcterms:created xsi:type="dcterms:W3CDTF">2007-01-24T21:53:34Z</dcterms:created>
  <dcterms:modified xsi:type="dcterms:W3CDTF">2014-07-10T02:26:25Z</dcterms:modified>
</cp:coreProperties>
</file>