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  <p:sldMasterId id="2147483701" r:id="rId3"/>
  </p:sldMasterIdLst>
  <p:notesMasterIdLst>
    <p:notesMasterId r:id="rId46"/>
  </p:notesMasterIdLst>
  <p:handoutMasterIdLst>
    <p:handoutMasterId r:id="rId47"/>
  </p:handoutMasterIdLst>
  <p:sldIdLst>
    <p:sldId id="901" r:id="rId4"/>
    <p:sldId id="530" r:id="rId5"/>
    <p:sldId id="1315" r:id="rId6"/>
    <p:sldId id="1265" r:id="rId7"/>
    <p:sldId id="1532" r:id="rId8"/>
    <p:sldId id="1533" r:id="rId9"/>
    <p:sldId id="1534" r:id="rId10"/>
    <p:sldId id="1535" r:id="rId11"/>
    <p:sldId id="1536" r:id="rId12"/>
    <p:sldId id="1537" r:id="rId13"/>
    <p:sldId id="1538" r:id="rId14"/>
    <p:sldId id="1539" r:id="rId15"/>
    <p:sldId id="1540" r:id="rId16"/>
    <p:sldId id="1309" r:id="rId17"/>
    <p:sldId id="1372" r:id="rId18"/>
    <p:sldId id="1541" r:id="rId19"/>
    <p:sldId id="1528" r:id="rId20"/>
    <p:sldId id="1529" r:id="rId21"/>
    <p:sldId id="1542" r:id="rId22"/>
    <p:sldId id="1543" r:id="rId23"/>
    <p:sldId id="1544" r:id="rId24"/>
    <p:sldId id="1545" r:id="rId25"/>
    <p:sldId id="1546" r:id="rId26"/>
    <p:sldId id="757" r:id="rId27"/>
    <p:sldId id="1284" r:id="rId28"/>
    <p:sldId id="1527" r:id="rId29"/>
    <p:sldId id="1547" r:id="rId30"/>
    <p:sldId id="1549" r:id="rId31"/>
    <p:sldId id="1548" r:id="rId32"/>
    <p:sldId id="1550" r:id="rId33"/>
    <p:sldId id="1551" r:id="rId34"/>
    <p:sldId id="1322" r:id="rId35"/>
    <p:sldId id="1462" r:id="rId36"/>
    <p:sldId id="1506" r:id="rId37"/>
    <p:sldId id="1552" r:id="rId38"/>
    <p:sldId id="1553" r:id="rId39"/>
    <p:sldId id="1554" r:id="rId40"/>
    <p:sldId id="1555" r:id="rId41"/>
    <p:sldId id="1370" r:id="rId42"/>
    <p:sldId id="542" r:id="rId43"/>
    <p:sldId id="1371" r:id="rId44"/>
    <p:sldId id="269" r:id="rId45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76" d="100"/>
          <a:sy n="76" d="100"/>
        </p:scale>
        <p:origin x="115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commentAuthors" Target="commentAuthors.xml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777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619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398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0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42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2866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23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463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925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5757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816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6862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40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41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42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8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607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482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5/20/2014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899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836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4727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9696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652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85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330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66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450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0155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95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9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095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6: </a:t>
            </a:r>
            <a:r>
              <a:rPr lang="it-IT" sz="3600" dirty="0" smtClean="0">
                <a:solidFill>
                  <a:schemeClr val="tx2"/>
                </a:solidFill>
                <a:latin typeface="Candara" pitchFamily="34" charset="0"/>
              </a:rPr>
              <a:t>Cominciando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 in Galilea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S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18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</a:t>
            </a:r>
            <a:r>
              <a:rPr kumimoji="0" lang="en-US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Gesù</a:t>
            </a:r>
            <a:r>
              <a:rPr lang="en-US" sz="44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, </a:t>
            </a:r>
            <a:r>
              <a:rPr lang="it-IT" sz="44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l’acqua</a:t>
            </a:r>
            <a:r>
              <a:rPr lang="en-US" sz="44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 di vita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(Giovanni 4:1-42)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4 </a:t>
            </a:r>
            <a:r>
              <a:rPr lang="it-IT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febbraio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Comprovazione</a:t>
            </a:r>
            <a:r>
              <a:rPr lang="es-PR" dirty="0" smtClean="0"/>
              <a:t> di </a:t>
            </a:r>
            <a:r>
              <a:rPr lang="es-PR" dirty="0" err="1" smtClean="0"/>
              <a:t>lettura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es-PR" dirty="0" err="1" smtClean="0"/>
              <a:t>Quando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ha </a:t>
            </a:r>
            <a:r>
              <a:rPr lang="es-PR" dirty="0" err="1" smtClean="0"/>
              <a:t>chiesto</a:t>
            </a:r>
            <a:r>
              <a:rPr lang="es-PR" dirty="0" smtClean="0"/>
              <a:t> </a:t>
            </a:r>
            <a:r>
              <a:rPr lang="es-PR" dirty="0" err="1" smtClean="0"/>
              <a:t>acqua</a:t>
            </a:r>
            <a:r>
              <a:rPr lang="es-PR" dirty="0" smtClean="0"/>
              <a:t> </a:t>
            </a:r>
            <a:r>
              <a:rPr lang="es-PR" dirty="0" err="1" smtClean="0"/>
              <a:t>alla</a:t>
            </a:r>
            <a:r>
              <a:rPr lang="es-PR" dirty="0" smtClean="0"/>
              <a:t> </a:t>
            </a:r>
            <a:r>
              <a:rPr lang="es-PR" dirty="0" err="1" smtClean="0"/>
              <a:t>donna</a:t>
            </a:r>
            <a:r>
              <a:rPr lang="es-PR" dirty="0" smtClean="0"/>
              <a:t>, </a:t>
            </a:r>
            <a:r>
              <a:rPr lang="es-PR" dirty="0" err="1" smtClean="0"/>
              <a:t>lei</a:t>
            </a:r>
            <a:r>
              <a:rPr lang="es-PR" dirty="0" smtClean="0"/>
              <a:t>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err="1" smtClean="0"/>
              <a:t>Glielo</a:t>
            </a:r>
            <a:r>
              <a:rPr lang="es-PR" dirty="0" smtClean="0"/>
              <a:t> ha dato.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Si è arrabiata.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err="1" smtClean="0"/>
              <a:t>Gli</a:t>
            </a:r>
            <a:r>
              <a:rPr lang="es-PR" dirty="0" smtClean="0"/>
              <a:t> ha </a:t>
            </a:r>
            <a:r>
              <a:rPr lang="es-PR" dirty="0" err="1" smtClean="0"/>
              <a:t>fatto</a:t>
            </a:r>
            <a:r>
              <a:rPr lang="es-PR" dirty="0" smtClean="0"/>
              <a:t> una </a:t>
            </a:r>
            <a:r>
              <a:rPr lang="es-PR" dirty="0" err="1" smtClean="0"/>
              <a:t>domanda</a:t>
            </a:r>
            <a:r>
              <a:rPr lang="es-PR" dirty="0" smtClean="0"/>
              <a:t>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Lo ha </a:t>
            </a:r>
            <a:r>
              <a:rPr lang="es-PR" dirty="0" err="1" smtClean="0"/>
              <a:t>ignorato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087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Comprovazione</a:t>
            </a:r>
            <a:r>
              <a:rPr lang="es-PR" dirty="0" smtClean="0"/>
              <a:t> di </a:t>
            </a:r>
            <a:r>
              <a:rPr lang="es-PR" dirty="0" err="1" smtClean="0"/>
              <a:t>lettura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2"/>
            <a:ext cx="8534400" cy="4687887"/>
          </a:xfrm>
        </p:spPr>
        <p:txBody>
          <a:bodyPr/>
          <a:lstStyle/>
          <a:p>
            <a:pPr marL="514350" indent="-514350">
              <a:buFont typeface="+mj-lt"/>
              <a:buAutoNum type="arabicPeriod" startAt="7"/>
            </a:pPr>
            <a:r>
              <a:rPr lang="es-PR" dirty="0" err="1" smtClean="0"/>
              <a:t>Quale</a:t>
            </a:r>
            <a:r>
              <a:rPr lang="es-PR" dirty="0" smtClean="0"/>
              <a:t> </a:t>
            </a:r>
            <a:r>
              <a:rPr lang="es-PR" dirty="0" err="1" smtClean="0"/>
              <a:t>delle</a:t>
            </a:r>
            <a:r>
              <a:rPr lang="es-PR" dirty="0" smtClean="0"/>
              <a:t> </a:t>
            </a:r>
            <a:r>
              <a:rPr lang="es-PR" dirty="0" err="1" smtClean="0"/>
              <a:t>seguente</a:t>
            </a:r>
            <a:r>
              <a:rPr lang="es-PR" dirty="0" smtClean="0"/>
              <a:t> </a:t>
            </a:r>
            <a:r>
              <a:rPr lang="es-PR" dirty="0" err="1" smtClean="0"/>
              <a:t>racconta</a:t>
            </a:r>
            <a:r>
              <a:rPr lang="es-PR" dirty="0" smtClean="0"/>
              <a:t> un </a:t>
            </a:r>
            <a:r>
              <a:rPr lang="es-PR" dirty="0" err="1" smtClean="0"/>
              <a:t>fatto</a:t>
            </a:r>
            <a:r>
              <a:rPr lang="es-PR" dirty="0" smtClean="0"/>
              <a:t> </a:t>
            </a:r>
            <a:r>
              <a:rPr lang="es-PR" dirty="0" err="1" smtClean="0"/>
              <a:t>sociale</a:t>
            </a:r>
            <a:r>
              <a:rPr lang="es-PR" dirty="0" smtClean="0"/>
              <a:t> che </a:t>
            </a:r>
            <a:r>
              <a:rPr lang="es-PR" dirty="0" err="1" smtClean="0"/>
              <a:t>impariamo</a:t>
            </a:r>
            <a:r>
              <a:rPr lang="es-PR" dirty="0" smtClean="0"/>
              <a:t> dalla </a:t>
            </a:r>
            <a:r>
              <a:rPr lang="es-PR" dirty="0" err="1" smtClean="0"/>
              <a:t>conversazione</a:t>
            </a:r>
            <a:r>
              <a:rPr lang="es-PR" dirty="0" smtClean="0"/>
              <a:t> </a:t>
            </a:r>
            <a:r>
              <a:rPr lang="es-PR" dirty="0" err="1" smtClean="0"/>
              <a:t>fra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e la </a:t>
            </a:r>
            <a:r>
              <a:rPr lang="es-PR" dirty="0" err="1" smtClean="0"/>
              <a:t>donna</a:t>
            </a:r>
            <a:r>
              <a:rPr lang="es-PR" dirty="0" smtClean="0"/>
              <a:t>?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</a:t>
            </a:r>
            <a:r>
              <a:rPr lang="es-PR" dirty="0" err="1" smtClean="0"/>
              <a:t>donna</a:t>
            </a:r>
            <a:r>
              <a:rPr lang="es-PR" dirty="0" smtClean="0"/>
              <a:t> era </a:t>
            </a:r>
            <a:r>
              <a:rPr lang="es-PR" dirty="0" err="1" smtClean="0"/>
              <a:t>recentemente</a:t>
            </a:r>
            <a:r>
              <a:rPr lang="es-PR" dirty="0" smtClean="0"/>
              <a:t> </a:t>
            </a:r>
            <a:r>
              <a:rPr lang="es-PR" dirty="0" err="1" smtClean="0"/>
              <a:t>sposata</a:t>
            </a:r>
            <a:r>
              <a:rPr lang="es-PR" dirty="0" smtClean="0"/>
              <a:t>.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Había mala relación entre judíos y samaritanos.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pozzo</a:t>
            </a:r>
            <a:r>
              <a:rPr lang="es-PR" dirty="0" smtClean="0"/>
              <a:t> era per </a:t>
            </a:r>
            <a:r>
              <a:rPr lang="es-PR" dirty="0" err="1" smtClean="0"/>
              <a:t>l’uso</a:t>
            </a:r>
            <a:r>
              <a:rPr lang="es-PR" dirty="0" smtClean="0"/>
              <a:t> </a:t>
            </a:r>
            <a:r>
              <a:rPr lang="es-PR" dirty="0" err="1" smtClean="0"/>
              <a:t>esclusivo</a:t>
            </a:r>
            <a:r>
              <a:rPr lang="es-PR" dirty="0" smtClean="0"/>
              <a:t> de los aldeanos.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Le </a:t>
            </a:r>
            <a:r>
              <a:rPr lang="es-PR" dirty="0" err="1" smtClean="0"/>
              <a:t>donne</a:t>
            </a:r>
            <a:r>
              <a:rPr lang="es-PR" dirty="0" smtClean="0"/>
              <a:t> non </a:t>
            </a:r>
            <a:r>
              <a:rPr lang="es-PR" dirty="0" err="1" smtClean="0"/>
              <a:t>dovevano</a:t>
            </a:r>
            <a:r>
              <a:rPr lang="es-PR" dirty="0" smtClean="0"/>
              <a:t> parlare </a:t>
            </a:r>
            <a:r>
              <a:rPr lang="es-PR" dirty="0" err="1" smtClean="0"/>
              <a:t>coi</a:t>
            </a:r>
            <a:r>
              <a:rPr lang="es-PR" dirty="0" smtClean="0"/>
              <a:t> </a:t>
            </a:r>
            <a:r>
              <a:rPr lang="es-PR" dirty="0" err="1" smtClean="0"/>
              <a:t>uomini</a:t>
            </a:r>
            <a:r>
              <a:rPr lang="es-PR" dirty="0" smtClean="0"/>
              <a:t>. 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1011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Comprovazione</a:t>
            </a:r>
            <a:r>
              <a:rPr lang="es-PR" dirty="0" smtClean="0"/>
              <a:t> di </a:t>
            </a:r>
            <a:r>
              <a:rPr lang="es-PR" dirty="0" err="1" smtClean="0"/>
              <a:t>lettura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8"/>
            </a:pPr>
            <a:r>
              <a:rPr lang="es-PR" dirty="0" err="1" smtClean="0"/>
              <a:t>Quale</a:t>
            </a:r>
            <a:r>
              <a:rPr lang="es-PR" dirty="0" smtClean="0"/>
              <a:t> </a:t>
            </a:r>
            <a:r>
              <a:rPr lang="es-PR" dirty="0" err="1" smtClean="0"/>
              <a:t>delle</a:t>
            </a:r>
            <a:r>
              <a:rPr lang="es-PR" dirty="0" smtClean="0"/>
              <a:t> </a:t>
            </a:r>
            <a:r>
              <a:rPr lang="es-PR" dirty="0" err="1" smtClean="0"/>
              <a:t>seguente</a:t>
            </a:r>
            <a:r>
              <a:rPr lang="es-PR" dirty="0" smtClean="0"/>
              <a:t> </a:t>
            </a:r>
            <a:r>
              <a:rPr lang="es-PR" dirty="0" err="1" smtClean="0"/>
              <a:t>espressioni</a:t>
            </a:r>
            <a:r>
              <a:rPr lang="es-PR" dirty="0" smtClean="0"/>
              <a:t> è vera?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mujer le dio agua a Jesús.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mujer le pidió agua a Jesús.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</a:t>
            </a:r>
            <a:r>
              <a:rPr lang="es-PR" dirty="0" err="1" smtClean="0"/>
              <a:t>donna</a:t>
            </a:r>
            <a:r>
              <a:rPr lang="es-PR" dirty="0" smtClean="0"/>
              <a:t> </a:t>
            </a:r>
            <a:r>
              <a:rPr lang="es-PR" dirty="0" err="1" smtClean="0"/>
              <a:t>aveva</a:t>
            </a:r>
            <a:r>
              <a:rPr lang="es-PR" dirty="0" smtClean="0"/>
              <a:t> </a:t>
            </a:r>
            <a:r>
              <a:rPr lang="es-PR" dirty="0" err="1" smtClean="0"/>
              <a:t>avuto</a:t>
            </a:r>
            <a:r>
              <a:rPr lang="es-PR" dirty="0" smtClean="0"/>
              <a:t> </a:t>
            </a:r>
            <a:r>
              <a:rPr lang="es-PR" dirty="0" err="1" smtClean="0"/>
              <a:t>sette</a:t>
            </a:r>
            <a:r>
              <a:rPr lang="es-PR" dirty="0" smtClean="0"/>
              <a:t> maridos.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mujer estaba casada con un samaritano.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69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Comprovazione</a:t>
            </a:r>
            <a:r>
              <a:rPr lang="es-PR" dirty="0" smtClean="0"/>
              <a:t> di </a:t>
            </a:r>
            <a:r>
              <a:rPr lang="es-PR" dirty="0" err="1" smtClean="0"/>
              <a:t>lettura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534400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9"/>
            </a:pPr>
            <a:r>
              <a:rPr lang="es-PR" dirty="0" smtClean="0"/>
              <a:t>Dopo di parlare con </a:t>
            </a:r>
            <a:r>
              <a:rPr lang="es-PR" dirty="0" err="1" smtClean="0"/>
              <a:t>Gesù</a:t>
            </a:r>
            <a:r>
              <a:rPr lang="es-PR" dirty="0" smtClean="0"/>
              <a:t> </a:t>
            </a:r>
            <a:r>
              <a:rPr lang="es-PR" dirty="0" err="1" smtClean="0"/>
              <a:t>sull’arrivo</a:t>
            </a:r>
            <a:r>
              <a:rPr lang="es-PR" dirty="0" smtClean="0"/>
              <a:t> del “</a:t>
            </a:r>
            <a:r>
              <a:rPr lang="es-PR" dirty="0" err="1" smtClean="0"/>
              <a:t>Messia</a:t>
            </a:r>
            <a:r>
              <a:rPr lang="es-PR" dirty="0" smtClean="0"/>
              <a:t>, </a:t>
            </a:r>
            <a:r>
              <a:rPr lang="es-PR" dirty="0" err="1" smtClean="0"/>
              <a:t>chiamato</a:t>
            </a:r>
            <a:r>
              <a:rPr lang="es-PR" dirty="0" smtClean="0"/>
              <a:t> </a:t>
            </a:r>
            <a:r>
              <a:rPr lang="es-PR" dirty="0" err="1" smtClean="0"/>
              <a:t>il</a:t>
            </a:r>
            <a:r>
              <a:rPr lang="es-PR" dirty="0" smtClean="0"/>
              <a:t> Cristo”: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err="1" smtClean="0"/>
              <a:t>Gesù</a:t>
            </a:r>
            <a:r>
              <a:rPr lang="es-PR" dirty="0" smtClean="0"/>
              <a:t> le </a:t>
            </a:r>
            <a:r>
              <a:rPr lang="es-PR" dirty="0" err="1" smtClean="0"/>
              <a:t>indicò</a:t>
            </a:r>
            <a:r>
              <a:rPr lang="es-PR" dirty="0" smtClean="0"/>
              <a:t> che </a:t>
            </a:r>
            <a:r>
              <a:rPr lang="es-PR" dirty="0" err="1" smtClean="0"/>
              <a:t>Lui</a:t>
            </a:r>
            <a:r>
              <a:rPr lang="es-PR" dirty="0" smtClean="0"/>
              <a:t> era </a:t>
            </a:r>
            <a:r>
              <a:rPr lang="es-PR" dirty="0" err="1" smtClean="0"/>
              <a:t>il</a:t>
            </a:r>
            <a:r>
              <a:rPr lang="es-PR" dirty="0" smtClean="0"/>
              <a:t> </a:t>
            </a:r>
            <a:r>
              <a:rPr lang="es-PR" dirty="0" err="1" smtClean="0"/>
              <a:t>Messia</a:t>
            </a:r>
            <a:r>
              <a:rPr lang="es-PR" dirty="0" smtClean="0"/>
              <a:t>.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</a:t>
            </a:r>
            <a:r>
              <a:rPr lang="es-PR" dirty="0" err="1" smtClean="0"/>
              <a:t>donna</a:t>
            </a:r>
            <a:r>
              <a:rPr lang="es-PR" dirty="0" smtClean="0"/>
              <a:t> </a:t>
            </a:r>
            <a:r>
              <a:rPr lang="es-PR" dirty="0" err="1" smtClean="0"/>
              <a:t>gli</a:t>
            </a:r>
            <a:r>
              <a:rPr lang="es-PR" dirty="0" smtClean="0"/>
              <a:t> </a:t>
            </a:r>
            <a:r>
              <a:rPr lang="es-PR" dirty="0" err="1" smtClean="0"/>
              <a:t>indicò</a:t>
            </a:r>
            <a:r>
              <a:rPr lang="es-PR" dirty="0" smtClean="0"/>
              <a:t> che i </a:t>
            </a:r>
            <a:r>
              <a:rPr lang="es-PR" dirty="0" err="1" smtClean="0"/>
              <a:t>suoi</a:t>
            </a:r>
            <a:r>
              <a:rPr lang="es-PR" dirty="0" smtClean="0"/>
              <a:t> </a:t>
            </a:r>
            <a:r>
              <a:rPr lang="es-PR" dirty="0" err="1" smtClean="0"/>
              <a:t>antenati</a:t>
            </a:r>
            <a:r>
              <a:rPr lang="es-PR" dirty="0" smtClean="0"/>
              <a:t> </a:t>
            </a:r>
            <a:r>
              <a:rPr lang="es-PR" dirty="0" err="1" smtClean="0"/>
              <a:t>adoravano</a:t>
            </a:r>
            <a:r>
              <a:rPr lang="es-PR" dirty="0" smtClean="0"/>
              <a:t> in </a:t>
            </a:r>
            <a:r>
              <a:rPr lang="es-PR" dirty="0" err="1" smtClean="0"/>
              <a:t>quel</a:t>
            </a:r>
            <a:r>
              <a:rPr lang="es-PR" dirty="0" smtClean="0"/>
              <a:t> monte.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</a:t>
            </a:r>
            <a:r>
              <a:rPr lang="es-PR" dirty="0" err="1" smtClean="0"/>
              <a:t>donna</a:t>
            </a:r>
            <a:r>
              <a:rPr lang="es-PR" dirty="0" smtClean="0"/>
              <a:t> </a:t>
            </a:r>
            <a:r>
              <a:rPr lang="es-PR" dirty="0" err="1" smtClean="0"/>
              <a:t>continuò</a:t>
            </a:r>
            <a:r>
              <a:rPr lang="es-PR" dirty="0" smtClean="0"/>
              <a:t> con i </a:t>
            </a:r>
            <a:r>
              <a:rPr lang="es-PR" dirty="0" err="1" smtClean="0"/>
              <a:t>suoi</a:t>
            </a:r>
            <a:r>
              <a:rPr lang="es-PR" dirty="0" smtClean="0"/>
              <a:t> </a:t>
            </a:r>
            <a:r>
              <a:rPr lang="es-PR" dirty="0" err="1" smtClean="0"/>
              <a:t>lavori</a:t>
            </a:r>
            <a:r>
              <a:rPr lang="es-PR" dirty="0" smtClean="0"/>
              <a:t>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err="1" smtClean="0"/>
              <a:t>Tutte</a:t>
            </a:r>
            <a:r>
              <a:rPr lang="es-PR" dirty="0" smtClean="0"/>
              <a:t> le </a:t>
            </a:r>
            <a:r>
              <a:rPr lang="es-PR" dirty="0" err="1" smtClean="0"/>
              <a:t>anteriori</a:t>
            </a:r>
            <a:r>
              <a:rPr lang="es-PR" dirty="0" smtClean="0"/>
              <a:t> </a:t>
            </a:r>
            <a:r>
              <a:rPr lang="es-PR" dirty="0" err="1" smtClean="0"/>
              <a:t>sono</a:t>
            </a:r>
            <a:r>
              <a:rPr lang="es-PR" dirty="0" smtClean="0"/>
              <a:t> </a:t>
            </a:r>
            <a:r>
              <a:rPr lang="es-PR" dirty="0" err="1" smtClean="0"/>
              <a:t>vere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573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</a:pPr>
            <a:r>
              <a:rPr lang="en-US" dirty="0" smtClean="0"/>
              <a:t>1. </a:t>
            </a:r>
            <a:r>
              <a:rPr lang="en-US" dirty="0" err="1" smtClean="0"/>
              <a:t>Gesù</a:t>
            </a:r>
            <a:r>
              <a:rPr lang="en-US" dirty="0" smtClean="0"/>
              <a:t>, </a:t>
            </a:r>
            <a:r>
              <a:rPr lang="en-US" dirty="0" err="1" smtClean="0"/>
              <a:t>l’acqua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vita </a:t>
            </a:r>
            <a:r>
              <a:rPr lang="es-PR" dirty="0" smtClean="0">
                <a:solidFill>
                  <a:srgbClr val="FF0000"/>
                </a:solidFill>
              </a:rPr>
              <a:t>(Giovanni 4:1-15)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1905001"/>
            <a:ext cx="6747448" cy="4953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r>
              <a:rPr lang="es-ES" sz="2800" dirty="0" smtClean="0">
                <a:latin typeface="Candara" pitchFamily="34" charset="0"/>
              </a:rPr>
              <a:t>“</a:t>
            </a:r>
            <a:r>
              <a:rPr lang="it-IT" sz="2800" dirty="0" smtClean="0">
                <a:latin typeface="Candara" pitchFamily="34" charset="0"/>
              </a:rPr>
              <a:t>Quando dunque Gesù seppe che i farisei avevano udito che egli faceva e battezzava più discepoli di Giovanni (sebbene non fosse Gesù che battezzava, ma i suoi discepoli), lasciò la Giudea e se ne andò di nuovo in Galilea. Ora doveva passare per la Samaria. Giunse dunque a una città della Samaria, chiamata Sicar, vicina al podere che Giacobbe aveva dato a suo figlio Giuseppe; e là c'era il pozzo di Giacobbe. Gesù dunque, stanco del cammino, stava così a sedere presso il pozzo. Era circa l'ora sesta</a:t>
            </a:r>
            <a:r>
              <a:rPr lang="es-ES" sz="2800" dirty="0" smtClean="0">
                <a:latin typeface="Candara" pitchFamily="34" charset="0"/>
              </a:rPr>
              <a:t>...”</a:t>
            </a:r>
            <a:endParaRPr lang="es-ES" sz="2800" dirty="0">
              <a:latin typeface="Candara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</a:pPr>
            <a:r>
              <a:rPr lang="en-US" dirty="0" smtClean="0"/>
              <a:t>  1. </a:t>
            </a:r>
            <a:r>
              <a:rPr lang="en-US" dirty="0" err="1" smtClean="0"/>
              <a:t>Gesù</a:t>
            </a:r>
            <a:r>
              <a:rPr lang="en-US" dirty="0" smtClean="0"/>
              <a:t>, </a:t>
            </a:r>
            <a:r>
              <a:rPr lang="en-US" dirty="0" err="1" smtClean="0"/>
              <a:t>l’acqua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vita </a:t>
            </a:r>
            <a:r>
              <a:rPr lang="es-PR" dirty="0" smtClean="0">
                <a:solidFill>
                  <a:srgbClr val="FF0000"/>
                </a:solidFill>
              </a:rPr>
              <a:t>(Giovanni 4:1-15)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0"/>
            <a:ext cx="8534400" cy="6864626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3962400" y="304800"/>
            <a:ext cx="152400" cy="5410200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4114800" y="3581400"/>
            <a:ext cx="5334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486400" y="-17543"/>
            <a:ext cx="3657600" cy="669414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 anchor="ctr">
            <a:spAutoFit/>
          </a:bodyPr>
          <a:lstStyle/>
          <a:p>
            <a:endParaRPr lang="es-ES" sz="2400" baseline="30000" dirty="0" smtClean="0">
              <a:latin typeface="Candara" pitchFamily="34" charset="0"/>
            </a:endParaRPr>
          </a:p>
          <a:p>
            <a:pPr>
              <a:spcBef>
                <a:spcPts val="600"/>
              </a:spcBef>
            </a:pPr>
            <a:r>
              <a:rPr lang="it-IT" sz="2400" dirty="0" smtClean="0">
                <a:latin typeface="Candara" pitchFamily="34" charset="0"/>
              </a:rPr>
              <a:t>Quando dunque Gesù seppe che i farisei avevano udito che egli faceva e battezzava più discepoli di Giovanni (sebbene non fosse Gesù che battezzava, ma i suoi discepoli), lasciò la Giudea e se ne andò di nuovo in Galilea. Ora doveva passare per la Samaria. Giunse dunque a una città della Samaria, chiamata Sicar, vicina al podere che Giacobbe aveva dato a suo figlio Giuseppe; e là c'era il pozzo di Giacobbe.</a:t>
            </a:r>
            <a:endParaRPr lang="es-ES" sz="2400" baseline="30000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0789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sz="2600" dirty="0" smtClean="0">
                <a:latin typeface="Candara" pitchFamily="34" charset="0"/>
              </a:rPr>
              <a:t>“...</a:t>
            </a:r>
            <a:r>
              <a:rPr lang="it-IT" sz="2600" dirty="0" smtClean="0">
                <a:latin typeface="Candara" pitchFamily="34" charset="0"/>
              </a:rPr>
              <a:t> Una Samaritana venne ad attingere l'acqua. Gesù le disse: «Dammi da bere». (Infatti i suoi discepoli erano andati in città a comprare da mangiare.) La Samaritana allora gli disse: «Come mai tu che sei Giudeo chiedi da bere a me, che sono una donna samaritana?» Infatti i Giudei non hanno relazioni con i Samaritani. Gesù le rispose: «Se tu conoscessi il dono di Dio e chi è che ti dice: "Dammi da bere", tu stessa gliene avresti chiesto, ed egli ti avrebbe dato dell'acqua viva». La donna gli disse: «Signore, tu non hai nulla per attingere, e il pozzo è profondo; da dove avresti dunque quest'acqua viva?</a:t>
            </a:r>
            <a:endParaRPr lang="es-ES" sz="2600" dirty="0">
              <a:latin typeface="Candara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Gesù</a:t>
            </a:r>
            <a:r>
              <a:rPr lang="en-US" dirty="0" smtClean="0"/>
              <a:t>, </a:t>
            </a:r>
            <a:r>
              <a:rPr lang="en-US" dirty="0" err="1" smtClean="0"/>
              <a:t>l’acqua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vita </a:t>
            </a:r>
            <a:r>
              <a:rPr lang="es-PR" dirty="0" smtClean="0">
                <a:solidFill>
                  <a:srgbClr val="FF0000"/>
                </a:solidFill>
              </a:rPr>
              <a:t>(Giovanni 4:1-15)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752708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>
                <a:latin typeface="Candara" pitchFamily="34" charset="0"/>
              </a:rPr>
              <a:t>“…</a:t>
            </a:r>
            <a:r>
              <a:rPr lang="it-IT" sz="2800" dirty="0" smtClean="0">
                <a:latin typeface="Candara" pitchFamily="34" charset="0"/>
              </a:rPr>
              <a:t>Sei tu più grande di Giacobbe, nostro padre, che ci diede questo pozzo e ne bevve egli stesso con i suoi figli e il suo bestiame?»  Gesù le rispose: «Chiunque beve di quest'acqua avrà sete di nuovo; ma chi beve dell'acqua che io gli darò, non avrà mai più sete; anzi, l'acqua che io gli darò diventerà in lui una fonte d'acqua che scaturisce in vita eterna». La donna gli disse: «Signore, dammi di quest'acqua, affinché io non abbia più sete e non venga più fin qui ad attingere».</a:t>
            </a:r>
            <a:r>
              <a:rPr lang="es-ES" sz="2800" dirty="0" smtClean="0">
                <a:latin typeface="Candara" pitchFamily="34" charset="0"/>
              </a:rPr>
              <a:t>...”</a:t>
            </a:r>
            <a:endParaRPr lang="es-ES" sz="2800" dirty="0">
              <a:latin typeface="Candara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Gesù</a:t>
            </a:r>
            <a:r>
              <a:rPr lang="en-US" dirty="0" smtClean="0"/>
              <a:t>, </a:t>
            </a:r>
            <a:r>
              <a:rPr lang="en-US" dirty="0" err="1" smtClean="0"/>
              <a:t>l’acqua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vita </a:t>
            </a:r>
            <a:r>
              <a:rPr lang="es-PR" dirty="0" smtClean="0">
                <a:solidFill>
                  <a:srgbClr val="FF0000"/>
                </a:solidFill>
              </a:rPr>
              <a:t>(Giovanni 4:1-15)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537608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19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 err="1" smtClean="0"/>
              <a:t>Un’opportunità</a:t>
            </a:r>
            <a:r>
              <a:rPr lang="es-ES" dirty="0" smtClean="0"/>
              <a:t> </a:t>
            </a:r>
            <a:r>
              <a:rPr lang="es-ES" dirty="0" err="1" smtClean="0"/>
              <a:t>approffitata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4:7–9</a:t>
            </a:r>
            <a:r>
              <a:rPr lang="es-ES" dirty="0" smtClean="0"/>
              <a:t>)</a:t>
            </a:r>
          </a:p>
          <a:p>
            <a:pPr lvl="1"/>
            <a:r>
              <a:rPr lang="es-ES" dirty="0" err="1" smtClean="0"/>
              <a:t>Stanco</a:t>
            </a:r>
            <a:r>
              <a:rPr lang="es-ES" dirty="0" smtClean="0"/>
              <a:t> e </a:t>
            </a:r>
            <a:r>
              <a:rPr lang="es-ES" dirty="0" err="1" smtClean="0"/>
              <a:t>assetato</a:t>
            </a:r>
            <a:r>
              <a:rPr lang="es-ES" dirty="0" smtClean="0"/>
              <a:t>, </a:t>
            </a:r>
            <a:r>
              <a:rPr lang="es-ES" dirty="0"/>
              <a:t>Cristo </a:t>
            </a:r>
            <a:r>
              <a:rPr lang="es-ES" dirty="0" smtClean="0"/>
              <a:t>ha </a:t>
            </a:r>
            <a:r>
              <a:rPr lang="es-ES" dirty="0" err="1" smtClean="0"/>
              <a:t>chiesto</a:t>
            </a:r>
            <a:r>
              <a:rPr lang="es-ES" dirty="0" smtClean="0"/>
              <a:t> </a:t>
            </a:r>
            <a:r>
              <a:rPr lang="es-ES" dirty="0" err="1" smtClean="0"/>
              <a:t>acqua</a:t>
            </a:r>
            <a:r>
              <a:rPr lang="es-ES" dirty="0" smtClean="0"/>
              <a:t>. </a:t>
            </a:r>
          </a:p>
          <a:p>
            <a:pPr lvl="1"/>
            <a:r>
              <a:rPr lang="es-ES" dirty="0"/>
              <a:t>E</a:t>
            </a:r>
            <a:r>
              <a:rPr lang="es-ES" dirty="0" smtClean="0"/>
              <a:t>ra </a:t>
            </a:r>
            <a:r>
              <a:rPr lang="es-ES" dirty="0" err="1" smtClean="0"/>
              <a:t>strano</a:t>
            </a:r>
            <a:r>
              <a:rPr lang="es-ES" dirty="0" smtClean="0"/>
              <a:t> che un </a:t>
            </a:r>
            <a:r>
              <a:rPr lang="es-ES" dirty="0" err="1" smtClean="0"/>
              <a:t>giudeo</a:t>
            </a:r>
            <a:r>
              <a:rPr lang="es-ES" dirty="0" smtClean="0"/>
              <a:t> </a:t>
            </a:r>
            <a:r>
              <a:rPr lang="es-ES" dirty="0" err="1" smtClean="0"/>
              <a:t>chiedesse</a:t>
            </a:r>
            <a:r>
              <a:rPr lang="es-ES" dirty="0" smtClean="0"/>
              <a:t> </a:t>
            </a:r>
            <a:r>
              <a:rPr lang="es-ES" dirty="0" err="1" smtClean="0"/>
              <a:t>acqua</a:t>
            </a:r>
            <a:r>
              <a:rPr lang="es-ES" dirty="0" smtClean="0"/>
              <a:t> a una samaritana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err="1" smtClean="0"/>
              <a:t>Sembra</a:t>
            </a:r>
            <a:r>
              <a:rPr lang="es-ES" dirty="0" smtClean="0"/>
              <a:t> </a:t>
            </a:r>
            <a:r>
              <a:rPr lang="es-ES" dirty="0" err="1" smtClean="0"/>
              <a:t>essere</a:t>
            </a:r>
            <a:r>
              <a:rPr lang="es-ES" dirty="0" smtClean="0"/>
              <a:t> </a:t>
            </a:r>
            <a:r>
              <a:rPr lang="es-ES" dirty="0" err="1" smtClean="0"/>
              <a:t>qualcosa</a:t>
            </a:r>
            <a:r>
              <a:rPr lang="es-ES" dirty="0" smtClean="0"/>
              <a:t> </a:t>
            </a:r>
            <a:r>
              <a:rPr lang="es-ES" dirty="0" err="1" smtClean="0"/>
              <a:t>fuori</a:t>
            </a:r>
            <a:r>
              <a:rPr lang="es-ES" dirty="0" smtClean="0"/>
              <a:t> di </a:t>
            </a:r>
            <a:r>
              <a:rPr lang="es-ES" dirty="0" err="1" smtClean="0"/>
              <a:t>carattere</a:t>
            </a:r>
            <a:r>
              <a:rPr lang="es-ES" dirty="0" smtClean="0"/>
              <a:t> che una </a:t>
            </a:r>
            <a:r>
              <a:rPr lang="es-ES" dirty="0" err="1" smtClean="0"/>
              <a:t>donna</a:t>
            </a:r>
            <a:r>
              <a:rPr lang="es-ES" dirty="0" smtClean="0"/>
              <a:t> di </a:t>
            </a:r>
            <a:r>
              <a:rPr lang="es-ES" dirty="0" err="1" smtClean="0"/>
              <a:t>quella</a:t>
            </a:r>
            <a:r>
              <a:rPr lang="es-ES" dirty="0" smtClean="0"/>
              <a:t> </a:t>
            </a:r>
            <a:r>
              <a:rPr lang="es-ES" dirty="0" err="1" smtClean="0"/>
              <a:t>società</a:t>
            </a:r>
            <a:r>
              <a:rPr lang="es-ES" dirty="0" smtClean="0"/>
              <a:t> </a:t>
            </a:r>
            <a:r>
              <a:rPr lang="es-ES" dirty="0" err="1" smtClean="0"/>
              <a:t>parlasse</a:t>
            </a:r>
            <a:r>
              <a:rPr lang="es-ES" dirty="0" smtClean="0"/>
              <a:t> </a:t>
            </a:r>
            <a:r>
              <a:rPr lang="es-ES" dirty="0" err="1" smtClean="0"/>
              <a:t>così</a:t>
            </a:r>
            <a:r>
              <a:rPr lang="es-ES" dirty="0" smtClean="0"/>
              <a:t>.</a:t>
            </a:r>
            <a:endParaRPr lang="es-ES" dirty="0"/>
          </a:p>
          <a:p>
            <a:pPr lvl="1"/>
            <a:r>
              <a:rPr lang="es-ES" dirty="0" smtClean="0"/>
              <a:t>Era </a:t>
            </a:r>
            <a:r>
              <a:rPr lang="es-ES" dirty="0" err="1" smtClean="0"/>
              <a:t>più</a:t>
            </a:r>
            <a:r>
              <a:rPr lang="es-ES" dirty="0" smtClean="0"/>
              <a:t> </a:t>
            </a:r>
            <a:r>
              <a:rPr lang="es-ES" dirty="0" err="1" smtClean="0"/>
              <a:t>normale</a:t>
            </a:r>
            <a:r>
              <a:rPr lang="es-ES" dirty="0" smtClean="0"/>
              <a:t> che </a:t>
            </a:r>
            <a:r>
              <a:rPr lang="es-ES" dirty="0" err="1" smtClean="0"/>
              <a:t>Lei</a:t>
            </a:r>
            <a:r>
              <a:rPr lang="es-ES" dirty="0" smtClean="0"/>
              <a:t> non </a:t>
            </a:r>
            <a:r>
              <a:rPr lang="es-ES" dirty="0" err="1" smtClean="0"/>
              <a:t>avrebbe</a:t>
            </a:r>
            <a:r>
              <a:rPr lang="es-ES" dirty="0" smtClean="0"/>
              <a:t> </a:t>
            </a:r>
            <a:r>
              <a:rPr lang="es-ES" dirty="0" err="1" smtClean="0"/>
              <a:t>fatto</a:t>
            </a:r>
            <a:r>
              <a:rPr lang="es-ES" dirty="0" smtClean="0"/>
              <a:t> </a:t>
            </a:r>
            <a:r>
              <a:rPr lang="es-ES" dirty="0" err="1" smtClean="0"/>
              <a:t>attenzione</a:t>
            </a:r>
            <a:r>
              <a:rPr lang="es-ES" dirty="0" smtClean="0"/>
              <a:t> o che </a:t>
            </a:r>
            <a:r>
              <a:rPr lang="es-ES" dirty="0" err="1" smtClean="0"/>
              <a:t>consentisse</a:t>
            </a:r>
            <a:r>
              <a:rPr lang="es-ES" dirty="0" smtClean="0"/>
              <a:t> al </a:t>
            </a:r>
            <a:r>
              <a:rPr lang="es-ES" dirty="0" err="1" smtClean="0"/>
              <a:t>appello</a:t>
            </a:r>
            <a:r>
              <a:rPr lang="es-ES" dirty="0" smtClean="0"/>
              <a:t> </a:t>
            </a:r>
            <a:r>
              <a:rPr lang="es-ES" dirty="0" err="1" smtClean="0"/>
              <a:t>senza</a:t>
            </a:r>
            <a:r>
              <a:rPr lang="es-ES" dirty="0" smtClean="0"/>
              <a:t> </a:t>
            </a:r>
            <a:r>
              <a:rPr lang="es-ES" dirty="0" err="1" smtClean="0"/>
              <a:t>commenti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sz="2000" dirty="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Gesù</a:t>
            </a:r>
            <a:r>
              <a:rPr lang="en-US" dirty="0" smtClean="0"/>
              <a:t>, </a:t>
            </a:r>
            <a:r>
              <a:rPr lang="en-US" dirty="0" err="1" smtClean="0"/>
              <a:t>l’acqua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vita </a:t>
            </a:r>
            <a:r>
              <a:rPr lang="es-PR" dirty="0" smtClean="0">
                <a:solidFill>
                  <a:srgbClr val="FF0000"/>
                </a:solidFill>
              </a:rPr>
              <a:t>(Giovanni 4:1-15)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468532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Contesto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362200"/>
            <a:ext cx="4191000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Giovanni</a:t>
            </a:r>
          </a:p>
          <a:p>
            <a:pPr lvl="1" eaLnBrk="1" hangingPunct="1"/>
            <a:r>
              <a:rPr lang="es-PR" dirty="0" smtClean="0"/>
              <a:t>4:1-42</a:t>
            </a:r>
          </a:p>
          <a:p>
            <a:r>
              <a:rPr lang="es-PR" dirty="0" smtClean="0"/>
              <a:t>Testo </a:t>
            </a:r>
            <a:r>
              <a:rPr lang="it-IT" dirty="0" smtClean="0"/>
              <a:t>fondamentale</a:t>
            </a:r>
            <a:r>
              <a:rPr lang="es-PR" dirty="0" smtClean="0"/>
              <a:t>:</a:t>
            </a:r>
            <a:endParaRPr lang="es-PR" dirty="0" smtClean="0"/>
          </a:p>
          <a:p>
            <a:pPr lvl="1"/>
            <a:r>
              <a:rPr lang="es-PR" dirty="0" smtClean="0"/>
              <a:t>4:1-15, 28-30,         39-42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3124200"/>
            <a:ext cx="4978400" cy="3733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20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 err="1" smtClean="0"/>
              <a:t>Un’opportunità</a:t>
            </a:r>
            <a:r>
              <a:rPr lang="es-ES" dirty="0" smtClean="0"/>
              <a:t> </a:t>
            </a:r>
            <a:r>
              <a:rPr lang="es-ES" dirty="0" err="1" smtClean="0"/>
              <a:t>approffitata</a:t>
            </a:r>
            <a:r>
              <a:rPr lang="es-ES" dirty="0" smtClean="0"/>
              <a:t> </a:t>
            </a:r>
            <a:r>
              <a:rPr lang="es-ES" dirty="0"/>
              <a:t>(</a:t>
            </a:r>
            <a:r>
              <a:rPr lang="es-ES" dirty="0" smtClean="0">
                <a:solidFill>
                  <a:schemeClr val="tx2"/>
                </a:solidFill>
              </a:rPr>
              <a:t>4:7–9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Come </a:t>
            </a:r>
            <a:r>
              <a:rPr lang="es-ES" dirty="0" err="1" smtClean="0"/>
              <a:t>sapeva</a:t>
            </a:r>
            <a:r>
              <a:rPr lang="es-ES" dirty="0" smtClean="0"/>
              <a:t> che </a:t>
            </a:r>
            <a:r>
              <a:rPr lang="es-ES" dirty="0"/>
              <a:t>Cristo era </a:t>
            </a:r>
            <a:r>
              <a:rPr lang="es-ES" dirty="0" err="1" smtClean="0"/>
              <a:t>giudeo</a:t>
            </a:r>
            <a:r>
              <a:rPr lang="es-ES" dirty="0" smtClean="0"/>
              <a:t>? </a:t>
            </a:r>
            <a:r>
              <a:rPr lang="es-ES" dirty="0" err="1" smtClean="0"/>
              <a:t>Forse</a:t>
            </a:r>
            <a:r>
              <a:rPr lang="es-ES" dirty="0" smtClean="0"/>
              <a:t> </a:t>
            </a:r>
            <a:r>
              <a:rPr lang="es-ES" dirty="0" err="1" smtClean="0"/>
              <a:t>aveva</a:t>
            </a:r>
            <a:r>
              <a:rPr lang="es-ES" dirty="0" smtClean="0"/>
              <a:t> </a:t>
            </a:r>
            <a:r>
              <a:rPr lang="es-ES" dirty="0" err="1" smtClean="0"/>
              <a:t>qualcosa</a:t>
            </a:r>
            <a:r>
              <a:rPr lang="es-ES" dirty="0" smtClean="0"/>
              <a:t> diferente </a:t>
            </a:r>
            <a:r>
              <a:rPr lang="es-ES" dirty="0" err="1" smtClean="0"/>
              <a:t>nel</a:t>
            </a:r>
            <a:r>
              <a:rPr lang="es-ES" dirty="0" smtClean="0"/>
              <a:t> </a:t>
            </a:r>
            <a:r>
              <a:rPr lang="es-ES" dirty="0" err="1" smtClean="0"/>
              <a:t>suo</a:t>
            </a:r>
            <a:r>
              <a:rPr lang="es-ES" dirty="0" smtClean="0"/>
              <a:t> parlare o </a:t>
            </a:r>
            <a:r>
              <a:rPr lang="es-ES" dirty="0" err="1" smtClean="0"/>
              <a:t>nel</a:t>
            </a:r>
            <a:r>
              <a:rPr lang="es-ES" dirty="0" smtClean="0"/>
              <a:t>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abbigliamento</a:t>
            </a:r>
            <a:r>
              <a:rPr lang="es-ES" dirty="0" smtClean="0"/>
              <a:t>. 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s-ES" dirty="0" smtClean="0"/>
              <a:t>La </a:t>
            </a:r>
            <a:r>
              <a:rPr lang="es-ES" dirty="0" err="1" smtClean="0"/>
              <a:t>porzione</a:t>
            </a:r>
            <a:r>
              <a:rPr lang="es-ES" dirty="0" smtClean="0"/>
              <a:t> non </a:t>
            </a:r>
            <a:r>
              <a:rPr lang="es-ES" dirty="0"/>
              <a:t>dice </a:t>
            </a:r>
            <a:r>
              <a:rPr lang="es-ES" dirty="0" smtClean="0"/>
              <a:t>se </a:t>
            </a:r>
            <a:r>
              <a:rPr lang="es-ES" dirty="0" err="1" smtClean="0"/>
              <a:t>gli</a:t>
            </a:r>
            <a:r>
              <a:rPr lang="es-ES" dirty="0" smtClean="0"/>
              <a:t> ha </a:t>
            </a:r>
            <a:r>
              <a:rPr lang="es-ES" dirty="0" err="1" smtClean="0"/>
              <a:t>offerto</a:t>
            </a:r>
            <a:r>
              <a:rPr lang="es-ES" dirty="0" smtClean="0"/>
              <a:t> </a:t>
            </a:r>
            <a:r>
              <a:rPr lang="es-ES" dirty="0" err="1" smtClean="0"/>
              <a:t>l’acqua</a:t>
            </a:r>
            <a:r>
              <a:rPr lang="es-ES" dirty="0" smtClean="0"/>
              <a:t>,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r>
              <a:rPr lang="es-ES" dirty="0" err="1" smtClean="0"/>
              <a:t>l’importanza</a:t>
            </a:r>
            <a:r>
              <a:rPr lang="es-ES" dirty="0" smtClean="0"/>
              <a:t> di </a:t>
            </a:r>
            <a:r>
              <a:rPr lang="es-ES" dirty="0" err="1" smtClean="0"/>
              <a:t>bere</a:t>
            </a:r>
            <a:r>
              <a:rPr lang="es-ES" dirty="0" smtClean="0"/>
              <a:t> si è </a:t>
            </a:r>
            <a:r>
              <a:rPr lang="es-ES" dirty="0" err="1" smtClean="0"/>
              <a:t>sfumata</a:t>
            </a:r>
            <a:r>
              <a:rPr lang="es-ES" dirty="0" smtClean="0"/>
              <a:t> </a:t>
            </a:r>
            <a:r>
              <a:rPr lang="es-ES" dirty="0" err="1" smtClean="0"/>
              <a:t>davanti</a:t>
            </a:r>
            <a:r>
              <a:rPr lang="es-ES" dirty="0" smtClean="0"/>
              <a:t> </a:t>
            </a:r>
            <a:r>
              <a:rPr lang="es-ES" dirty="0" err="1" smtClean="0"/>
              <a:t>alla</a:t>
            </a:r>
            <a:r>
              <a:rPr lang="es-ES" dirty="0" smtClean="0"/>
              <a:t> luce di </a:t>
            </a:r>
            <a:r>
              <a:rPr lang="es-ES" dirty="0"/>
              <a:t>un tema </a:t>
            </a:r>
            <a:r>
              <a:rPr lang="es-ES" dirty="0" err="1" smtClean="0"/>
              <a:t>molto</a:t>
            </a:r>
            <a:r>
              <a:rPr lang="es-ES" dirty="0" smtClean="0"/>
              <a:t> </a:t>
            </a:r>
            <a:r>
              <a:rPr lang="es-ES" dirty="0" err="1" smtClean="0"/>
              <a:t>più</a:t>
            </a:r>
            <a:r>
              <a:rPr lang="es-ES" dirty="0" smtClean="0"/>
              <a:t> </a:t>
            </a:r>
            <a:r>
              <a:rPr lang="es-ES" dirty="0" err="1" smtClean="0"/>
              <a:t>interessante</a:t>
            </a:r>
            <a:r>
              <a:rPr lang="es-ES" dirty="0" smtClean="0"/>
              <a:t> e </a:t>
            </a:r>
            <a:r>
              <a:rPr lang="es-ES" dirty="0"/>
              <a:t>importante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sz="2000" dirty="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Gesù</a:t>
            </a:r>
            <a:r>
              <a:rPr lang="en-US" dirty="0" smtClean="0"/>
              <a:t>, </a:t>
            </a:r>
            <a:r>
              <a:rPr lang="en-US" dirty="0" err="1" smtClean="0"/>
              <a:t>l’acqua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vita </a:t>
            </a:r>
            <a:r>
              <a:rPr lang="es-PR" dirty="0" smtClean="0">
                <a:solidFill>
                  <a:srgbClr val="FF0000"/>
                </a:solidFill>
              </a:rPr>
              <a:t>(Giovanni 4:1-15)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1753377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21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 err="1" smtClean="0"/>
              <a:t>L’offerta</a:t>
            </a:r>
            <a:r>
              <a:rPr lang="es-ES" dirty="0" smtClean="0"/>
              <a:t> </a:t>
            </a:r>
            <a:r>
              <a:rPr lang="es-ES" dirty="0"/>
              <a:t>(</a:t>
            </a:r>
            <a:r>
              <a:rPr lang="es-ES" dirty="0" smtClean="0">
                <a:solidFill>
                  <a:schemeClr val="tx2"/>
                </a:solidFill>
              </a:rPr>
              <a:t>4:9–14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“</a:t>
            </a:r>
            <a:r>
              <a:rPr lang="es-ES" dirty="0" err="1" smtClean="0"/>
              <a:t>Acqua</a:t>
            </a:r>
            <a:r>
              <a:rPr lang="es-ES" dirty="0" smtClean="0"/>
              <a:t> viva</a:t>
            </a:r>
            <a:r>
              <a:rPr lang="es-ES" dirty="0"/>
              <a:t>!” </a:t>
            </a:r>
            <a:r>
              <a:rPr lang="es-ES" dirty="0" err="1" smtClean="0"/>
              <a:t>Questa</a:t>
            </a:r>
            <a:r>
              <a:rPr lang="es-ES" dirty="0" smtClean="0"/>
              <a:t> </a:t>
            </a:r>
            <a:r>
              <a:rPr lang="es-ES" dirty="0"/>
              <a:t>frase </a:t>
            </a:r>
            <a:r>
              <a:rPr lang="es-ES" dirty="0" smtClean="0"/>
              <a:t>ha </a:t>
            </a:r>
            <a:r>
              <a:rPr lang="es-ES" dirty="0" err="1" smtClean="0"/>
              <a:t>chiamato</a:t>
            </a:r>
            <a:r>
              <a:rPr lang="es-ES" dirty="0" smtClean="0"/>
              <a:t> potentemente </a:t>
            </a:r>
            <a:r>
              <a:rPr lang="es-ES" dirty="0" err="1" smtClean="0"/>
              <a:t>l’attenzione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donna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La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ignoranza</a:t>
            </a:r>
            <a:r>
              <a:rPr lang="es-ES" dirty="0" smtClean="0"/>
              <a:t>: “</a:t>
            </a:r>
            <a:r>
              <a:rPr lang="it-IT" dirty="0" smtClean="0">
                <a:solidFill>
                  <a:srgbClr val="FF0000"/>
                </a:solidFill>
                <a:latin typeface="Candara" pitchFamily="34" charset="0"/>
              </a:rPr>
              <a:t>Se tu conoscessi il dono di Dio</a:t>
            </a:r>
            <a:r>
              <a:rPr lang="es-ES" dirty="0" smtClean="0"/>
              <a:t>”. </a:t>
            </a:r>
          </a:p>
          <a:p>
            <a:pPr lvl="1"/>
            <a:r>
              <a:rPr lang="es-ES" dirty="0" err="1" smtClean="0"/>
              <a:t>Qualcosa</a:t>
            </a:r>
            <a:r>
              <a:rPr lang="es-ES" dirty="0" smtClean="0"/>
              <a:t> del </a:t>
            </a:r>
            <a:r>
              <a:rPr lang="es-ES" dirty="0" err="1" smtClean="0"/>
              <a:t>giudaismo</a:t>
            </a:r>
            <a:r>
              <a:rPr lang="es-ES" dirty="0" smtClean="0"/>
              <a:t> </a:t>
            </a:r>
            <a:r>
              <a:rPr lang="es-ES" dirty="0" err="1" smtClean="0"/>
              <a:t>classico</a:t>
            </a:r>
            <a:r>
              <a:rPr lang="es-ES" dirty="0" smtClean="0"/>
              <a:t> </a:t>
            </a:r>
            <a:r>
              <a:rPr lang="es-ES" dirty="0"/>
              <a:t>e </a:t>
            </a:r>
            <a:r>
              <a:rPr lang="es-ES" dirty="0" err="1" smtClean="0"/>
              <a:t>storico</a:t>
            </a:r>
            <a:r>
              <a:rPr lang="es-ES" dirty="0" smtClean="0"/>
              <a:t> </a:t>
            </a:r>
            <a:r>
              <a:rPr lang="es-ES" dirty="0" err="1" smtClean="0"/>
              <a:t>formava</a:t>
            </a:r>
            <a:r>
              <a:rPr lang="es-ES" dirty="0" smtClean="0"/>
              <a:t> </a:t>
            </a:r>
            <a:r>
              <a:rPr lang="es-ES" dirty="0"/>
              <a:t>parte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religione</a:t>
            </a:r>
            <a:r>
              <a:rPr lang="es-ES" dirty="0" smtClean="0"/>
              <a:t> </a:t>
            </a:r>
            <a:r>
              <a:rPr lang="es-ES" dirty="0" err="1" smtClean="0"/>
              <a:t>dei</a:t>
            </a:r>
            <a:r>
              <a:rPr lang="es-ES" dirty="0" smtClean="0"/>
              <a:t> </a:t>
            </a:r>
            <a:r>
              <a:rPr lang="es-ES" dirty="0" err="1" smtClean="0"/>
              <a:t>samaritani</a:t>
            </a:r>
            <a:r>
              <a:rPr lang="es-ES" dirty="0" smtClean="0"/>
              <a:t>. </a:t>
            </a:r>
          </a:p>
          <a:p>
            <a:pPr lvl="1"/>
            <a:r>
              <a:rPr lang="es-ES" dirty="0"/>
              <a:t>I</a:t>
            </a:r>
            <a:r>
              <a:rPr lang="es-ES" dirty="0" smtClean="0"/>
              <a:t>n </a:t>
            </a:r>
            <a:r>
              <a:rPr lang="es-ES" dirty="0" err="1" smtClean="0"/>
              <a:t>realtà</a:t>
            </a:r>
            <a:r>
              <a:rPr lang="es-ES" dirty="0" smtClean="0"/>
              <a:t>, </a:t>
            </a:r>
            <a:r>
              <a:rPr lang="es-ES" dirty="0"/>
              <a:t>era </a:t>
            </a:r>
            <a:r>
              <a:rPr lang="es-ES" dirty="0" smtClean="0"/>
              <a:t>una </a:t>
            </a:r>
            <a:r>
              <a:rPr lang="es-ES" dirty="0" err="1" smtClean="0"/>
              <a:t>mescola</a:t>
            </a:r>
            <a:r>
              <a:rPr lang="es-ES" dirty="0" smtClean="0"/>
              <a:t> di </a:t>
            </a:r>
            <a:r>
              <a:rPr lang="es-ES" dirty="0" err="1" smtClean="0"/>
              <a:t>pratiche</a:t>
            </a:r>
            <a:r>
              <a:rPr lang="es-ES" dirty="0" smtClean="0"/>
              <a:t> </a:t>
            </a:r>
            <a:r>
              <a:rPr lang="es-ES" dirty="0" err="1" smtClean="0"/>
              <a:t>religiose</a:t>
            </a:r>
            <a:r>
              <a:rPr lang="es-ES" dirty="0" smtClean="0"/>
              <a:t> </a:t>
            </a:r>
            <a:r>
              <a:rPr lang="es-ES" dirty="0" err="1" smtClean="0"/>
              <a:t>adottate</a:t>
            </a:r>
            <a:r>
              <a:rPr lang="es-ES" dirty="0" smtClean="0"/>
              <a:t> da </a:t>
            </a:r>
            <a:r>
              <a:rPr lang="es-ES" dirty="0" err="1" smtClean="0"/>
              <a:t>diversi</a:t>
            </a:r>
            <a:r>
              <a:rPr lang="es-ES" dirty="0" smtClean="0"/>
              <a:t> </a:t>
            </a:r>
            <a:r>
              <a:rPr lang="es-ES" dirty="0" err="1" smtClean="0"/>
              <a:t>popoli</a:t>
            </a:r>
            <a:r>
              <a:rPr lang="es-ES" dirty="0" smtClean="0"/>
              <a:t> e </a:t>
            </a:r>
            <a:r>
              <a:rPr lang="es-ES" dirty="0" err="1" smtClean="0"/>
              <a:t>nazioni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sz="2400" dirty="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Gesù</a:t>
            </a:r>
            <a:r>
              <a:rPr lang="en-US" dirty="0" smtClean="0"/>
              <a:t>, </a:t>
            </a:r>
            <a:r>
              <a:rPr lang="en-US" dirty="0" err="1" smtClean="0"/>
              <a:t>l’acqua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vita </a:t>
            </a:r>
            <a:r>
              <a:rPr lang="es-PR" dirty="0" smtClean="0">
                <a:solidFill>
                  <a:srgbClr val="FF0000"/>
                </a:solidFill>
              </a:rPr>
              <a:t>(Giovanni 4:1-15)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820908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22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sz="2600" dirty="0" err="1" smtClean="0"/>
              <a:t>L’offerta</a:t>
            </a:r>
            <a:r>
              <a:rPr lang="es-ES" sz="2600" dirty="0" smtClean="0"/>
              <a:t> </a:t>
            </a:r>
            <a:r>
              <a:rPr lang="es-ES" sz="2600" dirty="0"/>
              <a:t>(</a:t>
            </a:r>
            <a:r>
              <a:rPr lang="es-ES" sz="2600" dirty="0" smtClean="0">
                <a:solidFill>
                  <a:schemeClr val="tx2"/>
                </a:solidFill>
              </a:rPr>
              <a:t>4:9–14</a:t>
            </a:r>
            <a:r>
              <a:rPr lang="es-ES" sz="2600" dirty="0" smtClean="0"/>
              <a:t>)</a:t>
            </a:r>
          </a:p>
          <a:p>
            <a:pPr lvl="1"/>
            <a:r>
              <a:rPr lang="es-ES" sz="2600" dirty="0" smtClean="0"/>
              <a:t>Con le </a:t>
            </a:r>
            <a:r>
              <a:rPr lang="es-ES" sz="2600" dirty="0" err="1" smtClean="0"/>
              <a:t>parole</a:t>
            </a:r>
            <a:r>
              <a:rPr lang="es-ES" sz="2600" dirty="0" smtClean="0"/>
              <a:t>: “</a:t>
            </a:r>
            <a:r>
              <a:rPr lang="it-IT" sz="2600" dirty="0" smtClean="0"/>
              <a:t>Signore, tu non hai nulla per attingere, e il pozzo è profondo</a:t>
            </a:r>
            <a:r>
              <a:rPr lang="es-ES" sz="2600" dirty="0" smtClean="0"/>
              <a:t>” </a:t>
            </a:r>
            <a:r>
              <a:rPr lang="es-ES" sz="2600" dirty="0"/>
              <a:t>(v. 11), </a:t>
            </a:r>
            <a:r>
              <a:rPr lang="es-ES" sz="2600" dirty="0" smtClean="0"/>
              <a:t>la </a:t>
            </a:r>
            <a:r>
              <a:rPr lang="es-ES" sz="2600" dirty="0" err="1" smtClean="0"/>
              <a:t>donna</a:t>
            </a:r>
            <a:r>
              <a:rPr lang="es-ES" sz="2600" dirty="0" smtClean="0"/>
              <a:t> ha </a:t>
            </a:r>
            <a:r>
              <a:rPr lang="es-ES" sz="2600" dirty="0" err="1" smtClean="0"/>
              <a:t>dimostrato</a:t>
            </a:r>
            <a:r>
              <a:rPr lang="es-ES" sz="2600" dirty="0" smtClean="0"/>
              <a:t> la </a:t>
            </a:r>
            <a:r>
              <a:rPr lang="es-ES" sz="2600" dirty="0" err="1" smtClean="0"/>
              <a:t>sua</a:t>
            </a:r>
            <a:r>
              <a:rPr lang="es-ES" sz="2600" dirty="0" smtClean="0"/>
              <a:t> </a:t>
            </a:r>
            <a:r>
              <a:rPr lang="es-ES" sz="2600" dirty="0" err="1" smtClean="0"/>
              <a:t>prospettiva</a:t>
            </a:r>
            <a:r>
              <a:rPr lang="es-ES" sz="2600" dirty="0" smtClean="0"/>
              <a:t> </a:t>
            </a:r>
            <a:r>
              <a:rPr lang="es-ES" sz="2600" dirty="0"/>
              <a:t>materialista </a:t>
            </a:r>
            <a:r>
              <a:rPr lang="es-ES" sz="2600" dirty="0" err="1" smtClean="0"/>
              <a:t>ed</a:t>
            </a:r>
            <a:r>
              <a:rPr lang="es-ES" sz="2600" dirty="0" smtClean="0"/>
              <a:t> ha </a:t>
            </a:r>
            <a:r>
              <a:rPr lang="es-ES" sz="2600" dirty="0" err="1" smtClean="0"/>
              <a:t>aggiunto</a:t>
            </a:r>
            <a:r>
              <a:rPr lang="es-ES" sz="2600" dirty="0" smtClean="0"/>
              <a:t>, </a:t>
            </a:r>
            <a:r>
              <a:rPr lang="es-ES" sz="2600" dirty="0" err="1" smtClean="0"/>
              <a:t>forse</a:t>
            </a:r>
            <a:r>
              <a:rPr lang="es-ES" sz="2600" dirty="0" smtClean="0"/>
              <a:t> con </a:t>
            </a:r>
            <a:r>
              <a:rPr lang="es-ES" sz="2600" dirty="0" err="1" smtClean="0"/>
              <a:t>ironia</a:t>
            </a:r>
            <a:r>
              <a:rPr lang="es-ES" sz="2600" dirty="0"/>
              <a:t>: </a:t>
            </a:r>
            <a:r>
              <a:rPr lang="es-ES" sz="2600" dirty="0" smtClean="0"/>
              <a:t>“</a:t>
            </a:r>
            <a:r>
              <a:rPr lang="it-IT" sz="2600" dirty="0" smtClean="0"/>
              <a:t>Sei tu più grande di Giacobbe, nostro padre</a:t>
            </a:r>
            <a:r>
              <a:rPr lang="es-ES" sz="2600" dirty="0" smtClean="0"/>
              <a:t>?” </a:t>
            </a:r>
          </a:p>
          <a:p>
            <a:pPr lvl="1"/>
            <a:r>
              <a:rPr lang="es-ES" sz="2600" dirty="0" smtClean="0"/>
              <a:t>A </a:t>
            </a:r>
            <a:r>
              <a:rPr lang="es-ES" sz="2600" dirty="0" err="1" smtClean="0"/>
              <a:t>questo</a:t>
            </a:r>
            <a:r>
              <a:rPr lang="es-ES" sz="2600" dirty="0" smtClean="0"/>
              <a:t> punto, </a:t>
            </a:r>
            <a:r>
              <a:rPr lang="es-ES" sz="2600" dirty="0" err="1" smtClean="0"/>
              <a:t>lei</a:t>
            </a:r>
            <a:r>
              <a:rPr lang="es-ES" sz="2600" dirty="0" smtClean="0"/>
              <a:t> </a:t>
            </a:r>
            <a:r>
              <a:rPr lang="es-ES" sz="2600" dirty="0" err="1" smtClean="0"/>
              <a:t>sapeva</a:t>
            </a:r>
            <a:r>
              <a:rPr lang="es-ES" sz="2600" dirty="0" smtClean="0"/>
              <a:t> que </a:t>
            </a:r>
            <a:r>
              <a:rPr lang="es-ES" sz="2600" dirty="0" err="1" smtClean="0"/>
              <a:t>questo</a:t>
            </a:r>
            <a:r>
              <a:rPr lang="es-ES" sz="2600" dirty="0" smtClean="0"/>
              <a:t> era </a:t>
            </a:r>
            <a:r>
              <a:rPr lang="es-ES" sz="2600" dirty="0" err="1" smtClean="0"/>
              <a:t>impossibile</a:t>
            </a:r>
            <a:r>
              <a:rPr lang="es-ES" sz="2600" dirty="0"/>
              <a:t>. </a:t>
            </a:r>
            <a:r>
              <a:rPr lang="es-ES" sz="2600" dirty="0" err="1" smtClean="0"/>
              <a:t>Il</a:t>
            </a:r>
            <a:r>
              <a:rPr lang="es-ES" sz="2600" dirty="0" smtClean="0"/>
              <a:t> </a:t>
            </a:r>
            <a:r>
              <a:rPr lang="es-ES" sz="2600" dirty="0" err="1" smtClean="0"/>
              <a:t>Signore</a:t>
            </a:r>
            <a:r>
              <a:rPr lang="es-ES" sz="2600" dirty="0" smtClean="0"/>
              <a:t> ha </a:t>
            </a:r>
            <a:r>
              <a:rPr lang="es-ES" sz="2600" dirty="0" err="1" smtClean="0"/>
              <a:t>agregato</a:t>
            </a:r>
            <a:r>
              <a:rPr lang="es-ES" sz="2600" dirty="0" smtClean="0"/>
              <a:t> </a:t>
            </a:r>
            <a:r>
              <a:rPr lang="es-ES" sz="2600" dirty="0" err="1" smtClean="0"/>
              <a:t>più</a:t>
            </a:r>
            <a:r>
              <a:rPr lang="es-ES" sz="2600" dirty="0" smtClean="0"/>
              <a:t> </a:t>
            </a:r>
            <a:r>
              <a:rPr lang="es-ES" sz="2600" dirty="0" err="1" smtClean="0"/>
              <a:t>informazione</a:t>
            </a:r>
            <a:r>
              <a:rPr lang="es-ES" sz="2600" dirty="0" smtClean="0"/>
              <a:t> per </a:t>
            </a:r>
            <a:r>
              <a:rPr lang="es-ES" sz="2600" dirty="0" err="1" smtClean="0"/>
              <a:t>chiarificare</a:t>
            </a:r>
            <a:r>
              <a:rPr lang="es-ES" sz="2600" dirty="0" smtClean="0"/>
              <a:t> </a:t>
            </a:r>
            <a:r>
              <a:rPr lang="es-ES" sz="2600" dirty="0"/>
              <a:t>la </a:t>
            </a:r>
            <a:r>
              <a:rPr lang="es-ES" sz="2600" dirty="0" err="1" smtClean="0"/>
              <a:t>differenza</a:t>
            </a:r>
            <a:r>
              <a:rPr lang="es-ES" sz="2600" dirty="0" smtClean="0"/>
              <a:t> </a:t>
            </a:r>
            <a:r>
              <a:rPr lang="es-ES" sz="2600" dirty="0" err="1" smtClean="0"/>
              <a:t>fra</a:t>
            </a:r>
            <a:r>
              <a:rPr lang="es-ES" sz="2600" dirty="0" smtClean="0"/>
              <a:t> </a:t>
            </a:r>
            <a:r>
              <a:rPr lang="es-ES" sz="2600" dirty="0" err="1" smtClean="0"/>
              <a:t>l’acqua</a:t>
            </a:r>
            <a:r>
              <a:rPr lang="es-ES" sz="2600" dirty="0" smtClean="0"/>
              <a:t> del </a:t>
            </a:r>
            <a:r>
              <a:rPr lang="es-ES" sz="2600" dirty="0" err="1" smtClean="0"/>
              <a:t>pozzo</a:t>
            </a:r>
            <a:r>
              <a:rPr lang="es-ES" sz="2600" dirty="0" smtClean="0"/>
              <a:t> di </a:t>
            </a:r>
            <a:r>
              <a:rPr lang="es-ES" sz="2600" dirty="0" err="1" smtClean="0"/>
              <a:t>Giacobbe</a:t>
            </a:r>
            <a:r>
              <a:rPr lang="es-ES" sz="2600" dirty="0" smtClean="0"/>
              <a:t> e la che </a:t>
            </a:r>
            <a:r>
              <a:rPr lang="es-ES" sz="2600" dirty="0" err="1" smtClean="0"/>
              <a:t>Lui</a:t>
            </a:r>
            <a:r>
              <a:rPr lang="es-ES" sz="2600" dirty="0" smtClean="0"/>
              <a:t> </a:t>
            </a:r>
            <a:r>
              <a:rPr lang="es-ES" sz="2600" dirty="0" err="1" smtClean="0"/>
              <a:t>offriva</a:t>
            </a:r>
            <a:r>
              <a:rPr lang="es-ES" sz="2600" dirty="0" smtClean="0"/>
              <a:t>. (</a:t>
            </a:r>
            <a:r>
              <a:rPr lang="es-ES" sz="2600" dirty="0" err="1" smtClean="0"/>
              <a:t>Platt</a:t>
            </a:r>
            <a:r>
              <a:rPr lang="es-ES" sz="2600" dirty="0" smtClean="0"/>
              <a:t>)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Gesù</a:t>
            </a:r>
            <a:r>
              <a:rPr lang="en-US" dirty="0" smtClean="0"/>
              <a:t>, </a:t>
            </a:r>
            <a:r>
              <a:rPr lang="en-US" dirty="0" err="1" smtClean="0"/>
              <a:t>l’acqua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vita </a:t>
            </a:r>
            <a:r>
              <a:rPr lang="es-PR" dirty="0" smtClean="0">
                <a:solidFill>
                  <a:srgbClr val="FF0000"/>
                </a:solidFill>
              </a:rPr>
              <a:t>(Giovanni 4:1-15)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4104911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/>
          <a:srcRect l="4445" t="3098" r="2308" b="3952"/>
          <a:stretch/>
        </p:blipFill>
        <p:spPr>
          <a:xfrm>
            <a:off x="6705600" y="0"/>
            <a:ext cx="2438400" cy="178419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23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458200" cy="4648200"/>
          </a:xfrm>
        </p:spPr>
        <p:txBody>
          <a:bodyPr/>
          <a:lstStyle/>
          <a:p>
            <a:r>
              <a:rPr lang="es-ES" dirty="0"/>
              <a:t>La </a:t>
            </a:r>
            <a:r>
              <a:rPr lang="es-ES" dirty="0" err="1" smtClean="0"/>
              <a:t>consapevolezza</a:t>
            </a:r>
            <a:r>
              <a:rPr lang="es-ES" dirty="0" smtClean="0"/>
              <a:t> </a:t>
            </a:r>
            <a:r>
              <a:rPr lang="es-ES" dirty="0" err="1" smtClean="0"/>
              <a:t>sbattuta</a:t>
            </a:r>
            <a:r>
              <a:rPr lang="es-ES" dirty="0" smtClean="0"/>
              <a:t> (</a:t>
            </a:r>
            <a:r>
              <a:rPr lang="es-ES" dirty="0" smtClean="0">
                <a:solidFill>
                  <a:srgbClr val="FF0000"/>
                </a:solidFill>
              </a:rPr>
              <a:t>4:15–18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Ancora pensando </a:t>
            </a:r>
            <a:r>
              <a:rPr lang="es-ES" dirty="0" err="1" smtClean="0"/>
              <a:t>nella</a:t>
            </a:r>
            <a:r>
              <a:rPr lang="es-ES" dirty="0" smtClean="0"/>
              <a:t> sete </a:t>
            </a:r>
            <a:r>
              <a:rPr lang="es-ES" dirty="0" err="1" smtClean="0"/>
              <a:t>fisica</a:t>
            </a:r>
            <a:r>
              <a:rPr lang="es-ES" dirty="0" smtClean="0"/>
              <a:t>, en ella </a:t>
            </a:r>
            <a:r>
              <a:rPr lang="es-ES" dirty="0" err="1" smtClean="0"/>
              <a:t>possibilità</a:t>
            </a:r>
            <a:r>
              <a:rPr lang="es-ES" dirty="0" smtClean="0"/>
              <a:t> di </a:t>
            </a:r>
            <a:r>
              <a:rPr lang="es-ES" dirty="0" err="1" smtClean="0"/>
              <a:t>economizzare</a:t>
            </a:r>
            <a:r>
              <a:rPr lang="es-ES" dirty="0" smtClean="0"/>
              <a:t> i </a:t>
            </a:r>
            <a:r>
              <a:rPr lang="es-ES" dirty="0" err="1" smtClean="0"/>
              <a:t>stanchi</a:t>
            </a:r>
            <a:r>
              <a:rPr lang="es-ES" dirty="0" smtClean="0"/>
              <a:t> </a:t>
            </a:r>
            <a:r>
              <a:rPr lang="es-ES" dirty="0" err="1" smtClean="0"/>
              <a:t>viaggi</a:t>
            </a:r>
            <a:r>
              <a:rPr lang="es-ES" dirty="0" smtClean="0"/>
              <a:t> al </a:t>
            </a:r>
            <a:r>
              <a:rPr lang="es-ES" dirty="0" err="1" smtClean="0"/>
              <a:t>pozzo</a:t>
            </a:r>
            <a:r>
              <a:rPr lang="es-ES" dirty="0"/>
              <a:t>, </a:t>
            </a:r>
            <a:r>
              <a:rPr lang="es-ES" dirty="0" err="1" smtClean="0"/>
              <a:t>lei</a:t>
            </a:r>
            <a:r>
              <a:rPr lang="es-ES" dirty="0" smtClean="0"/>
              <a:t> ha </a:t>
            </a:r>
            <a:r>
              <a:rPr lang="es-ES" dirty="0" err="1" smtClean="0"/>
              <a:t>chiesto</a:t>
            </a:r>
            <a:r>
              <a:rPr lang="es-ES" dirty="0" smtClean="0"/>
              <a:t> </a:t>
            </a:r>
            <a:r>
              <a:rPr lang="es-ES" dirty="0" err="1" smtClean="0"/>
              <a:t>l’acqua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È vero che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appello</a:t>
            </a:r>
            <a:r>
              <a:rPr lang="es-ES" dirty="0" smtClean="0"/>
              <a:t> </a:t>
            </a:r>
            <a:r>
              <a:rPr lang="es-ES" dirty="0" err="1" smtClean="0"/>
              <a:t>rappresenta</a:t>
            </a:r>
            <a:r>
              <a:rPr lang="es-ES" dirty="0" smtClean="0"/>
              <a:t> </a:t>
            </a:r>
            <a:r>
              <a:rPr lang="es-ES" dirty="0" err="1" smtClean="0"/>
              <a:t>mancanza</a:t>
            </a:r>
            <a:r>
              <a:rPr lang="es-ES" dirty="0" smtClean="0"/>
              <a:t> </a:t>
            </a:r>
            <a:r>
              <a:rPr lang="es-ES" dirty="0"/>
              <a:t>de </a:t>
            </a:r>
            <a:r>
              <a:rPr lang="es-ES" dirty="0" err="1" smtClean="0"/>
              <a:t>comprensione</a:t>
            </a:r>
            <a:r>
              <a:rPr lang="es-ES" dirty="0" smtClean="0"/>
              <a:t>,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Signore</a:t>
            </a:r>
            <a:r>
              <a:rPr lang="es-ES" dirty="0" smtClean="0"/>
              <a:t> ha </a:t>
            </a:r>
            <a:r>
              <a:rPr lang="es-ES" dirty="0" err="1" smtClean="0"/>
              <a:t>riconosciuto</a:t>
            </a:r>
            <a:r>
              <a:rPr lang="es-ES" dirty="0" smtClean="0"/>
              <a:t> i </a:t>
            </a:r>
            <a:r>
              <a:rPr lang="es-ES" dirty="0" err="1" smtClean="0"/>
              <a:t>scrupoli</a:t>
            </a:r>
            <a:r>
              <a:rPr lang="es-ES" dirty="0" smtClean="0"/>
              <a:t> di </a:t>
            </a:r>
            <a:r>
              <a:rPr lang="es-ES" dirty="0" err="1" smtClean="0"/>
              <a:t>qualcosa</a:t>
            </a:r>
            <a:r>
              <a:rPr lang="es-ES" dirty="0" smtClean="0"/>
              <a:t> </a:t>
            </a:r>
            <a:r>
              <a:rPr lang="es-ES" dirty="0" err="1" smtClean="0"/>
              <a:t>più</a:t>
            </a:r>
            <a:r>
              <a:rPr lang="es-ES" dirty="0" smtClean="0"/>
              <a:t> </a:t>
            </a:r>
            <a:r>
              <a:rPr lang="es-ES" dirty="0" err="1" smtClean="0"/>
              <a:t>profondo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È </a:t>
            </a:r>
            <a:r>
              <a:rPr lang="es-ES" dirty="0" err="1" smtClean="0"/>
              <a:t>così</a:t>
            </a:r>
            <a:r>
              <a:rPr lang="es-ES" dirty="0" smtClean="0"/>
              <a:t> che a </a:t>
            </a:r>
            <a:r>
              <a:rPr lang="es-ES" dirty="0" err="1" smtClean="0"/>
              <a:t>processo</a:t>
            </a:r>
            <a:r>
              <a:rPr lang="es-ES" dirty="0" smtClean="0"/>
              <a:t> </a:t>
            </a:r>
            <a:r>
              <a:rPr lang="es-ES" dirty="0" err="1" smtClean="0"/>
              <a:t>dirle</a:t>
            </a:r>
            <a:r>
              <a:rPr lang="es-ES" dirty="0" smtClean="0"/>
              <a:t> </a:t>
            </a:r>
            <a:r>
              <a:rPr lang="es-ES" dirty="0" err="1" smtClean="0"/>
              <a:t>qualcosa</a:t>
            </a:r>
            <a:r>
              <a:rPr lang="es-ES" dirty="0" smtClean="0"/>
              <a:t> che la </a:t>
            </a:r>
            <a:r>
              <a:rPr lang="es-ES" dirty="0" err="1" smtClean="0"/>
              <a:t>compenetrò</a:t>
            </a:r>
            <a:r>
              <a:rPr lang="es-ES" dirty="0" smtClean="0"/>
              <a:t> fino al </a:t>
            </a:r>
            <a:r>
              <a:rPr lang="es-ES" dirty="0" err="1" smtClean="0"/>
              <a:t>midollo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sz="2000" dirty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7724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Gesù</a:t>
            </a:r>
            <a:r>
              <a:rPr lang="en-US" dirty="0" smtClean="0"/>
              <a:t>, </a:t>
            </a:r>
            <a:r>
              <a:rPr lang="en-US" dirty="0" err="1" smtClean="0"/>
              <a:t>l’acqua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vita </a:t>
            </a:r>
            <a:r>
              <a:rPr lang="es-PR" dirty="0" smtClean="0">
                <a:solidFill>
                  <a:srgbClr val="FF0000"/>
                </a:solidFill>
              </a:rPr>
              <a:t>(Giovanni 4:1-15)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56077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smtClean="0"/>
              <a:t>Una </a:t>
            </a:r>
            <a:r>
              <a:rPr lang="es-PR" dirty="0" err="1" smtClean="0"/>
              <a:t>testimonianza</a:t>
            </a:r>
            <a:r>
              <a:rPr lang="es-PR" dirty="0" smtClean="0"/>
              <a:t> potente           </a:t>
            </a:r>
            <a:r>
              <a:rPr lang="es-PR" dirty="0" smtClean="0">
                <a:solidFill>
                  <a:srgbClr val="FF0000"/>
                </a:solidFill>
              </a:rPr>
              <a:t>(Giovanni 4:28-30)</a:t>
            </a:r>
            <a:endParaRPr lang="es-PR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057400"/>
            <a:ext cx="6248400" cy="451759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 smtClean="0">
                <a:latin typeface="Candara" pitchFamily="34" charset="0"/>
              </a:rPr>
              <a:t>“</a:t>
            </a:r>
            <a:r>
              <a:rPr lang="it-IT" sz="3600" dirty="0" smtClean="0">
                <a:latin typeface="Candara" pitchFamily="34" charset="0"/>
              </a:rPr>
              <a:t>La donna lasciò dunque la sua secchia, se ne andò in città e disse alla gente: «Venite a vedere un uomo che mi ha detto tutto quello che ho fatto; non potrebbe essere lui il Cristo?» La gente uscì dalla città e andò da lui.</a:t>
            </a:r>
            <a:r>
              <a:rPr lang="es-ES" sz="3600" dirty="0" smtClean="0">
                <a:latin typeface="Candara" pitchFamily="34" charset="0"/>
              </a:rPr>
              <a:t>”</a:t>
            </a:r>
            <a:endParaRPr lang="es-ES" sz="3600" dirty="0">
              <a:latin typeface="Candara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smtClean="0"/>
              <a:t>Una </a:t>
            </a:r>
            <a:r>
              <a:rPr lang="es-PR" dirty="0" err="1" smtClean="0"/>
              <a:t>testimonianza</a:t>
            </a:r>
            <a:r>
              <a:rPr lang="es-PR" dirty="0" smtClean="0"/>
              <a:t> potente           </a:t>
            </a:r>
            <a:r>
              <a:rPr lang="es-PR" dirty="0" smtClean="0">
                <a:solidFill>
                  <a:srgbClr val="FF0000"/>
                </a:solidFill>
              </a:rPr>
              <a:t>(Giovanni 4:28-30)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it-IT" b="1" dirty="0" smtClean="0">
                <a:latin typeface="Candara" pitchFamily="34" charset="0"/>
              </a:rPr>
              <a:t>Lasciò la sua secchia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28</a:t>
            </a:r>
            <a:r>
              <a:rPr lang="es-ES" dirty="0" smtClean="0"/>
              <a:t>) </a:t>
            </a:r>
          </a:p>
          <a:p>
            <a:pPr lvl="1"/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lasciare</a:t>
            </a:r>
            <a:r>
              <a:rPr lang="es-ES" dirty="0" smtClean="0"/>
              <a:t> la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secchia</a:t>
            </a:r>
            <a:r>
              <a:rPr lang="es-ES" dirty="0" smtClean="0"/>
              <a:t> </a:t>
            </a:r>
            <a:r>
              <a:rPr lang="es-ES" dirty="0" err="1" smtClean="0"/>
              <a:t>può</a:t>
            </a:r>
            <a:r>
              <a:rPr lang="es-ES" dirty="0" smtClean="0"/>
              <a:t> indicare che </a:t>
            </a:r>
            <a:r>
              <a:rPr lang="es-ES" dirty="0" err="1" smtClean="0"/>
              <a:t>stava</a:t>
            </a:r>
            <a:r>
              <a:rPr lang="es-ES" dirty="0" smtClean="0"/>
              <a:t> tanto </a:t>
            </a:r>
            <a:r>
              <a:rPr lang="es-ES" dirty="0" err="1" smtClean="0"/>
              <a:t>assorta</a:t>
            </a:r>
            <a:r>
              <a:rPr lang="es-ES" dirty="0" smtClean="0"/>
              <a:t> </a:t>
            </a:r>
            <a:r>
              <a:rPr lang="es-ES" dirty="0" err="1" smtClean="0"/>
              <a:t>nelle</a:t>
            </a:r>
            <a:r>
              <a:rPr lang="es-ES" dirty="0" smtClean="0"/>
              <a:t> parle di </a:t>
            </a:r>
            <a:r>
              <a:rPr lang="es-ES" dirty="0" err="1" smtClean="0"/>
              <a:t>Gesù</a:t>
            </a:r>
            <a:r>
              <a:rPr lang="es-ES" dirty="0" smtClean="0"/>
              <a:t> che non </a:t>
            </a:r>
            <a:r>
              <a:rPr lang="es-ES" dirty="0" err="1" smtClean="0"/>
              <a:t>ci</a:t>
            </a:r>
            <a:r>
              <a:rPr lang="es-ES" dirty="0" smtClean="0"/>
              <a:t> </a:t>
            </a:r>
            <a:r>
              <a:rPr lang="es-ES" dirty="0" err="1" smtClean="0"/>
              <a:t>stava</a:t>
            </a:r>
            <a:r>
              <a:rPr lang="es-ES" dirty="0" smtClean="0"/>
              <a:t> un </a:t>
            </a:r>
            <a:r>
              <a:rPr lang="es-ES" dirty="0" err="1" smtClean="0"/>
              <a:t>altro</a:t>
            </a:r>
            <a:r>
              <a:rPr lang="es-ES" dirty="0" smtClean="0"/>
              <a:t> </a:t>
            </a:r>
            <a:r>
              <a:rPr lang="es-ES" dirty="0" err="1" smtClean="0"/>
              <a:t>pensiero</a:t>
            </a:r>
            <a:r>
              <a:rPr lang="es-ES" dirty="0" smtClean="0"/>
              <a:t> </a:t>
            </a:r>
            <a:r>
              <a:rPr lang="es-ES" dirty="0" err="1" smtClean="0"/>
              <a:t>nella</a:t>
            </a:r>
            <a:r>
              <a:rPr lang="es-ES" dirty="0" smtClean="0"/>
              <a:t> </a:t>
            </a:r>
            <a:r>
              <a:rPr lang="es-ES" dirty="0" err="1" smtClean="0"/>
              <a:t>sua</a:t>
            </a:r>
            <a:r>
              <a:rPr lang="es-ES" dirty="0" smtClean="0"/>
              <a:t> mente. </a:t>
            </a:r>
          </a:p>
          <a:p>
            <a:pPr lvl="1"/>
            <a:r>
              <a:rPr lang="es-ES" dirty="0" smtClean="0"/>
              <a:t>O </a:t>
            </a:r>
            <a:r>
              <a:rPr lang="es-ES" dirty="0" err="1" smtClean="0"/>
              <a:t>potrebbe</a:t>
            </a:r>
            <a:r>
              <a:rPr lang="es-ES" dirty="0" smtClean="0"/>
              <a:t> indicare che </a:t>
            </a:r>
            <a:r>
              <a:rPr lang="es-ES" dirty="0" err="1" smtClean="0"/>
              <a:t>stava</a:t>
            </a:r>
            <a:r>
              <a:rPr lang="es-ES" dirty="0" smtClean="0"/>
              <a:t> tanto in </a:t>
            </a:r>
            <a:r>
              <a:rPr lang="es-ES" dirty="0" err="1" smtClean="0"/>
              <a:t>fretta</a:t>
            </a:r>
            <a:r>
              <a:rPr lang="es-ES" dirty="0" smtClean="0"/>
              <a:t> per </a:t>
            </a:r>
            <a:r>
              <a:rPr lang="es-ES" dirty="0" err="1" smtClean="0"/>
              <a:t>condividere</a:t>
            </a:r>
            <a:r>
              <a:rPr lang="es-ES" dirty="0" smtClean="0"/>
              <a:t> la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testimonianza</a:t>
            </a:r>
            <a:r>
              <a:rPr lang="es-ES" dirty="0" smtClean="0"/>
              <a:t> che non </a:t>
            </a:r>
            <a:r>
              <a:rPr lang="es-ES" dirty="0" err="1" smtClean="0"/>
              <a:t>voleva</a:t>
            </a:r>
            <a:r>
              <a:rPr lang="es-ES" dirty="0" smtClean="0"/>
              <a:t>  una </a:t>
            </a:r>
            <a:r>
              <a:rPr lang="es-ES" dirty="0" err="1" smtClean="0"/>
              <a:t>carica</a:t>
            </a:r>
            <a:r>
              <a:rPr lang="es-ES" dirty="0" smtClean="0"/>
              <a:t> che </a:t>
            </a:r>
            <a:r>
              <a:rPr lang="es-ES" dirty="0" err="1" smtClean="0"/>
              <a:t>ritardasse</a:t>
            </a:r>
            <a:r>
              <a:rPr lang="es-ES" dirty="0" smtClean="0"/>
              <a:t> la </a:t>
            </a:r>
            <a:r>
              <a:rPr lang="es-ES" dirty="0" err="1" smtClean="0"/>
              <a:t>sua</a:t>
            </a:r>
            <a:r>
              <a:rPr lang="es-ES" dirty="0" smtClean="0"/>
              <a:t> premura. </a:t>
            </a:r>
          </a:p>
          <a:p>
            <a:pPr lvl="1"/>
            <a:r>
              <a:rPr lang="es-ES" dirty="0" smtClean="0"/>
              <a:t>La </a:t>
            </a:r>
            <a:r>
              <a:rPr lang="es-ES" dirty="0" err="1" smtClean="0"/>
              <a:t>sua</a:t>
            </a:r>
            <a:r>
              <a:rPr lang="es-ES" dirty="0" smtClean="0"/>
              <a:t> prima </a:t>
            </a:r>
            <a:r>
              <a:rPr lang="es-ES" dirty="0" err="1" smtClean="0"/>
              <a:t>missione</a:t>
            </a:r>
            <a:r>
              <a:rPr lang="es-ES" dirty="0" smtClean="0"/>
              <a:t>, </a:t>
            </a:r>
            <a:r>
              <a:rPr lang="es-ES" dirty="0" err="1" smtClean="0"/>
              <a:t>quella</a:t>
            </a:r>
            <a:r>
              <a:rPr lang="es-ES" dirty="0" smtClean="0"/>
              <a:t> di cercare </a:t>
            </a:r>
            <a:r>
              <a:rPr lang="es-ES" dirty="0" err="1" smtClean="0"/>
              <a:t>acqua</a:t>
            </a:r>
            <a:r>
              <a:rPr lang="es-ES" dirty="0" smtClean="0"/>
              <a:t> per </a:t>
            </a:r>
            <a:r>
              <a:rPr lang="es-ES" dirty="0" err="1" smtClean="0"/>
              <a:t>bere</a:t>
            </a:r>
            <a:r>
              <a:rPr lang="es-ES" dirty="0" smtClean="0"/>
              <a:t>, è </a:t>
            </a:r>
            <a:r>
              <a:rPr lang="es-ES" dirty="0" err="1" smtClean="0"/>
              <a:t>stata</a:t>
            </a:r>
            <a:r>
              <a:rPr lang="es-ES" dirty="0" smtClean="0"/>
              <a:t> </a:t>
            </a:r>
            <a:r>
              <a:rPr lang="es-ES" dirty="0" err="1" smtClean="0"/>
              <a:t>postergata</a:t>
            </a:r>
            <a:r>
              <a:rPr lang="es-ES" dirty="0" smtClean="0"/>
              <a:t> </a:t>
            </a:r>
            <a:r>
              <a:rPr lang="es-ES" dirty="0" err="1" smtClean="0"/>
              <a:t>mentre</a:t>
            </a:r>
            <a:r>
              <a:rPr lang="es-ES" dirty="0" smtClean="0"/>
              <a:t> </a:t>
            </a:r>
            <a:r>
              <a:rPr lang="es-ES" dirty="0" err="1" smtClean="0"/>
              <a:t>attnedeva</a:t>
            </a:r>
            <a:r>
              <a:rPr lang="es-ES" dirty="0" smtClean="0"/>
              <a:t> un </a:t>
            </a:r>
            <a:r>
              <a:rPr lang="es-ES" dirty="0" err="1" smtClean="0"/>
              <a:t>assunto</a:t>
            </a:r>
            <a:r>
              <a:rPr lang="es-ES" dirty="0" smtClean="0"/>
              <a:t> </a:t>
            </a:r>
            <a:r>
              <a:rPr lang="es-ES" dirty="0" err="1" smtClean="0"/>
              <a:t>più</a:t>
            </a:r>
            <a:r>
              <a:rPr lang="es-ES" dirty="0" smtClean="0"/>
              <a:t> urgente.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smtClean="0"/>
              <a:t>Una </a:t>
            </a:r>
            <a:r>
              <a:rPr lang="es-PR" dirty="0" err="1" smtClean="0"/>
              <a:t>testimonianza</a:t>
            </a:r>
            <a:r>
              <a:rPr lang="es-PR" dirty="0" smtClean="0"/>
              <a:t> potente           </a:t>
            </a:r>
            <a:r>
              <a:rPr lang="es-PR" dirty="0" smtClean="0">
                <a:solidFill>
                  <a:srgbClr val="FF0000"/>
                </a:solidFill>
              </a:rPr>
              <a:t>(Giovanni 4:28-30)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797870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it-IT" b="1" dirty="0" smtClean="0">
                <a:latin typeface="Candara" pitchFamily="34" charset="0"/>
              </a:rPr>
              <a:t>Lasciò la sua secchia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28</a:t>
            </a:r>
            <a:r>
              <a:rPr lang="es-ES" dirty="0" smtClean="0"/>
              <a:t>) </a:t>
            </a:r>
          </a:p>
          <a:p>
            <a:pPr lvl="1"/>
            <a:r>
              <a:rPr lang="es-ES" sz="2600" dirty="0" err="1" smtClean="0"/>
              <a:t>Comunque</a:t>
            </a:r>
            <a:r>
              <a:rPr lang="es-ES" sz="2600" dirty="0" smtClean="0"/>
              <a:t>, </a:t>
            </a:r>
            <a:r>
              <a:rPr lang="es-ES" sz="2600" dirty="0" err="1" smtClean="0"/>
              <a:t>ritornerebbe</a:t>
            </a:r>
            <a:r>
              <a:rPr lang="es-ES" sz="2600" dirty="0" smtClean="0"/>
              <a:t> a cercare la </a:t>
            </a:r>
            <a:r>
              <a:rPr lang="es-ES" sz="2600" dirty="0" err="1" smtClean="0"/>
              <a:t>secchia</a:t>
            </a:r>
            <a:r>
              <a:rPr lang="es-ES" sz="2600" dirty="0" smtClean="0"/>
              <a:t>, al </a:t>
            </a:r>
            <a:r>
              <a:rPr lang="es-ES" sz="2600" dirty="0" err="1" smtClean="0"/>
              <a:t>suo</a:t>
            </a:r>
            <a:r>
              <a:rPr lang="es-ES" sz="2600" dirty="0" smtClean="0"/>
              <a:t> tempo</a:t>
            </a:r>
            <a:r>
              <a:rPr lang="es-ES" sz="2600" dirty="0"/>
              <a:t>. </a:t>
            </a:r>
            <a:endParaRPr lang="es-ES" sz="2600" dirty="0" smtClean="0"/>
          </a:p>
          <a:p>
            <a:pPr lvl="1"/>
            <a:r>
              <a:rPr lang="es-ES" sz="2600" dirty="0" smtClean="0"/>
              <a:t>Morris </a:t>
            </a:r>
            <a:r>
              <a:rPr lang="es-ES" sz="2600" dirty="0" err="1" smtClean="0"/>
              <a:t>commenta</a:t>
            </a:r>
            <a:r>
              <a:rPr lang="es-ES" sz="2600" dirty="0" smtClean="0"/>
              <a:t> che </a:t>
            </a:r>
            <a:r>
              <a:rPr lang="es-ES" sz="2600" dirty="0" err="1" smtClean="0"/>
              <a:t>lei</a:t>
            </a:r>
            <a:r>
              <a:rPr lang="es-ES" sz="2600" dirty="0" smtClean="0"/>
              <a:t> ha </a:t>
            </a:r>
            <a:r>
              <a:rPr lang="es-ES" sz="2600" dirty="0" err="1" smtClean="0"/>
              <a:t>abbandonato</a:t>
            </a:r>
            <a:r>
              <a:rPr lang="es-ES" sz="2600" dirty="0" smtClean="0"/>
              <a:t> </a:t>
            </a:r>
            <a:r>
              <a:rPr lang="es-ES" sz="2600" dirty="0" err="1" smtClean="0"/>
              <a:t>il</a:t>
            </a:r>
            <a:r>
              <a:rPr lang="es-ES" sz="2600" dirty="0" smtClean="0"/>
              <a:t> portare </a:t>
            </a:r>
            <a:r>
              <a:rPr lang="es-ES" sz="2600" dirty="0" err="1" smtClean="0"/>
              <a:t>l’acqua</a:t>
            </a:r>
            <a:r>
              <a:rPr lang="es-ES" sz="2600" dirty="0" smtClean="0"/>
              <a:t> per </a:t>
            </a:r>
            <a:r>
              <a:rPr lang="es-ES" sz="2600" dirty="0" err="1" smtClean="0"/>
              <a:t>potere</a:t>
            </a:r>
            <a:r>
              <a:rPr lang="es-ES" sz="2600" dirty="0" smtClean="0"/>
              <a:t> portare i </a:t>
            </a:r>
            <a:r>
              <a:rPr lang="es-ES" sz="2600" dirty="0" err="1" smtClean="0"/>
              <a:t>uomini</a:t>
            </a:r>
            <a:r>
              <a:rPr lang="es-ES" sz="2600" dirty="0" smtClean="0"/>
              <a:t> a Cristo. </a:t>
            </a:r>
          </a:p>
          <a:p>
            <a:pPr lvl="1"/>
            <a:r>
              <a:rPr lang="es-ES" sz="2600" dirty="0" err="1" smtClean="0"/>
              <a:t>Chiama</a:t>
            </a:r>
            <a:r>
              <a:rPr lang="es-ES" sz="2600" dirty="0" smtClean="0"/>
              <a:t> </a:t>
            </a:r>
            <a:r>
              <a:rPr lang="es-ES" sz="2600" dirty="0" err="1" smtClean="0"/>
              <a:t>l’attenzione</a:t>
            </a:r>
            <a:r>
              <a:rPr lang="es-ES" sz="2600" dirty="0" smtClean="0"/>
              <a:t> </a:t>
            </a:r>
            <a:r>
              <a:rPr lang="es-ES" sz="2600" dirty="0" err="1" smtClean="0"/>
              <a:t>il</a:t>
            </a:r>
            <a:r>
              <a:rPr lang="es-ES" sz="2600" dirty="0" smtClean="0"/>
              <a:t> </a:t>
            </a:r>
            <a:r>
              <a:rPr lang="es-ES" sz="2600" dirty="0" err="1" smtClean="0"/>
              <a:t>fatto</a:t>
            </a:r>
            <a:r>
              <a:rPr lang="es-ES" sz="2600" dirty="0" smtClean="0"/>
              <a:t> di che </a:t>
            </a:r>
            <a:r>
              <a:rPr lang="es-ES" sz="2600" dirty="0" err="1" smtClean="0"/>
              <a:t>lei</a:t>
            </a:r>
            <a:r>
              <a:rPr lang="es-ES" sz="2600" dirty="0" smtClean="0"/>
              <a:t> </a:t>
            </a:r>
            <a:r>
              <a:rPr lang="es-ES" sz="2600" dirty="0" err="1" smtClean="0"/>
              <a:t>abbia</a:t>
            </a:r>
            <a:r>
              <a:rPr lang="es-ES" sz="2600" dirty="0" smtClean="0"/>
              <a:t> </a:t>
            </a:r>
            <a:r>
              <a:rPr lang="es-ES" sz="2600" dirty="0" err="1" smtClean="0"/>
              <a:t>parlato</a:t>
            </a:r>
            <a:r>
              <a:rPr lang="es-ES" sz="2600" dirty="0" smtClean="0"/>
              <a:t> solo </a:t>
            </a:r>
            <a:r>
              <a:rPr lang="es-ES" sz="2600" dirty="0" err="1" smtClean="0"/>
              <a:t>ai</a:t>
            </a:r>
            <a:r>
              <a:rPr lang="es-ES" sz="2600" dirty="0" smtClean="0"/>
              <a:t> </a:t>
            </a:r>
            <a:r>
              <a:rPr lang="es-ES" sz="2600" dirty="0" err="1" smtClean="0"/>
              <a:t>uomini</a:t>
            </a:r>
            <a:r>
              <a:rPr lang="es-ES" sz="2600" dirty="0" smtClean="0"/>
              <a:t>. </a:t>
            </a:r>
          </a:p>
          <a:p>
            <a:pPr lvl="1"/>
            <a:r>
              <a:rPr lang="es-ES" sz="2600" dirty="0" smtClean="0"/>
              <a:t>[È </a:t>
            </a:r>
            <a:r>
              <a:rPr lang="es-ES" sz="2600" dirty="0" err="1" smtClean="0"/>
              <a:t>probabile</a:t>
            </a:r>
            <a:r>
              <a:rPr lang="es-ES" sz="2600" dirty="0" smtClean="0"/>
              <a:t>] che </a:t>
            </a:r>
            <a:r>
              <a:rPr lang="es-ES" sz="2600" dirty="0" err="1" smtClean="0"/>
              <a:t>questa</a:t>
            </a:r>
            <a:r>
              <a:rPr lang="es-ES" sz="2600" dirty="0" smtClean="0"/>
              <a:t> </a:t>
            </a:r>
            <a:r>
              <a:rPr lang="es-ES" sz="2600" dirty="0" err="1" smtClean="0"/>
              <a:t>povera</a:t>
            </a:r>
            <a:r>
              <a:rPr lang="es-ES" sz="2600" dirty="0" smtClean="0"/>
              <a:t> </a:t>
            </a:r>
            <a:r>
              <a:rPr lang="es-ES" sz="2600" dirty="0" err="1" smtClean="0"/>
              <a:t>donna</a:t>
            </a:r>
            <a:r>
              <a:rPr lang="es-ES" sz="2600" dirty="0" smtClean="0"/>
              <a:t> adultera </a:t>
            </a:r>
            <a:r>
              <a:rPr lang="es-ES" sz="2600" dirty="0" err="1" smtClean="0"/>
              <a:t>avrebbe</a:t>
            </a:r>
            <a:r>
              <a:rPr lang="es-ES" sz="2600" dirty="0" smtClean="0"/>
              <a:t> </a:t>
            </a:r>
            <a:r>
              <a:rPr lang="es-ES" sz="2600" dirty="0" err="1" smtClean="0"/>
              <a:t>più</a:t>
            </a:r>
            <a:r>
              <a:rPr lang="es-ES" sz="2600" dirty="0" smtClean="0"/>
              <a:t> </a:t>
            </a:r>
            <a:r>
              <a:rPr lang="es-ES" sz="2600" dirty="0" err="1" smtClean="0"/>
              <a:t>conosciuti</a:t>
            </a:r>
            <a:r>
              <a:rPr lang="es-ES" sz="2600" dirty="0" smtClean="0"/>
              <a:t> </a:t>
            </a:r>
            <a:r>
              <a:rPr lang="es-ES" sz="2600" dirty="0" err="1" smtClean="0"/>
              <a:t>fra</a:t>
            </a:r>
            <a:r>
              <a:rPr lang="es-ES" sz="2600" dirty="0" smtClean="0"/>
              <a:t> i </a:t>
            </a:r>
            <a:r>
              <a:rPr lang="es-ES" sz="2600" dirty="0" err="1" smtClean="0"/>
              <a:t>uomini</a:t>
            </a:r>
            <a:r>
              <a:rPr lang="es-ES" sz="2600" dirty="0" smtClean="0"/>
              <a:t> che </a:t>
            </a:r>
            <a:r>
              <a:rPr lang="es-ES" sz="2600" dirty="0" err="1" smtClean="0"/>
              <a:t>fra</a:t>
            </a:r>
            <a:r>
              <a:rPr lang="es-ES" sz="2600" dirty="0" smtClean="0"/>
              <a:t> le </a:t>
            </a:r>
            <a:r>
              <a:rPr lang="es-ES" sz="2600" dirty="0" err="1" smtClean="0"/>
              <a:t>donne</a:t>
            </a:r>
            <a:r>
              <a:rPr lang="es-ES" sz="2600" dirty="0" smtClean="0"/>
              <a:t>.</a:t>
            </a:r>
            <a:r>
              <a:rPr lang="es-ES" sz="2600" i="1" dirty="0" smtClean="0"/>
              <a:t> </a:t>
            </a:r>
            <a:r>
              <a:rPr lang="es-ES" sz="2600" dirty="0" smtClean="0"/>
              <a:t>(</a:t>
            </a:r>
            <a:r>
              <a:rPr lang="es-ES" sz="2600" dirty="0" err="1" smtClean="0"/>
              <a:t>Bartley</a:t>
            </a:r>
            <a:r>
              <a:rPr lang="es-ES" sz="2600" dirty="0" smtClean="0"/>
              <a:t>)</a:t>
            </a:r>
            <a:endParaRPr lang="es-ES" sz="260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smtClean="0"/>
              <a:t>Una </a:t>
            </a:r>
            <a:r>
              <a:rPr lang="es-PR" dirty="0" err="1" smtClean="0"/>
              <a:t>testimonianza</a:t>
            </a:r>
            <a:r>
              <a:rPr lang="es-PR" dirty="0" smtClean="0"/>
              <a:t> potente           </a:t>
            </a:r>
            <a:r>
              <a:rPr lang="es-PR" dirty="0" smtClean="0">
                <a:solidFill>
                  <a:srgbClr val="FF0000"/>
                </a:solidFill>
              </a:rPr>
              <a:t>(Giovanni 4:28-30)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507089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i="1" dirty="0" err="1" smtClean="0"/>
              <a:t>Tutto</a:t>
            </a:r>
            <a:r>
              <a:rPr lang="es-ES" i="1" dirty="0" smtClean="0"/>
              <a:t> </a:t>
            </a:r>
            <a:r>
              <a:rPr lang="es-ES" i="1" dirty="0" err="1" smtClean="0"/>
              <a:t>quello</a:t>
            </a:r>
            <a:r>
              <a:rPr lang="es-ES" i="1" dirty="0" smtClean="0"/>
              <a:t> che </a:t>
            </a:r>
            <a:r>
              <a:rPr lang="es-ES" i="1" dirty="0" err="1" smtClean="0"/>
              <a:t>ho</a:t>
            </a:r>
            <a:r>
              <a:rPr lang="es-ES" i="1" dirty="0" smtClean="0"/>
              <a:t> </a:t>
            </a:r>
            <a:r>
              <a:rPr lang="es-ES" i="1" dirty="0" err="1" smtClean="0"/>
              <a:t>fatto</a:t>
            </a:r>
            <a:r>
              <a:rPr lang="es-ES" i="1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30</a:t>
            </a:r>
            <a:r>
              <a:rPr lang="es-ES" dirty="0" smtClean="0"/>
              <a:t>) </a:t>
            </a:r>
          </a:p>
          <a:p>
            <a:pPr lvl="1"/>
            <a:r>
              <a:rPr lang="es-ES" dirty="0" err="1" smtClean="0"/>
              <a:t>Letteralmente</a:t>
            </a:r>
            <a:r>
              <a:rPr lang="es-ES" dirty="0" smtClean="0"/>
              <a:t> </a:t>
            </a:r>
            <a:r>
              <a:rPr lang="es-ES" dirty="0" err="1" smtClean="0"/>
              <a:t>lei</a:t>
            </a:r>
            <a:r>
              <a:rPr lang="es-ES" dirty="0" smtClean="0"/>
              <a:t> dice che “</a:t>
            </a:r>
            <a:r>
              <a:rPr lang="it-IT" dirty="0" smtClean="0"/>
              <a:t>mi ha detto tutto quello che ho fatto</a:t>
            </a:r>
            <a:r>
              <a:rPr lang="es-ES" dirty="0" smtClean="0"/>
              <a:t>”. </a:t>
            </a:r>
          </a:p>
          <a:p>
            <a:pPr lvl="1"/>
            <a:r>
              <a:rPr lang="es-ES" dirty="0" smtClean="0"/>
              <a:t>È </a:t>
            </a:r>
            <a:r>
              <a:rPr lang="es-ES" dirty="0" err="1" smtClean="0"/>
              <a:t>un’esagerazione</a:t>
            </a:r>
            <a:r>
              <a:rPr lang="es-ES" dirty="0" smtClean="0"/>
              <a:t>,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r>
              <a:rPr lang="es-ES" dirty="0" err="1" smtClean="0"/>
              <a:t>ciò</a:t>
            </a:r>
            <a:r>
              <a:rPr lang="es-ES" dirty="0" smtClean="0"/>
              <a:t> che </a:t>
            </a:r>
            <a:r>
              <a:rPr lang="es-ES" dirty="0" err="1" smtClean="0"/>
              <a:t>lui</a:t>
            </a:r>
            <a:r>
              <a:rPr lang="es-ES" dirty="0" smtClean="0"/>
              <a:t> </a:t>
            </a:r>
            <a:r>
              <a:rPr lang="es-ES" dirty="0" err="1" smtClean="0"/>
              <a:t>aveva</a:t>
            </a:r>
            <a:r>
              <a:rPr lang="es-ES" dirty="0" smtClean="0"/>
              <a:t> </a:t>
            </a:r>
            <a:r>
              <a:rPr lang="es-ES" dirty="0" err="1" smtClean="0"/>
              <a:t>detto</a:t>
            </a:r>
            <a:r>
              <a:rPr lang="es-ES" dirty="0" smtClean="0"/>
              <a:t> era </a:t>
            </a:r>
            <a:r>
              <a:rPr lang="es-ES" dirty="0" err="1" smtClean="0"/>
              <a:t>sufficiente</a:t>
            </a:r>
            <a:r>
              <a:rPr lang="es-ES" dirty="0" smtClean="0"/>
              <a:t> perché </a:t>
            </a:r>
            <a:r>
              <a:rPr lang="es-ES" dirty="0" err="1" smtClean="0"/>
              <a:t>lei</a:t>
            </a:r>
            <a:r>
              <a:rPr lang="es-ES" dirty="0" smtClean="0"/>
              <a:t> </a:t>
            </a:r>
            <a:r>
              <a:rPr lang="es-ES" dirty="0" err="1" smtClean="0"/>
              <a:t>stesse</a:t>
            </a:r>
            <a:r>
              <a:rPr lang="es-ES" dirty="0" smtClean="0"/>
              <a:t> </a:t>
            </a:r>
            <a:r>
              <a:rPr lang="es-ES" dirty="0" err="1" smtClean="0"/>
              <a:t>sicura</a:t>
            </a:r>
            <a:r>
              <a:rPr lang="es-ES" dirty="0" smtClean="0"/>
              <a:t> di che non </a:t>
            </a:r>
            <a:r>
              <a:rPr lang="es-ES" dirty="0" err="1" smtClean="0"/>
              <a:t>non</a:t>
            </a:r>
            <a:r>
              <a:rPr lang="es-ES" dirty="0" smtClean="0"/>
              <a:t> </a:t>
            </a:r>
            <a:r>
              <a:rPr lang="es-ES" dirty="0" err="1" smtClean="0"/>
              <a:t>c’era</a:t>
            </a:r>
            <a:r>
              <a:rPr lang="es-ES" dirty="0" smtClean="0"/>
              <a:t> </a:t>
            </a:r>
            <a:r>
              <a:rPr lang="es-ES" dirty="0" err="1" smtClean="0"/>
              <a:t>nulla</a:t>
            </a:r>
            <a:r>
              <a:rPr lang="es-ES" dirty="0" smtClean="0"/>
              <a:t> </a:t>
            </a:r>
            <a:r>
              <a:rPr lang="es-ES" dirty="0" err="1" smtClean="0"/>
              <a:t>nella</a:t>
            </a:r>
            <a:r>
              <a:rPr lang="es-ES" dirty="0" smtClean="0"/>
              <a:t> </a:t>
            </a:r>
            <a:r>
              <a:rPr lang="es-ES" dirty="0" err="1" smtClean="0"/>
              <a:t>sua</a:t>
            </a:r>
            <a:r>
              <a:rPr lang="es-ES" dirty="0" smtClean="0"/>
              <a:t> vita </a:t>
            </a:r>
            <a:r>
              <a:rPr lang="es-ES" dirty="0" err="1" smtClean="0"/>
              <a:t>occulto</a:t>
            </a:r>
            <a:r>
              <a:rPr lang="es-ES" dirty="0" smtClean="0"/>
              <a:t> </a:t>
            </a:r>
            <a:r>
              <a:rPr lang="es-ES" dirty="0" err="1" smtClean="0"/>
              <a:t>dai</a:t>
            </a:r>
            <a:r>
              <a:rPr lang="es-ES" dirty="0" smtClean="0"/>
              <a:t> </a:t>
            </a:r>
            <a:r>
              <a:rPr lang="es-ES" dirty="0" err="1" smtClean="0"/>
              <a:t>suoi</a:t>
            </a:r>
            <a:r>
              <a:rPr lang="es-ES" dirty="0" smtClean="0"/>
              <a:t> </a:t>
            </a:r>
            <a:r>
              <a:rPr lang="es-ES" dirty="0" err="1" smtClean="0"/>
              <a:t>occhi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smtClean="0"/>
              <a:t>Una </a:t>
            </a:r>
            <a:r>
              <a:rPr lang="es-PR" dirty="0" err="1" smtClean="0"/>
              <a:t>testimonianza</a:t>
            </a:r>
            <a:r>
              <a:rPr lang="es-PR" dirty="0" smtClean="0"/>
              <a:t> potente           </a:t>
            </a:r>
            <a:r>
              <a:rPr lang="es-PR" dirty="0" smtClean="0">
                <a:solidFill>
                  <a:srgbClr val="FF0000"/>
                </a:solidFill>
              </a:rPr>
              <a:t>(Giovanni 4:28-30)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216038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it-IT" dirty="0" smtClean="0">
                <a:latin typeface="Candara" pitchFamily="34" charset="0"/>
              </a:rPr>
              <a:t> </a:t>
            </a:r>
            <a:r>
              <a:rPr lang="it-IT" b="1" dirty="0" smtClean="0">
                <a:latin typeface="Candara" pitchFamily="34" charset="0"/>
              </a:rPr>
              <a:t>...Non potrebbe essere lui il Cristo?</a:t>
            </a:r>
            <a:r>
              <a:rPr lang="en-US" b="1" i="1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30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La </a:t>
            </a:r>
            <a:r>
              <a:rPr lang="es-ES" dirty="0" err="1" smtClean="0"/>
              <a:t>domanda</a:t>
            </a:r>
            <a:r>
              <a:rPr lang="es-ES" dirty="0" smtClean="0"/>
              <a:t> […] anticipa </a:t>
            </a:r>
            <a:r>
              <a:rPr lang="es-ES" dirty="0"/>
              <a:t>una </a:t>
            </a:r>
            <a:r>
              <a:rPr lang="es-ES" dirty="0" err="1" smtClean="0"/>
              <a:t>risposta</a:t>
            </a:r>
            <a:r>
              <a:rPr lang="es-ES" dirty="0" smtClean="0"/>
              <a:t> </a:t>
            </a:r>
            <a:r>
              <a:rPr lang="es-ES" dirty="0"/>
              <a:t>negativa con </a:t>
            </a:r>
            <a:r>
              <a:rPr lang="es-ES" dirty="0" err="1" smtClean="0"/>
              <a:t>dubbio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Morris </a:t>
            </a:r>
            <a:r>
              <a:rPr lang="es-ES" dirty="0" err="1" smtClean="0"/>
              <a:t>riconosce</a:t>
            </a:r>
            <a:r>
              <a:rPr lang="es-ES" dirty="0" smtClean="0"/>
              <a:t> che </a:t>
            </a:r>
            <a:r>
              <a:rPr lang="es-ES" dirty="0"/>
              <a:t>normalmente una negativa se </a:t>
            </a:r>
            <a:r>
              <a:rPr lang="es-ES" dirty="0" err="1" smtClean="0"/>
              <a:t>contemplarebbe</a:t>
            </a:r>
            <a:r>
              <a:rPr lang="es-ES" dirty="0" smtClean="0"/>
              <a:t> </a:t>
            </a:r>
            <a:r>
              <a:rPr lang="es-ES" dirty="0" err="1" smtClean="0"/>
              <a:t>nella</a:t>
            </a:r>
            <a:r>
              <a:rPr lang="es-ES" dirty="0" smtClean="0"/>
              <a:t> </a:t>
            </a:r>
            <a:r>
              <a:rPr lang="es-ES" dirty="0" err="1" smtClean="0"/>
              <a:t>domanda</a:t>
            </a:r>
            <a:r>
              <a:rPr lang="es-ES" dirty="0" smtClean="0"/>
              <a:t>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donna</a:t>
            </a:r>
            <a:r>
              <a:rPr lang="es-ES" dirty="0" smtClean="0"/>
              <a:t>,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contestoindica</a:t>
            </a:r>
            <a:r>
              <a:rPr lang="es-ES" dirty="0" smtClean="0"/>
              <a:t> che </a:t>
            </a:r>
            <a:r>
              <a:rPr lang="es-ES" dirty="0" err="1" smtClean="0"/>
              <a:t>lei</a:t>
            </a:r>
            <a:r>
              <a:rPr lang="es-ES" dirty="0" smtClean="0"/>
              <a:t> </a:t>
            </a:r>
            <a:r>
              <a:rPr lang="es-ES" dirty="0" err="1" smtClean="0"/>
              <a:t>aspettava</a:t>
            </a:r>
            <a:r>
              <a:rPr lang="es-ES" dirty="0" smtClean="0"/>
              <a:t> una </a:t>
            </a:r>
            <a:r>
              <a:rPr lang="es-ES" dirty="0" err="1" smtClean="0"/>
              <a:t>risposta</a:t>
            </a:r>
            <a:r>
              <a:rPr lang="es-ES" dirty="0" smtClean="0"/>
              <a:t> </a:t>
            </a:r>
            <a:r>
              <a:rPr lang="es-ES" dirty="0"/>
              <a:t>positiva.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smtClean="0"/>
              <a:t>Una </a:t>
            </a:r>
            <a:r>
              <a:rPr lang="es-PR" dirty="0" err="1" smtClean="0"/>
              <a:t>testimonianza</a:t>
            </a:r>
            <a:r>
              <a:rPr lang="es-PR" dirty="0" smtClean="0"/>
              <a:t> potente           </a:t>
            </a:r>
            <a:r>
              <a:rPr lang="es-PR" dirty="0" smtClean="0">
                <a:solidFill>
                  <a:srgbClr val="FF0000"/>
                </a:solidFill>
              </a:rPr>
              <a:t>(Giovanni 4:28-30)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395572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Testo </a:t>
            </a:r>
            <a:r>
              <a:rPr lang="it-IT" dirty="0" smtClean="0"/>
              <a:t>chiave</a:t>
            </a:r>
            <a:endParaRPr lang="it-IT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09800"/>
            <a:ext cx="41148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 smtClean="0"/>
              <a:t>“</a:t>
            </a:r>
            <a:r>
              <a:rPr lang="it-IT" sz="2400" dirty="0" smtClean="0"/>
              <a:t>Gesù le rispose: «Chiunque beve di quest'acqua avrà sete di nuovo; ma chi beve dell'acqua che io gli darò, non avrà mai più sete; anzi, l'acqua che io gli darò diventerà in lui una fonte d'acqua che scaturisce in vita eterna». </a:t>
            </a:r>
            <a:r>
              <a:rPr lang="es-ES" sz="2400" dirty="0" smtClean="0"/>
              <a:t>” </a:t>
            </a:r>
            <a:r>
              <a:rPr lang="es-ES" sz="2400" dirty="0" smtClean="0">
                <a:solidFill>
                  <a:srgbClr val="FF0000"/>
                </a:solidFill>
              </a:rPr>
              <a:t>(Giovanni 4.13–14</a:t>
            </a:r>
            <a:r>
              <a:rPr lang="es-ES" sz="24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7" r="6061"/>
          <a:stretch/>
        </p:blipFill>
        <p:spPr>
          <a:xfrm>
            <a:off x="4419600" y="2209800"/>
            <a:ext cx="4495800" cy="404774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it-IT" b="1" dirty="0" smtClean="0">
                <a:latin typeface="Candara" pitchFamily="34" charset="0"/>
              </a:rPr>
              <a:t>...Non potrebbe essere lui il Cristo?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30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In </a:t>
            </a:r>
            <a:r>
              <a:rPr lang="es-ES" dirty="0" err="1" smtClean="0"/>
              <a:t>questa</a:t>
            </a:r>
            <a:r>
              <a:rPr lang="es-ES" dirty="0" smtClean="0"/>
              <a:t> maniera la </a:t>
            </a:r>
            <a:r>
              <a:rPr lang="es-ES" dirty="0" err="1" smtClean="0"/>
              <a:t>donna</a:t>
            </a:r>
            <a:r>
              <a:rPr lang="es-ES" dirty="0" smtClean="0"/>
              <a:t> </a:t>
            </a:r>
            <a:r>
              <a:rPr lang="es-ES" dirty="0" err="1" smtClean="0"/>
              <a:t>sveglia</a:t>
            </a:r>
            <a:r>
              <a:rPr lang="es-ES" dirty="0" smtClean="0"/>
              <a:t> la </a:t>
            </a:r>
            <a:r>
              <a:rPr lang="es-ES" dirty="0" err="1" smtClean="0"/>
              <a:t>curiosità</a:t>
            </a:r>
            <a:r>
              <a:rPr lang="es-ES" dirty="0" smtClean="0"/>
              <a:t> </a:t>
            </a:r>
            <a:r>
              <a:rPr lang="es-ES" dirty="0" err="1" smtClean="0"/>
              <a:t>dei</a:t>
            </a:r>
            <a:r>
              <a:rPr lang="es-ES" dirty="0" smtClean="0"/>
              <a:t> </a:t>
            </a:r>
            <a:r>
              <a:rPr lang="es-ES" dirty="0" err="1" smtClean="0"/>
              <a:t>uomini</a:t>
            </a:r>
            <a:r>
              <a:rPr lang="es-ES" dirty="0" smtClean="0"/>
              <a:t> e </a:t>
            </a:r>
            <a:r>
              <a:rPr lang="es-ES" dirty="0" err="1" smtClean="0"/>
              <a:t>li</a:t>
            </a:r>
            <a:r>
              <a:rPr lang="es-ES" dirty="0" smtClean="0"/>
              <a:t> </a:t>
            </a:r>
            <a:r>
              <a:rPr lang="es-ES" dirty="0" err="1" smtClean="0"/>
              <a:t>muove</a:t>
            </a:r>
            <a:r>
              <a:rPr lang="es-ES" dirty="0" smtClean="0"/>
              <a:t> </a:t>
            </a:r>
            <a:r>
              <a:rPr lang="es-ES" dirty="0" err="1" smtClean="0"/>
              <a:t>all’azione</a:t>
            </a:r>
            <a:r>
              <a:rPr lang="es-ES" dirty="0" smtClean="0"/>
              <a:t> </a:t>
            </a:r>
            <a:r>
              <a:rPr lang="es-ES" dirty="0" err="1" smtClean="0"/>
              <a:t>senza</a:t>
            </a:r>
            <a:r>
              <a:rPr lang="es-ES" dirty="0" smtClean="0"/>
              <a:t> </a:t>
            </a:r>
            <a:r>
              <a:rPr lang="es-ES" dirty="0" err="1" smtClean="0"/>
              <a:t>dare</a:t>
            </a:r>
            <a:r>
              <a:rPr lang="es-ES" dirty="0" smtClean="0"/>
              <a:t> </a:t>
            </a:r>
            <a:r>
              <a:rPr lang="es-ES" dirty="0" err="1" smtClean="0"/>
              <a:t>l’aspetto</a:t>
            </a:r>
            <a:r>
              <a:rPr lang="es-ES" dirty="0" smtClean="0"/>
              <a:t> di </a:t>
            </a:r>
            <a:r>
              <a:rPr lang="es-ES" dirty="0" err="1" smtClean="0"/>
              <a:t>mandarli</a:t>
            </a:r>
            <a:r>
              <a:rPr lang="es-ES" dirty="0" smtClean="0"/>
              <a:t> e </a:t>
            </a:r>
            <a:r>
              <a:rPr lang="es-ES" dirty="0" err="1" smtClean="0"/>
              <a:t>senza</a:t>
            </a:r>
            <a:r>
              <a:rPr lang="es-ES" dirty="0" smtClean="0"/>
              <a:t> </a:t>
            </a:r>
            <a:r>
              <a:rPr lang="es-ES" dirty="0" err="1" smtClean="0"/>
              <a:t>rivelare</a:t>
            </a:r>
            <a:r>
              <a:rPr lang="es-ES" dirty="0" smtClean="0"/>
              <a:t> la </a:t>
            </a:r>
            <a:r>
              <a:rPr lang="es-ES" dirty="0" err="1" smtClean="0"/>
              <a:t>convinzione</a:t>
            </a:r>
            <a:r>
              <a:rPr lang="es-ES" dirty="0" smtClean="0"/>
              <a:t> che </a:t>
            </a:r>
            <a:r>
              <a:rPr lang="es-ES" dirty="0" err="1" smtClean="0"/>
              <a:t>già</a:t>
            </a:r>
            <a:r>
              <a:rPr lang="es-ES" dirty="0" smtClean="0"/>
              <a:t> si </a:t>
            </a:r>
            <a:r>
              <a:rPr lang="es-ES" dirty="0" err="1" smtClean="0"/>
              <a:t>concretizzava</a:t>
            </a:r>
            <a:r>
              <a:rPr lang="es-ES" dirty="0" smtClean="0"/>
              <a:t> </a:t>
            </a:r>
            <a:r>
              <a:rPr lang="es-ES" dirty="0" err="1" smtClean="0"/>
              <a:t>nel</a:t>
            </a:r>
            <a:r>
              <a:rPr lang="es-ES" dirty="0" smtClean="0"/>
              <a:t>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cuore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smtClean="0"/>
              <a:t>Una </a:t>
            </a:r>
            <a:r>
              <a:rPr lang="es-PR" dirty="0" err="1" smtClean="0"/>
              <a:t>testimonianza</a:t>
            </a:r>
            <a:r>
              <a:rPr lang="es-PR" dirty="0" smtClean="0"/>
              <a:t> potente           </a:t>
            </a:r>
            <a:r>
              <a:rPr lang="es-PR" dirty="0" smtClean="0">
                <a:solidFill>
                  <a:srgbClr val="FF0000"/>
                </a:solidFill>
              </a:rPr>
              <a:t>(Giovanni 4:28-30)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77523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n-US" b="1" i="1" dirty="0" err="1" smtClean="0"/>
              <a:t>Andarono</a:t>
            </a:r>
            <a:r>
              <a:rPr lang="en-US" b="1" i="1" dirty="0" smtClean="0"/>
              <a:t> a </a:t>
            </a:r>
            <a:r>
              <a:rPr lang="en-US" b="1" i="1" dirty="0" err="1" smtClean="0"/>
              <a:t>Lui</a:t>
            </a:r>
            <a:r>
              <a:rPr lang="en-US" b="1" i="1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30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S</a:t>
            </a:r>
            <a:r>
              <a:rPr lang="es-ES" dirty="0"/>
              <a:t>. D. Gordon </a:t>
            </a:r>
            <a:r>
              <a:rPr lang="es-ES" dirty="0" err="1" smtClean="0"/>
              <a:t>commenta</a:t>
            </a:r>
            <a:r>
              <a:rPr lang="es-ES" dirty="0" smtClean="0"/>
              <a:t> su </a:t>
            </a:r>
            <a:r>
              <a:rPr lang="es-ES" dirty="0" err="1" smtClean="0"/>
              <a:t>questo</a:t>
            </a:r>
            <a:r>
              <a:rPr lang="es-ES" dirty="0" smtClean="0"/>
              <a:t> </a:t>
            </a:r>
            <a:r>
              <a:rPr lang="es-ES" dirty="0" err="1" smtClean="0"/>
              <a:t>passaggio</a:t>
            </a:r>
            <a:r>
              <a:rPr lang="es-ES" dirty="0" smtClean="0"/>
              <a:t> </a:t>
            </a:r>
            <a:r>
              <a:rPr lang="es-ES" dirty="0" err="1" smtClean="0"/>
              <a:t>così</a:t>
            </a:r>
            <a:r>
              <a:rPr lang="es-ES" dirty="0" smtClean="0"/>
              <a:t>: “I </a:t>
            </a:r>
            <a:r>
              <a:rPr lang="es-ES" dirty="0" err="1" smtClean="0"/>
              <a:t>discepoli</a:t>
            </a:r>
            <a:r>
              <a:rPr lang="es-ES" dirty="0" smtClean="0"/>
              <a:t> </a:t>
            </a:r>
            <a:r>
              <a:rPr lang="es-ES" dirty="0" err="1" smtClean="0"/>
              <a:t>ricentemente</a:t>
            </a:r>
            <a:r>
              <a:rPr lang="es-ES" dirty="0" smtClean="0"/>
              <a:t> </a:t>
            </a:r>
            <a:r>
              <a:rPr lang="es-ES" dirty="0" err="1" smtClean="0"/>
              <a:t>erano</a:t>
            </a:r>
            <a:r>
              <a:rPr lang="es-ES" dirty="0" smtClean="0"/>
              <a:t> </a:t>
            </a:r>
            <a:r>
              <a:rPr lang="es-ES" dirty="0" err="1" smtClean="0"/>
              <a:t>stati</a:t>
            </a:r>
            <a:r>
              <a:rPr lang="es-ES" dirty="0" smtClean="0"/>
              <a:t> </a:t>
            </a:r>
            <a:r>
              <a:rPr lang="es-ES" dirty="0" err="1" smtClean="0"/>
              <a:t>nella</a:t>
            </a:r>
            <a:r>
              <a:rPr lang="es-ES" dirty="0" smtClean="0"/>
              <a:t> </a:t>
            </a:r>
            <a:r>
              <a:rPr lang="es-ES" dirty="0" err="1" smtClean="0"/>
              <a:t>città</a:t>
            </a:r>
            <a:r>
              <a:rPr lang="es-ES" dirty="0" smtClean="0"/>
              <a:t>, </a:t>
            </a:r>
            <a:r>
              <a:rPr lang="es-ES" dirty="0" err="1" smtClean="0"/>
              <a:t>quelli</a:t>
            </a:r>
            <a:r>
              <a:rPr lang="es-ES" dirty="0" smtClean="0"/>
              <a:t> che </a:t>
            </a:r>
            <a:r>
              <a:rPr lang="es-ES" dirty="0" err="1" smtClean="0"/>
              <a:t>meglio</a:t>
            </a:r>
            <a:r>
              <a:rPr lang="es-ES" dirty="0" smtClean="0"/>
              <a:t> </a:t>
            </a:r>
            <a:r>
              <a:rPr lang="es-ES" dirty="0" err="1" smtClean="0"/>
              <a:t>conscevano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Signore</a:t>
            </a:r>
            <a:r>
              <a:rPr lang="es-ES" dirty="0" smtClean="0"/>
              <a:t> e per </a:t>
            </a:r>
            <a:r>
              <a:rPr lang="es-ES" dirty="0" err="1" smtClean="0"/>
              <a:t>più</a:t>
            </a:r>
            <a:r>
              <a:rPr lang="es-ES" dirty="0" smtClean="0"/>
              <a:t> tempo. </a:t>
            </a:r>
          </a:p>
          <a:p>
            <a:pPr lvl="1"/>
            <a:r>
              <a:rPr lang="es-ES" dirty="0" smtClean="0"/>
              <a:t>Loro </a:t>
            </a:r>
            <a:r>
              <a:rPr lang="es-ES" dirty="0" err="1" smtClean="0"/>
              <a:t>avevano</a:t>
            </a:r>
            <a:r>
              <a:rPr lang="es-ES" dirty="0" smtClean="0"/>
              <a:t> </a:t>
            </a:r>
            <a:r>
              <a:rPr lang="es-ES" dirty="0" err="1" smtClean="0"/>
              <a:t>portato</a:t>
            </a:r>
            <a:r>
              <a:rPr lang="es-ES" dirty="0" smtClean="0"/>
              <a:t> a </a:t>
            </a:r>
            <a:r>
              <a:rPr lang="es-ES" dirty="0" err="1" smtClean="0"/>
              <a:t>Gesù</a:t>
            </a:r>
            <a:r>
              <a:rPr lang="es-ES" dirty="0" smtClean="0"/>
              <a:t>  </a:t>
            </a:r>
            <a:r>
              <a:rPr lang="es-ES" dirty="0" err="1" smtClean="0"/>
              <a:t>qualche</a:t>
            </a:r>
            <a:r>
              <a:rPr lang="es-ES" dirty="0" smtClean="0"/>
              <a:t> panino, </a:t>
            </a:r>
            <a:r>
              <a:rPr lang="es-ES" dirty="0" err="1" smtClean="0"/>
              <a:t>niente</a:t>
            </a:r>
            <a:r>
              <a:rPr lang="es-ES" dirty="0" smtClean="0"/>
              <a:t> di </a:t>
            </a:r>
            <a:r>
              <a:rPr lang="es-ES" dirty="0" err="1" smtClean="0"/>
              <a:t>più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La </a:t>
            </a:r>
            <a:r>
              <a:rPr lang="es-ES" dirty="0" err="1" smtClean="0"/>
              <a:t>donna</a:t>
            </a:r>
            <a:r>
              <a:rPr lang="es-ES" dirty="0" smtClean="0"/>
              <a:t> è </a:t>
            </a:r>
            <a:r>
              <a:rPr lang="es-ES" dirty="0" err="1" smtClean="0"/>
              <a:t>andata</a:t>
            </a:r>
            <a:r>
              <a:rPr lang="es-ES" dirty="0" smtClean="0"/>
              <a:t> </a:t>
            </a:r>
            <a:r>
              <a:rPr lang="es-ES" dirty="0" smtClean="0">
                <a:solidFill>
                  <a:srgbClr val="FF0000"/>
                </a:solidFill>
              </a:rPr>
              <a:t>in </a:t>
            </a:r>
            <a:r>
              <a:rPr lang="es-ES" dirty="0" err="1" smtClean="0"/>
              <a:t>città</a:t>
            </a:r>
            <a:r>
              <a:rPr lang="es-ES" dirty="0" smtClean="0"/>
              <a:t>; </a:t>
            </a:r>
            <a:r>
              <a:rPr lang="es-ES" dirty="0" err="1" smtClean="0"/>
              <a:t>lei</a:t>
            </a:r>
            <a:r>
              <a:rPr lang="es-ES" dirty="0" smtClean="0"/>
              <a:t> ha </a:t>
            </a:r>
            <a:r>
              <a:rPr lang="es-ES" dirty="0" err="1" smtClean="0"/>
              <a:t>portato</a:t>
            </a:r>
            <a:r>
              <a:rPr lang="es-ES" dirty="0" smtClean="0"/>
              <a:t> </a:t>
            </a:r>
            <a:r>
              <a:rPr lang="es-ES" dirty="0" err="1" smtClean="0"/>
              <a:t>qualche</a:t>
            </a:r>
            <a:r>
              <a:rPr lang="es-ES" dirty="0" smtClean="0"/>
              <a:t> </a:t>
            </a:r>
            <a:r>
              <a:rPr lang="es-ES" i="1" dirty="0" err="1" smtClean="0"/>
              <a:t>uomo</a:t>
            </a:r>
            <a:r>
              <a:rPr lang="es-ES" i="1" dirty="0" smtClean="0"/>
              <a:t>”.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smtClean="0"/>
              <a:t>Una </a:t>
            </a:r>
            <a:r>
              <a:rPr lang="es-PR" dirty="0" err="1" smtClean="0"/>
              <a:t>testimonianza</a:t>
            </a:r>
            <a:r>
              <a:rPr lang="es-PR" dirty="0" smtClean="0"/>
              <a:t> potente           </a:t>
            </a:r>
            <a:r>
              <a:rPr lang="es-PR" dirty="0" smtClean="0">
                <a:solidFill>
                  <a:srgbClr val="FF0000"/>
                </a:solidFill>
              </a:rPr>
              <a:t>(Giovanni 4:28-30)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99785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 smtClean="0"/>
              <a:t>I </a:t>
            </a:r>
            <a:r>
              <a:rPr lang="en-US" sz="4000" dirty="0" err="1" smtClean="0"/>
              <a:t>risultati</a:t>
            </a:r>
            <a:r>
              <a:rPr lang="en-US" sz="4000" dirty="0" smtClean="0"/>
              <a:t> </a:t>
            </a:r>
            <a:r>
              <a:rPr lang="en-US" sz="4000" dirty="0" err="1" smtClean="0"/>
              <a:t>della</a:t>
            </a:r>
            <a:r>
              <a:rPr lang="en-US" sz="4000" dirty="0" smtClean="0"/>
              <a:t> </a:t>
            </a:r>
            <a:r>
              <a:rPr lang="en-US" sz="4000" dirty="0" err="1" smtClean="0"/>
              <a:t>testimonianza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 </a:t>
            </a:r>
            <a:r>
              <a:rPr lang="es-PR" sz="4000" dirty="0" smtClean="0">
                <a:solidFill>
                  <a:srgbClr val="FF0000"/>
                </a:solidFill>
              </a:rPr>
              <a:t>(Giovanni </a:t>
            </a:r>
            <a:r>
              <a:rPr lang="es-PR" sz="4000" dirty="0">
                <a:solidFill>
                  <a:srgbClr val="FF0000"/>
                </a:solidFill>
              </a:rPr>
              <a:t>4:39-42)</a:t>
            </a:r>
            <a:endParaRPr lang="es-PR" sz="4000" dirty="0" smtClean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1883280"/>
            <a:ext cx="6777037" cy="497472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>
                <a:latin typeface="Candara" pitchFamily="34" charset="0"/>
              </a:rPr>
              <a:t>“</a:t>
            </a:r>
            <a:r>
              <a:rPr lang="it-IT" sz="2800" dirty="0" smtClean="0">
                <a:latin typeface="Candara" pitchFamily="34" charset="0"/>
              </a:rPr>
              <a:t>Molti Samaritani di quella città credettero in lui a motivo della testimonianza resa da quella donna: «Egli mi ha detto tutto quello che ho fatto». 40 Quando dunque i Samaritani andarono da lui, lo pregarono di trattenersi da loro; ed egli si trattenne là due giorni.  E molti di più credettero a motivo della sua parola 42 e dicevano alla donna: «Non è più a motivo di quello che tu ci hai detto, che crediamo; perché noi stessi abbiamo udito e sappiamo che questi è veramente il Salvatore del mondo»…</a:t>
            </a:r>
            <a:r>
              <a:rPr lang="es-ES" sz="2800" dirty="0" smtClean="0">
                <a:latin typeface="Candara" pitchFamily="34" charset="0"/>
              </a:rPr>
              <a:t>”</a:t>
            </a:r>
            <a:endParaRPr lang="es-ES" sz="2800" dirty="0">
              <a:latin typeface="Candara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 smtClean="0"/>
              <a:t>I </a:t>
            </a:r>
            <a:r>
              <a:rPr lang="en-US" sz="4000" dirty="0" err="1" smtClean="0"/>
              <a:t>risultati</a:t>
            </a:r>
            <a:r>
              <a:rPr lang="en-US" sz="4000" dirty="0" smtClean="0"/>
              <a:t> </a:t>
            </a:r>
            <a:r>
              <a:rPr lang="en-US" sz="4000" dirty="0" err="1" smtClean="0"/>
              <a:t>della</a:t>
            </a:r>
            <a:r>
              <a:rPr lang="en-US" sz="4000" dirty="0" smtClean="0"/>
              <a:t> </a:t>
            </a:r>
            <a:r>
              <a:rPr lang="en-US" sz="4000" dirty="0" err="1" smtClean="0"/>
              <a:t>testimonianza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 </a:t>
            </a:r>
            <a:r>
              <a:rPr lang="es-PR" sz="4000" dirty="0" smtClean="0">
                <a:solidFill>
                  <a:srgbClr val="FF0000"/>
                </a:solidFill>
              </a:rPr>
              <a:t>(Giovanni 4:39-42)</a:t>
            </a:r>
            <a:endParaRPr lang="es-PR" sz="40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800600"/>
          </a:xfrm>
        </p:spPr>
        <p:txBody>
          <a:bodyPr/>
          <a:lstStyle/>
          <a:p>
            <a:r>
              <a:rPr lang="es-ES" dirty="0" smtClean="0"/>
              <a:t>I </a:t>
            </a:r>
            <a:r>
              <a:rPr lang="es-ES" dirty="0" err="1" smtClean="0"/>
              <a:t>nuovi</a:t>
            </a:r>
            <a:r>
              <a:rPr lang="es-ES" dirty="0" smtClean="0"/>
              <a:t> </a:t>
            </a:r>
            <a:r>
              <a:rPr lang="es-ES" dirty="0" err="1" smtClean="0"/>
              <a:t>convertiti</a:t>
            </a:r>
            <a:r>
              <a:rPr lang="es-ES" dirty="0" smtClean="0"/>
              <a:t> </a:t>
            </a:r>
            <a:r>
              <a:rPr lang="es-ES" dirty="0" err="1" smtClean="0"/>
              <a:t>alla</a:t>
            </a:r>
            <a:r>
              <a:rPr lang="es-ES" dirty="0" smtClean="0"/>
              <a:t> </a:t>
            </a:r>
            <a:r>
              <a:rPr lang="es-ES" dirty="0" err="1" smtClean="0"/>
              <a:t>fede</a:t>
            </a:r>
            <a:r>
              <a:rPr lang="es-ES" dirty="0" smtClean="0"/>
              <a:t> in </a:t>
            </a:r>
            <a:r>
              <a:rPr lang="es-ES" dirty="0" err="1" smtClean="0"/>
              <a:t>Gesù</a:t>
            </a:r>
            <a:r>
              <a:rPr lang="es-ES" dirty="0" smtClean="0"/>
              <a:t> non </a:t>
            </a:r>
            <a:r>
              <a:rPr lang="es-ES" dirty="0" err="1" smtClean="0"/>
              <a:t>volvevano</a:t>
            </a:r>
            <a:r>
              <a:rPr lang="es-ES" dirty="0" smtClean="0"/>
              <a:t> </a:t>
            </a:r>
            <a:r>
              <a:rPr lang="es-ES" dirty="0" err="1" smtClean="0"/>
              <a:t>separarsi</a:t>
            </a:r>
            <a:r>
              <a:rPr lang="es-ES" dirty="0" smtClean="0"/>
              <a:t> </a:t>
            </a:r>
            <a:r>
              <a:rPr lang="es-ES" dirty="0" err="1" smtClean="0"/>
              <a:t>dal</a:t>
            </a:r>
            <a:r>
              <a:rPr lang="es-ES" dirty="0" smtClean="0"/>
              <a:t>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Signore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40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err="1" smtClean="0"/>
              <a:t>Avevano</a:t>
            </a:r>
            <a:r>
              <a:rPr lang="es-ES" dirty="0" smtClean="0"/>
              <a:t> </a:t>
            </a:r>
            <a:r>
              <a:rPr lang="es-ES" dirty="0" err="1" smtClean="0"/>
              <a:t>molte</a:t>
            </a:r>
            <a:r>
              <a:rPr lang="es-ES" dirty="0" smtClean="0"/>
              <a:t> </a:t>
            </a:r>
            <a:r>
              <a:rPr lang="es-ES" dirty="0" err="1" smtClean="0"/>
              <a:t>domande</a:t>
            </a:r>
            <a:r>
              <a:rPr lang="es-ES" dirty="0" smtClean="0"/>
              <a:t> </a:t>
            </a:r>
            <a:r>
              <a:rPr lang="es-ES" dirty="0" err="1" smtClean="0"/>
              <a:t>sulla</a:t>
            </a:r>
            <a:r>
              <a:rPr lang="es-ES" dirty="0" smtClean="0"/>
              <a:t> </a:t>
            </a:r>
            <a:r>
              <a:rPr lang="es-ES" dirty="0" err="1" smtClean="0"/>
              <a:t>nuova</a:t>
            </a:r>
            <a:r>
              <a:rPr lang="es-ES" dirty="0" smtClean="0"/>
              <a:t> </a:t>
            </a:r>
            <a:r>
              <a:rPr lang="es-ES" dirty="0" err="1" smtClean="0"/>
              <a:t>fede</a:t>
            </a:r>
            <a:r>
              <a:rPr lang="es-ES" dirty="0" smtClean="0"/>
              <a:t>, </a:t>
            </a:r>
            <a:r>
              <a:rPr lang="es-ES" dirty="0" err="1" smtClean="0"/>
              <a:t>domande</a:t>
            </a:r>
            <a:r>
              <a:rPr lang="es-ES" dirty="0" smtClean="0"/>
              <a:t> che solo </a:t>
            </a:r>
            <a:r>
              <a:rPr lang="es-ES" dirty="0" err="1" smtClean="0"/>
              <a:t>Lui</a:t>
            </a:r>
            <a:r>
              <a:rPr lang="es-ES" dirty="0" smtClean="0"/>
              <a:t> </a:t>
            </a:r>
            <a:r>
              <a:rPr lang="es-ES" dirty="0" err="1" smtClean="0"/>
              <a:t>potrebbe</a:t>
            </a:r>
            <a:r>
              <a:rPr lang="es-ES" dirty="0" smtClean="0"/>
              <a:t> contestare.</a:t>
            </a:r>
          </a:p>
          <a:p>
            <a:pPr lvl="1"/>
            <a:r>
              <a:rPr lang="es-ES" dirty="0" err="1" smtClean="0"/>
              <a:t>Dipingi</a:t>
            </a:r>
            <a:r>
              <a:rPr lang="es-ES" dirty="0" smtClean="0"/>
              <a:t> </a:t>
            </a:r>
            <a:r>
              <a:rPr lang="es-ES" dirty="0"/>
              <a:t>un </a:t>
            </a:r>
            <a:r>
              <a:rPr lang="es-ES" dirty="0" err="1" smtClean="0"/>
              <a:t>quadro</a:t>
            </a:r>
            <a:r>
              <a:rPr lang="es-ES" dirty="0" smtClean="0"/>
              <a:t> di </a:t>
            </a:r>
            <a:r>
              <a:rPr lang="es-ES" dirty="0" err="1" smtClean="0"/>
              <a:t>diversi</a:t>
            </a:r>
            <a:r>
              <a:rPr lang="es-ES" dirty="0" smtClean="0"/>
              <a:t> </a:t>
            </a:r>
            <a:r>
              <a:rPr lang="es-ES" dirty="0" err="1" smtClean="0"/>
              <a:t>samaritani</a:t>
            </a:r>
            <a:r>
              <a:rPr lang="es-ES" dirty="0" smtClean="0"/>
              <a:t> </a:t>
            </a:r>
            <a:r>
              <a:rPr lang="es-ES" dirty="0" err="1" smtClean="0"/>
              <a:t>circondando</a:t>
            </a:r>
            <a:r>
              <a:rPr lang="es-ES" dirty="0" smtClean="0"/>
              <a:t> </a:t>
            </a:r>
            <a:r>
              <a:rPr lang="es-ES" dirty="0"/>
              <a:t>e </a:t>
            </a:r>
            <a:r>
              <a:rPr lang="es-ES" dirty="0" err="1" smtClean="0"/>
              <a:t>insistendo</a:t>
            </a:r>
            <a:r>
              <a:rPr lang="es-ES" dirty="0" smtClean="0"/>
              <a:t> che </a:t>
            </a:r>
            <a:r>
              <a:rPr lang="es-ES" dirty="0" err="1" smtClean="0"/>
              <a:t>lui</a:t>
            </a:r>
            <a:r>
              <a:rPr lang="es-ES" dirty="0" smtClean="0"/>
              <a:t> </a:t>
            </a:r>
            <a:r>
              <a:rPr lang="es-ES" dirty="0" err="1" smtClean="0"/>
              <a:t>rimanesse</a:t>
            </a:r>
            <a:r>
              <a:rPr lang="es-ES" dirty="0" smtClean="0"/>
              <a:t> con loro, se non per </a:t>
            </a:r>
            <a:r>
              <a:rPr lang="es-ES" dirty="0" err="1" smtClean="0"/>
              <a:t>sempre</a:t>
            </a:r>
            <a:r>
              <a:rPr lang="es-ES" dirty="0" smtClean="0"/>
              <a:t>, almeno per </a:t>
            </a:r>
            <a:r>
              <a:rPr lang="es-ES" dirty="0" err="1" smtClean="0"/>
              <a:t>alcuni</a:t>
            </a:r>
            <a:r>
              <a:rPr lang="es-ES" dirty="0" smtClean="0"/>
              <a:t> </a:t>
            </a:r>
            <a:r>
              <a:rPr lang="es-ES" dirty="0" err="1" smtClean="0"/>
              <a:t>giorni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Che </a:t>
            </a:r>
            <a:r>
              <a:rPr lang="es-ES" dirty="0" err="1" smtClean="0"/>
              <a:t>distinti</a:t>
            </a:r>
            <a:r>
              <a:rPr lang="es-ES" dirty="0" smtClean="0"/>
              <a:t> i </a:t>
            </a:r>
            <a:r>
              <a:rPr lang="es-ES" dirty="0" err="1" smtClean="0"/>
              <a:t>samaritani</a:t>
            </a:r>
            <a:r>
              <a:rPr lang="es-ES" dirty="0" smtClean="0"/>
              <a:t> in contrasto </a:t>
            </a:r>
            <a:r>
              <a:rPr lang="es-ES" dirty="0" err="1" smtClean="0"/>
              <a:t>coi</a:t>
            </a:r>
            <a:r>
              <a:rPr lang="es-ES" dirty="0" smtClean="0"/>
              <a:t> </a:t>
            </a:r>
            <a:r>
              <a:rPr lang="es-ES" dirty="0" err="1" smtClean="0"/>
              <a:t>giudei</a:t>
            </a:r>
            <a:r>
              <a:rPr lang="es-ES" dirty="0" smtClean="0"/>
              <a:t> di </a:t>
            </a:r>
            <a:r>
              <a:rPr lang="es-ES" dirty="0" err="1" smtClean="0"/>
              <a:t>Gerusalemme</a:t>
            </a:r>
            <a:r>
              <a:rPr lang="es-ES" dirty="0" smtClean="0"/>
              <a:t>!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5210657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953000"/>
          </a:xfrm>
        </p:spPr>
        <p:txBody>
          <a:bodyPr/>
          <a:lstStyle/>
          <a:p>
            <a:r>
              <a:rPr lang="es-ES" dirty="0" smtClean="0"/>
              <a:t>Con </a:t>
            </a:r>
            <a:r>
              <a:rPr lang="es-ES" dirty="0"/>
              <a:t>una </a:t>
            </a:r>
            <a:r>
              <a:rPr lang="es-ES" dirty="0" err="1" smtClean="0"/>
              <a:t>stadia</a:t>
            </a:r>
            <a:r>
              <a:rPr lang="es-ES" dirty="0" smtClean="0"/>
              <a:t> di </a:t>
            </a:r>
            <a:r>
              <a:rPr lang="es-ES" dirty="0" err="1" smtClean="0"/>
              <a:t>due</a:t>
            </a:r>
            <a:r>
              <a:rPr lang="es-ES" dirty="0" smtClean="0"/>
              <a:t> </a:t>
            </a:r>
            <a:r>
              <a:rPr lang="es-ES" dirty="0" err="1" smtClean="0"/>
              <a:t>giorni</a:t>
            </a:r>
            <a:r>
              <a:rPr lang="es-ES" dirty="0" smtClean="0"/>
              <a:t> </a:t>
            </a:r>
            <a:r>
              <a:rPr lang="es-ES" dirty="0" err="1" smtClean="0"/>
              <a:t>Gesù</a:t>
            </a:r>
            <a:r>
              <a:rPr lang="es-ES" dirty="0" smtClean="0"/>
              <a:t> ha </a:t>
            </a:r>
            <a:r>
              <a:rPr lang="es-ES" dirty="0" err="1" smtClean="0"/>
              <a:t>realizato</a:t>
            </a:r>
            <a:r>
              <a:rPr lang="es-ES" dirty="0" smtClean="0"/>
              <a:t> </a:t>
            </a:r>
            <a:r>
              <a:rPr lang="es-ES" dirty="0" err="1" smtClean="0"/>
              <a:t>tre</a:t>
            </a:r>
            <a:r>
              <a:rPr lang="es-ES" dirty="0" smtClean="0"/>
              <a:t> cose:</a:t>
            </a:r>
          </a:p>
          <a:p>
            <a:pPr lvl="1"/>
            <a:r>
              <a:rPr lang="es-ES" dirty="0" smtClean="0"/>
              <a:t>Ha </a:t>
            </a:r>
            <a:r>
              <a:rPr lang="es-ES" dirty="0" err="1" smtClean="0"/>
              <a:t>potuto</a:t>
            </a:r>
            <a:r>
              <a:rPr lang="es-ES" dirty="0" smtClean="0"/>
              <a:t> </a:t>
            </a:r>
            <a:r>
              <a:rPr lang="es-ES" dirty="0" err="1" smtClean="0"/>
              <a:t>confermara</a:t>
            </a:r>
            <a:r>
              <a:rPr lang="es-ES" dirty="0" smtClean="0"/>
              <a:t> i </a:t>
            </a:r>
            <a:r>
              <a:rPr lang="es-ES" dirty="0" err="1" smtClean="0"/>
              <a:t>nouvi</a:t>
            </a:r>
            <a:r>
              <a:rPr lang="es-ES" dirty="0" smtClean="0"/>
              <a:t> </a:t>
            </a:r>
            <a:r>
              <a:rPr lang="es-ES" dirty="0" err="1" smtClean="0"/>
              <a:t>credenti</a:t>
            </a:r>
            <a:r>
              <a:rPr lang="es-ES" dirty="0" smtClean="0"/>
              <a:t> </a:t>
            </a:r>
            <a:r>
              <a:rPr lang="es-ES" dirty="0" err="1" smtClean="0"/>
              <a:t>nella</a:t>
            </a:r>
            <a:r>
              <a:rPr lang="es-ES" dirty="0" smtClean="0"/>
              <a:t> loro </a:t>
            </a:r>
            <a:r>
              <a:rPr lang="es-ES" dirty="0" err="1" smtClean="0"/>
              <a:t>fede</a:t>
            </a:r>
            <a:r>
              <a:rPr lang="es-ES" dirty="0" smtClean="0"/>
              <a:t>, </a:t>
            </a:r>
          </a:p>
          <a:p>
            <a:pPr lvl="1"/>
            <a:r>
              <a:rPr lang="es-ES" dirty="0" smtClean="0"/>
              <a:t>Ha </a:t>
            </a:r>
            <a:r>
              <a:rPr lang="es-ES" dirty="0" err="1" smtClean="0"/>
              <a:t>dimostrato</a:t>
            </a:r>
            <a:r>
              <a:rPr lang="es-ES" dirty="0" smtClean="0"/>
              <a:t> </a:t>
            </a:r>
            <a:r>
              <a:rPr lang="es-ES" dirty="0" err="1" smtClean="0"/>
              <a:t>mancanza</a:t>
            </a:r>
            <a:r>
              <a:rPr lang="es-ES" dirty="0" smtClean="0"/>
              <a:t> </a:t>
            </a:r>
            <a:r>
              <a:rPr lang="es-ES" dirty="0" err="1" smtClean="0"/>
              <a:t>totale</a:t>
            </a:r>
            <a:r>
              <a:rPr lang="es-ES" dirty="0" smtClean="0"/>
              <a:t> di </a:t>
            </a:r>
            <a:r>
              <a:rPr lang="es-ES" dirty="0" err="1" smtClean="0"/>
              <a:t>pregiudizio</a:t>
            </a:r>
            <a:r>
              <a:rPr lang="es-ES" dirty="0" smtClean="0"/>
              <a:t> </a:t>
            </a:r>
            <a:r>
              <a:rPr lang="es-ES" dirty="0" err="1" smtClean="0"/>
              <a:t>razziale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e </a:t>
            </a:r>
            <a:r>
              <a:rPr lang="es-ES" dirty="0" err="1" smtClean="0"/>
              <a:t>sicuramente</a:t>
            </a:r>
            <a:r>
              <a:rPr lang="es-ES" dirty="0" smtClean="0"/>
              <a:t> è </a:t>
            </a:r>
            <a:r>
              <a:rPr lang="es-ES" dirty="0" err="1" smtClean="0"/>
              <a:t>stato</a:t>
            </a:r>
            <a:r>
              <a:rPr lang="es-ES" dirty="0" smtClean="0"/>
              <a:t> un </a:t>
            </a:r>
            <a:r>
              <a:rPr lang="es-ES" dirty="0" err="1" smtClean="0"/>
              <a:t>esempio</a:t>
            </a:r>
            <a:r>
              <a:rPr lang="es-ES" dirty="0" smtClean="0"/>
              <a:t> </a:t>
            </a:r>
            <a:r>
              <a:rPr lang="es-ES" dirty="0" err="1" smtClean="0"/>
              <a:t>indimenticabile</a:t>
            </a:r>
            <a:r>
              <a:rPr lang="es-ES" dirty="0" smtClean="0"/>
              <a:t> per i </a:t>
            </a:r>
            <a:r>
              <a:rPr lang="es-ES" dirty="0" err="1" smtClean="0"/>
              <a:t>suoi</a:t>
            </a:r>
            <a:r>
              <a:rPr lang="es-ES" dirty="0" smtClean="0"/>
              <a:t> </a:t>
            </a:r>
            <a:r>
              <a:rPr lang="es-ES" dirty="0" err="1" smtClean="0"/>
              <a:t>discepoli</a:t>
            </a:r>
            <a:r>
              <a:rPr lang="es-ES" dirty="0" smtClean="0"/>
              <a:t> che in </a:t>
            </a:r>
            <a:r>
              <a:rPr lang="es-ES" dirty="0" err="1" smtClean="0"/>
              <a:t>parecchi</a:t>
            </a:r>
            <a:r>
              <a:rPr lang="es-ES" dirty="0" smtClean="0"/>
              <a:t> </a:t>
            </a:r>
            <a:r>
              <a:rPr lang="es-ES" dirty="0" err="1" smtClean="0"/>
              <a:t>occasioni</a:t>
            </a:r>
            <a:r>
              <a:rPr lang="es-ES" dirty="0" smtClean="0"/>
              <a:t> </a:t>
            </a:r>
            <a:r>
              <a:rPr lang="es-ES" dirty="0" err="1" smtClean="0"/>
              <a:t>lasciavano</a:t>
            </a:r>
            <a:r>
              <a:rPr lang="es-ES" dirty="0" smtClean="0"/>
              <a:t> </a:t>
            </a:r>
            <a:r>
              <a:rPr lang="es-ES" dirty="0" err="1" smtClean="0"/>
              <a:t>vedere</a:t>
            </a:r>
            <a:r>
              <a:rPr lang="es-ES" dirty="0" smtClean="0"/>
              <a:t> i </a:t>
            </a:r>
            <a:r>
              <a:rPr lang="es-ES" dirty="0" err="1" smtClean="0"/>
              <a:t>suoi</a:t>
            </a:r>
            <a:r>
              <a:rPr lang="es-ES" dirty="0" smtClean="0"/>
              <a:t> </a:t>
            </a:r>
            <a:r>
              <a:rPr lang="es-ES" dirty="0" err="1" smtClean="0"/>
              <a:t>propri</a:t>
            </a:r>
            <a:r>
              <a:rPr lang="es-ES" dirty="0" smtClean="0"/>
              <a:t> </a:t>
            </a:r>
            <a:r>
              <a:rPr lang="es-ES" dirty="0" err="1" smtClean="0"/>
              <a:t>pregiudizi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9237787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953000"/>
          </a:xfrm>
        </p:spPr>
        <p:txBody>
          <a:bodyPr/>
          <a:lstStyle/>
          <a:p>
            <a:r>
              <a:rPr lang="es-ES" dirty="0" err="1" smtClean="0"/>
              <a:t>Notate</a:t>
            </a:r>
            <a:r>
              <a:rPr lang="es-ES" dirty="0" smtClean="0"/>
              <a:t> </a:t>
            </a:r>
            <a:r>
              <a:rPr lang="es-ES" dirty="0" err="1"/>
              <a:t>i</a:t>
            </a:r>
            <a:r>
              <a:rPr lang="es-ES" dirty="0" err="1" smtClean="0"/>
              <a:t>l</a:t>
            </a:r>
            <a:r>
              <a:rPr lang="es-ES" dirty="0" smtClean="0"/>
              <a:t> contrasto </a:t>
            </a:r>
            <a:r>
              <a:rPr lang="es-ES" dirty="0" err="1" smtClean="0"/>
              <a:t>fra</a:t>
            </a:r>
            <a:r>
              <a:rPr lang="es-ES" dirty="0" smtClean="0"/>
              <a:t> “</a:t>
            </a:r>
            <a:r>
              <a:rPr lang="it-IT" dirty="0" smtClean="0"/>
              <a:t>a motivo della testimonianza resa da quella donna</a:t>
            </a:r>
            <a:r>
              <a:rPr lang="es-ES" dirty="0" smtClean="0"/>
              <a:t>”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39</a:t>
            </a:r>
            <a:r>
              <a:rPr lang="es-ES" dirty="0"/>
              <a:t>) </a:t>
            </a:r>
            <a:r>
              <a:rPr lang="it-IT" i="1" dirty="0" smtClean="0"/>
              <a:t>a motivo della sua parola (di Gesù)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41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 err="1" smtClean="0"/>
              <a:t>fede</a:t>
            </a:r>
            <a:r>
              <a:rPr lang="es-ES" dirty="0" smtClean="0"/>
              <a:t> di loro, </a:t>
            </a:r>
            <a:r>
              <a:rPr lang="es-ES" dirty="0" err="1" smtClean="0"/>
              <a:t>basata</a:t>
            </a:r>
            <a:r>
              <a:rPr lang="es-ES" dirty="0" smtClean="0"/>
              <a:t> </a:t>
            </a:r>
            <a:r>
              <a:rPr lang="es-ES" dirty="0" err="1" smtClean="0"/>
              <a:t>nella</a:t>
            </a:r>
            <a:r>
              <a:rPr lang="es-ES" dirty="0" smtClean="0"/>
              <a:t> parola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donna</a:t>
            </a:r>
            <a:r>
              <a:rPr lang="es-ES" dirty="0" smtClean="0"/>
              <a:t>, è </a:t>
            </a:r>
            <a:r>
              <a:rPr lang="es-ES" dirty="0" err="1" smtClean="0"/>
              <a:t>stata</a:t>
            </a:r>
            <a:r>
              <a:rPr lang="es-ES" dirty="0" smtClean="0"/>
              <a:t> </a:t>
            </a:r>
            <a:r>
              <a:rPr lang="es-ES" dirty="0" err="1" smtClean="0"/>
              <a:t>confermata</a:t>
            </a:r>
            <a:r>
              <a:rPr lang="es-ES" dirty="0" smtClean="0"/>
              <a:t> e </a:t>
            </a:r>
            <a:r>
              <a:rPr lang="es-ES" dirty="0" err="1" smtClean="0"/>
              <a:t>maturata</a:t>
            </a:r>
            <a:r>
              <a:rPr lang="es-ES" dirty="0" smtClean="0"/>
              <a:t> per le </a:t>
            </a:r>
            <a:r>
              <a:rPr lang="es-ES" dirty="0" err="1" smtClean="0"/>
              <a:t>parole</a:t>
            </a:r>
            <a:r>
              <a:rPr lang="es-ES" dirty="0" smtClean="0"/>
              <a:t> di </a:t>
            </a:r>
            <a:r>
              <a:rPr lang="es-ES" dirty="0" err="1" smtClean="0"/>
              <a:t>Gesù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“</a:t>
            </a:r>
            <a:r>
              <a:rPr lang="es-ES" dirty="0" err="1" smtClean="0"/>
              <a:t>Molti</a:t>
            </a:r>
            <a:r>
              <a:rPr lang="es-ES" dirty="0" smtClean="0"/>
              <a:t> di </a:t>
            </a:r>
            <a:r>
              <a:rPr lang="es-ES" dirty="0" err="1" smtClean="0"/>
              <a:t>più</a:t>
            </a:r>
            <a:r>
              <a:rPr lang="es-ES" dirty="0" smtClean="0"/>
              <a:t> </a:t>
            </a:r>
            <a:r>
              <a:rPr lang="es-ES" dirty="0" err="1" smtClean="0"/>
              <a:t>credettero</a:t>
            </a:r>
            <a:r>
              <a:rPr lang="es-ES" dirty="0" smtClean="0"/>
              <a:t>”  </a:t>
            </a:r>
            <a:r>
              <a:rPr lang="es-ES" dirty="0" err="1" smtClean="0"/>
              <a:t>sembra</a:t>
            </a:r>
            <a:r>
              <a:rPr lang="es-ES" dirty="0" smtClean="0"/>
              <a:t> indicare che </a:t>
            </a:r>
            <a:r>
              <a:rPr lang="es-ES" dirty="0" err="1" smtClean="0"/>
              <a:t>alcuni</a:t>
            </a:r>
            <a:r>
              <a:rPr lang="es-ES" dirty="0" smtClean="0"/>
              <a:t> </a:t>
            </a:r>
            <a:r>
              <a:rPr lang="es-ES" dirty="0" err="1" smtClean="0"/>
              <a:t>vennero</a:t>
            </a:r>
            <a:r>
              <a:rPr lang="es-ES" dirty="0" smtClean="0"/>
              <a:t> dalla </a:t>
            </a:r>
            <a:r>
              <a:rPr lang="es-ES" dirty="0" err="1" smtClean="0"/>
              <a:t>città</a:t>
            </a:r>
            <a:r>
              <a:rPr lang="es-ES" dirty="0" smtClean="0"/>
              <a:t> </a:t>
            </a:r>
            <a:r>
              <a:rPr lang="es-ES" dirty="0" err="1" smtClean="0"/>
              <a:t>senza</a:t>
            </a:r>
            <a:r>
              <a:rPr lang="es-ES" dirty="0" smtClean="0"/>
              <a:t> </a:t>
            </a:r>
            <a:r>
              <a:rPr lang="es-ES" dirty="0" err="1" smtClean="0"/>
              <a:t>aver</a:t>
            </a:r>
            <a:r>
              <a:rPr lang="es-ES" dirty="0" smtClean="0"/>
              <a:t> </a:t>
            </a:r>
            <a:r>
              <a:rPr lang="es-ES" dirty="0" err="1" smtClean="0"/>
              <a:t>avuto</a:t>
            </a:r>
            <a:r>
              <a:rPr lang="es-ES" dirty="0" smtClean="0"/>
              <a:t> la </a:t>
            </a:r>
            <a:r>
              <a:rPr lang="es-ES" dirty="0" err="1" smtClean="0"/>
              <a:t>fede</a:t>
            </a:r>
            <a:r>
              <a:rPr lang="es-ES" dirty="0" smtClean="0"/>
              <a:t> in </a:t>
            </a:r>
            <a:r>
              <a:rPr lang="es-ES" dirty="0" err="1" smtClean="0"/>
              <a:t>Gesù</a:t>
            </a:r>
            <a:r>
              <a:rPr lang="es-ES" dirty="0" smtClean="0"/>
              <a:t>, solo come </a:t>
            </a:r>
            <a:r>
              <a:rPr lang="es-ES" dirty="0" err="1" smtClean="0"/>
              <a:t>curiosi</a:t>
            </a:r>
            <a:r>
              <a:rPr lang="es-ES" dirty="0" smtClean="0"/>
              <a:t>,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r>
              <a:rPr lang="es-ES" dirty="0" err="1" smtClean="0"/>
              <a:t>sono</a:t>
            </a:r>
            <a:r>
              <a:rPr lang="es-ES" dirty="0" smtClean="0"/>
              <a:t> </a:t>
            </a:r>
            <a:r>
              <a:rPr lang="es-ES" dirty="0" err="1" smtClean="0"/>
              <a:t>stati</a:t>
            </a:r>
            <a:r>
              <a:rPr lang="es-ES" dirty="0" smtClean="0"/>
              <a:t> </a:t>
            </a:r>
            <a:r>
              <a:rPr lang="es-ES" dirty="0" err="1" smtClean="0"/>
              <a:t>convinti</a:t>
            </a:r>
            <a:r>
              <a:rPr lang="es-ES" dirty="0" smtClean="0"/>
              <a:t> </a:t>
            </a:r>
            <a:r>
              <a:rPr lang="es-ES" dirty="0"/>
              <a:t>al </a:t>
            </a:r>
            <a:r>
              <a:rPr lang="es-ES" dirty="0" err="1" smtClean="0"/>
              <a:t>ascoltare</a:t>
            </a:r>
            <a:r>
              <a:rPr lang="es-ES" dirty="0" smtClean="0"/>
              <a:t> </a:t>
            </a:r>
            <a:r>
              <a:rPr lang="es-ES" dirty="0" err="1" smtClean="0"/>
              <a:t>Gesù</a:t>
            </a:r>
            <a:r>
              <a:rPr lang="es-ES" dirty="0" smtClean="0"/>
              <a:t>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710229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9530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 err="1" smtClean="0"/>
              <a:t>credenza</a:t>
            </a:r>
            <a:r>
              <a:rPr lang="es-ES" dirty="0" smtClean="0"/>
              <a:t> </a:t>
            </a:r>
            <a:r>
              <a:rPr lang="es-ES" dirty="0" err="1" smtClean="0"/>
              <a:t>basata</a:t>
            </a:r>
            <a:r>
              <a:rPr lang="es-ES" dirty="0" smtClean="0"/>
              <a:t> </a:t>
            </a:r>
            <a:r>
              <a:rPr lang="es-ES" dirty="0" err="1" smtClean="0"/>
              <a:t>nella</a:t>
            </a:r>
            <a:r>
              <a:rPr lang="es-ES" dirty="0" smtClean="0"/>
              <a:t> parola di </a:t>
            </a:r>
            <a:r>
              <a:rPr lang="es-ES" dirty="0" err="1" smtClean="0"/>
              <a:t>lei</a:t>
            </a:r>
            <a:r>
              <a:rPr lang="es-ES" dirty="0" smtClean="0"/>
              <a:t> </a:t>
            </a:r>
            <a:r>
              <a:rPr lang="es-ES" dirty="0"/>
              <a:t>era un </a:t>
            </a:r>
            <a:r>
              <a:rPr lang="es-ES" dirty="0" err="1" smtClean="0"/>
              <a:t>comincio</a:t>
            </a:r>
            <a:r>
              <a:rPr lang="es-ES" dirty="0" smtClean="0"/>
              <a:t>, </a:t>
            </a:r>
            <a:r>
              <a:rPr lang="es-ES" dirty="0" err="1" smtClean="0"/>
              <a:t>ma</a:t>
            </a:r>
            <a:r>
              <a:rPr lang="es-ES" dirty="0" smtClean="0"/>
              <a:t> </a:t>
            </a:r>
            <a:r>
              <a:rPr lang="es-ES" dirty="0" err="1" smtClean="0"/>
              <a:t>mancava</a:t>
            </a:r>
            <a:r>
              <a:rPr lang="es-ES" dirty="0" smtClean="0"/>
              <a:t> </a:t>
            </a:r>
            <a:r>
              <a:rPr lang="es-ES" dirty="0"/>
              <a:t>la </a:t>
            </a:r>
            <a:r>
              <a:rPr lang="es-ES" dirty="0" err="1" smtClean="0"/>
              <a:t>relazione</a:t>
            </a:r>
            <a:r>
              <a:rPr lang="es-ES" dirty="0" smtClean="0"/>
              <a:t> </a:t>
            </a:r>
            <a:r>
              <a:rPr lang="es-ES" dirty="0" err="1" smtClean="0"/>
              <a:t>personale</a:t>
            </a:r>
            <a:r>
              <a:rPr lang="es-ES" dirty="0" smtClean="0"/>
              <a:t> </a:t>
            </a:r>
            <a:r>
              <a:rPr lang="es-ES" dirty="0"/>
              <a:t>con Cristo. </a:t>
            </a:r>
            <a:endParaRPr lang="es-ES" dirty="0" smtClean="0"/>
          </a:p>
          <a:p>
            <a:pPr lvl="1"/>
            <a:r>
              <a:rPr lang="es-ES" dirty="0" err="1" smtClean="0"/>
              <a:t>Vincent</a:t>
            </a:r>
            <a:r>
              <a:rPr lang="es-ES" dirty="0" smtClean="0"/>
              <a:t> </a:t>
            </a:r>
            <a:r>
              <a:rPr lang="es-ES" dirty="0" err="1" smtClean="0"/>
              <a:t>distacca</a:t>
            </a:r>
            <a:r>
              <a:rPr lang="es-ES" dirty="0" smtClean="0"/>
              <a:t> </a:t>
            </a:r>
            <a:r>
              <a:rPr lang="es-ES" dirty="0"/>
              <a:t>la </a:t>
            </a:r>
            <a:r>
              <a:rPr lang="es-ES" dirty="0" err="1" smtClean="0"/>
              <a:t>differenza</a:t>
            </a:r>
            <a:r>
              <a:rPr lang="es-ES" dirty="0" smtClean="0"/>
              <a:t> </a:t>
            </a:r>
            <a:r>
              <a:rPr lang="es-ES" dirty="0" err="1" smtClean="0"/>
              <a:t>fra</a:t>
            </a:r>
            <a:r>
              <a:rPr lang="es-ES" dirty="0" smtClean="0"/>
              <a:t> </a:t>
            </a:r>
            <a:r>
              <a:rPr lang="es-ES" i="1" dirty="0"/>
              <a:t>la </a:t>
            </a:r>
            <a:r>
              <a:rPr lang="es-ES" i="1" dirty="0" smtClean="0"/>
              <a:t>parola </a:t>
            </a:r>
            <a:r>
              <a:rPr lang="es-ES" dirty="0" smtClean="0"/>
              <a:t>(lalia</a:t>
            </a:r>
            <a:r>
              <a:rPr lang="es-ES" baseline="30000" dirty="0" smtClean="0"/>
              <a:t>2981</a:t>
            </a:r>
            <a:r>
              <a:rPr lang="es-ES" dirty="0"/>
              <a:t>, </a:t>
            </a:r>
            <a:r>
              <a:rPr lang="es-ES" dirty="0">
                <a:solidFill>
                  <a:schemeClr val="tx2"/>
                </a:solidFill>
              </a:rPr>
              <a:t>v. 42</a:t>
            </a:r>
            <a:r>
              <a:rPr lang="es-ES" dirty="0"/>
              <a:t>) </a:t>
            </a:r>
            <a:r>
              <a:rPr lang="es-ES" dirty="0" err="1" smtClean="0"/>
              <a:t>della</a:t>
            </a:r>
            <a:r>
              <a:rPr lang="es-ES" dirty="0" smtClean="0"/>
              <a:t> </a:t>
            </a:r>
            <a:r>
              <a:rPr lang="es-ES" dirty="0" err="1" smtClean="0"/>
              <a:t>donna</a:t>
            </a:r>
            <a:r>
              <a:rPr lang="es-ES" dirty="0" smtClean="0"/>
              <a:t> </a:t>
            </a:r>
            <a:r>
              <a:rPr lang="es-ES" dirty="0" err="1" smtClean="0"/>
              <a:t>qui</a:t>
            </a:r>
            <a:r>
              <a:rPr lang="es-ES" dirty="0" smtClean="0"/>
              <a:t>, la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testimonianza</a:t>
            </a:r>
            <a:r>
              <a:rPr lang="es-ES" dirty="0" smtClean="0"/>
              <a:t> data </a:t>
            </a:r>
            <a:r>
              <a:rPr lang="es-ES" dirty="0" err="1" smtClean="0"/>
              <a:t>ai</a:t>
            </a:r>
            <a:r>
              <a:rPr lang="es-ES" dirty="0" smtClean="0"/>
              <a:t> </a:t>
            </a:r>
            <a:r>
              <a:rPr lang="es-ES" dirty="0" err="1" smtClean="0"/>
              <a:t>cittadini</a:t>
            </a:r>
            <a:r>
              <a:rPr lang="es-ES" dirty="0" smtClean="0"/>
              <a:t>, per un lato</a:t>
            </a:r>
            <a:r>
              <a:rPr lang="es-ES" dirty="0"/>
              <a:t>, </a:t>
            </a:r>
            <a:r>
              <a:rPr lang="es-ES" dirty="0" smtClean="0"/>
              <a:t>e </a:t>
            </a:r>
            <a:r>
              <a:rPr lang="es-ES" dirty="0"/>
              <a:t>“la </a:t>
            </a:r>
            <a:r>
              <a:rPr lang="es-ES" i="1" dirty="0" smtClean="0"/>
              <a:t>parola</a:t>
            </a:r>
            <a:r>
              <a:rPr lang="es-ES" dirty="0" smtClean="0"/>
              <a:t>” </a:t>
            </a:r>
            <a:r>
              <a:rPr lang="es-ES" dirty="0"/>
              <a:t>(logos</a:t>
            </a:r>
            <a:r>
              <a:rPr lang="es-ES" baseline="30000" dirty="0"/>
              <a:t>3056</a:t>
            </a:r>
            <a:r>
              <a:rPr lang="es-ES" dirty="0"/>
              <a:t>, </a:t>
            </a:r>
            <a:r>
              <a:rPr lang="es-ES" dirty="0">
                <a:solidFill>
                  <a:schemeClr val="tx2"/>
                </a:solidFill>
              </a:rPr>
              <a:t>vv. 39, 41</a:t>
            </a:r>
            <a:r>
              <a:rPr lang="es-ES" dirty="0"/>
              <a:t>) </a:t>
            </a:r>
            <a:r>
              <a:rPr lang="es-ES" dirty="0" smtClean="0"/>
              <a:t>di </a:t>
            </a:r>
            <a:r>
              <a:rPr lang="es-ES" dirty="0" err="1" smtClean="0"/>
              <a:t>Gesù</a:t>
            </a:r>
            <a:r>
              <a:rPr lang="es-ES" dirty="0" smtClean="0"/>
              <a:t>, </a:t>
            </a:r>
            <a:r>
              <a:rPr lang="es-ES" dirty="0" err="1" smtClean="0"/>
              <a:t>d’altronde</a:t>
            </a:r>
            <a:r>
              <a:rPr lang="es-ES" dirty="0" smtClean="0"/>
              <a:t>. </a:t>
            </a:r>
          </a:p>
          <a:p>
            <a:pPr lvl="1"/>
            <a:r>
              <a:rPr lang="es-ES" dirty="0" err="1" smtClean="0"/>
              <a:t>Nel</a:t>
            </a:r>
            <a:r>
              <a:rPr lang="es-ES" dirty="0" smtClean="0"/>
              <a:t> 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39 </a:t>
            </a:r>
            <a:r>
              <a:rPr lang="es-ES" dirty="0" smtClean="0"/>
              <a:t>“parola”, </a:t>
            </a:r>
            <a:r>
              <a:rPr lang="es-ES" dirty="0" err="1" smtClean="0"/>
              <a:t>dal</a:t>
            </a:r>
            <a:r>
              <a:rPr lang="es-ES" dirty="0" smtClean="0"/>
              <a:t> punto di vista di Giovanni, </a:t>
            </a:r>
            <a:r>
              <a:rPr lang="es-ES" dirty="0"/>
              <a:t>se </a:t>
            </a:r>
            <a:r>
              <a:rPr lang="es-ES" dirty="0" err="1" smtClean="0"/>
              <a:t>riferisce</a:t>
            </a:r>
            <a:r>
              <a:rPr lang="es-ES" dirty="0" smtClean="0"/>
              <a:t> </a:t>
            </a:r>
            <a:r>
              <a:rPr lang="es-ES" dirty="0" err="1" smtClean="0"/>
              <a:t>alla</a:t>
            </a:r>
            <a:r>
              <a:rPr lang="es-ES" dirty="0" smtClean="0"/>
              <a:t>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testimonianza</a:t>
            </a:r>
            <a:r>
              <a:rPr lang="es-ES" dirty="0" smtClean="0"/>
              <a:t> di </a:t>
            </a:r>
            <a:r>
              <a:rPr lang="es-ES" dirty="0"/>
              <a:t>Cristo. 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778522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953000"/>
          </a:xfrm>
        </p:spPr>
        <p:txBody>
          <a:bodyPr/>
          <a:lstStyle/>
          <a:p>
            <a:r>
              <a:rPr lang="es-ES" dirty="0" err="1" smtClean="0"/>
              <a:t>Quando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termine [Salvatore] si </a:t>
            </a:r>
            <a:r>
              <a:rPr lang="es-ES" dirty="0" err="1" smtClean="0"/>
              <a:t>applica</a:t>
            </a:r>
            <a:r>
              <a:rPr lang="es-ES" dirty="0" smtClean="0"/>
              <a:t> </a:t>
            </a:r>
            <a:r>
              <a:rPr lang="es-ES" dirty="0"/>
              <a:t>a </a:t>
            </a:r>
            <a:r>
              <a:rPr lang="es-ES" dirty="0" err="1" smtClean="0"/>
              <a:t>Gesù</a:t>
            </a:r>
            <a:r>
              <a:rPr lang="es-ES" dirty="0" smtClean="0"/>
              <a:t>, ha almeno </a:t>
            </a:r>
            <a:r>
              <a:rPr lang="es-ES" dirty="0" err="1" smtClean="0"/>
              <a:t>due</a:t>
            </a:r>
            <a:r>
              <a:rPr lang="es-ES" dirty="0" smtClean="0"/>
              <a:t> idee di </a:t>
            </a:r>
            <a:r>
              <a:rPr lang="es-ES" dirty="0" err="1" smtClean="0"/>
              <a:t>redentore</a:t>
            </a:r>
            <a:r>
              <a:rPr lang="es-ES" dirty="0" smtClean="0"/>
              <a:t> e redentor </a:t>
            </a:r>
            <a:r>
              <a:rPr lang="es-ES" dirty="0"/>
              <a:t>y </a:t>
            </a:r>
            <a:r>
              <a:rPr lang="es-ES" dirty="0" err="1" smtClean="0"/>
              <a:t>liberatore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Salva </a:t>
            </a:r>
            <a:r>
              <a:rPr lang="es-ES" dirty="0"/>
              <a:t>al </a:t>
            </a:r>
            <a:r>
              <a:rPr lang="es-ES" dirty="0" err="1" smtClean="0"/>
              <a:t>credente</a:t>
            </a:r>
            <a:r>
              <a:rPr lang="es-ES" dirty="0"/>
              <a:t>, </a:t>
            </a:r>
            <a:r>
              <a:rPr lang="es-ES" dirty="0" err="1" smtClean="0"/>
              <a:t>liberandolo</a:t>
            </a:r>
            <a:r>
              <a:rPr lang="es-ES" dirty="0" smtClean="0"/>
              <a:t> dalla </a:t>
            </a:r>
            <a:r>
              <a:rPr lang="es-ES" dirty="0" err="1" smtClean="0"/>
              <a:t>dannazione</a:t>
            </a:r>
            <a:r>
              <a:rPr lang="es-ES" dirty="0" smtClean="0"/>
              <a:t> eterna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Non solo è </a:t>
            </a:r>
            <a:r>
              <a:rPr lang="es-ES" dirty="0" err="1"/>
              <a:t>i</a:t>
            </a:r>
            <a:r>
              <a:rPr lang="es-ES" dirty="0" err="1" smtClean="0"/>
              <a:t>l</a:t>
            </a:r>
            <a:r>
              <a:rPr lang="es-ES" dirty="0" smtClean="0"/>
              <a:t> Salvatore di </a:t>
            </a:r>
            <a:r>
              <a:rPr lang="es-ES" dirty="0" err="1" smtClean="0"/>
              <a:t>ogni</a:t>
            </a:r>
            <a:r>
              <a:rPr lang="es-ES" dirty="0" smtClean="0"/>
              <a:t> </a:t>
            </a:r>
            <a:r>
              <a:rPr lang="es-ES" dirty="0" err="1" smtClean="0"/>
              <a:t>credente</a:t>
            </a:r>
            <a:r>
              <a:rPr lang="es-ES" dirty="0" smtClean="0"/>
              <a:t> come </a:t>
            </a:r>
            <a:r>
              <a:rPr lang="es-ES" dirty="0"/>
              <a:t>individuo, o </a:t>
            </a:r>
            <a:r>
              <a:rPr lang="es-ES" dirty="0" smtClean="0"/>
              <a:t>di </a:t>
            </a:r>
            <a:r>
              <a:rPr lang="es-ES" dirty="0" err="1" smtClean="0"/>
              <a:t>alcuni</a:t>
            </a:r>
            <a:r>
              <a:rPr lang="es-ES" dirty="0" smtClean="0"/>
              <a:t> </a:t>
            </a:r>
            <a:r>
              <a:rPr lang="es-ES" dirty="0" err="1" smtClean="0"/>
              <a:t>individui</a:t>
            </a:r>
            <a:r>
              <a:rPr lang="es-ES" dirty="0" smtClean="0"/>
              <a:t> in </a:t>
            </a:r>
            <a:r>
              <a:rPr lang="es-ES" dirty="0" err="1" smtClean="0"/>
              <a:t>particolare</a:t>
            </a:r>
            <a:r>
              <a:rPr lang="es-ES" dirty="0" smtClean="0"/>
              <a:t>, </a:t>
            </a:r>
            <a:r>
              <a:rPr lang="es-ES" dirty="0" err="1" smtClean="0"/>
              <a:t>bensì</a:t>
            </a:r>
            <a:r>
              <a:rPr lang="es-ES" dirty="0" smtClean="0"/>
              <a:t> </a:t>
            </a:r>
            <a:r>
              <a:rPr lang="es-ES" dirty="0"/>
              <a:t>del </a:t>
            </a:r>
            <a:r>
              <a:rPr lang="es-ES" dirty="0" smtClean="0"/>
              <a:t>mondo</a:t>
            </a:r>
            <a:r>
              <a:rPr lang="es-ES" dirty="0"/>
              <a:t>, </a:t>
            </a:r>
            <a:r>
              <a:rPr lang="es-ES" dirty="0" smtClean="0"/>
              <a:t>di </a:t>
            </a:r>
            <a:r>
              <a:rPr lang="es-ES" dirty="0" err="1" smtClean="0"/>
              <a:t>tutti</a:t>
            </a:r>
            <a:r>
              <a:rPr lang="es-ES" dirty="0" smtClean="0"/>
              <a:t> </a:t>
            </a:r>
            <a:r>
              <a:rPr lang="es-ES" dirty="0" err="1" smtClean="0"/>
              <a:t>quelli</a:t>
            </a:r>
            <a:r>
              <a:rPr lang="es-ES" dirty="0" smtClean="0"/>
              <a:t> che </a:t>
            </a:r>
            <a:r>
              <a:rPr lang="es-ES" dirty="0" err="1" smtClean="0"/>
              <a:t>credono</a:t>
            </a:r>
            <a:r>
              <a:rPr lang="es-ES" dirty="0" smtClean="0"/>
              <a:t> </a:t>
            </a:r>
            <a:r>
              <a:rPr lang="es-ES" dirty="0" err="1" smtClean="0"/>
              <a:t>nel</a:t>
            </a:r>
            <a:r>
              <a:rPr lang="es-ES" dirty="0" smtClean="0"/>
              <a:t> </a:t>
            </a:r>
            <a:r>
              <a:rPr lang="es-ES" dirty="0" err="1" smtClean="0"/>
              <a:t>suo</a:t>
            </a:r>
            <a:r>
              <a:rPr lang="es-ES" dirty="0" smtClean="0"/>
              <a:t> </a:t>
            </a:r>
            <a:r>
              <a:rPr lang="es-ES" dirty="0" err="1" smtClean="0"/>
              <a:t>nome</a:t>
            </a:r>
            <a:r>
              <a:rPr lang="es-ES" dirty="0" smtClean="0"/>
              <a:t>. (</a:t>
            </a:r>
            <a:r>
              <a:rPr lang="es-ES" dirty="0" smtClean="0">
                <a:solidFill>
                  <a:schemeClr val="tx2"/>
                </a:solidFill>
              </a:rPr>
              <a:t>1:12</a:t>
            </a:r>
            <a:r>
              <a:rPr lang="es-ES" dirty="0" smtClean="0"/>
              <a:t>). (</a:t>
            </a:r>
            <a:r>
              <a:rPr lang="es-ES" dirty="0" err="1" smtClean="0"/>
              <a:t>Bartley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testimonio</a:t>
            </a:r>
            <a:r>
              <a:rPr lang="en-US" dirty="0"/>
              <a:t> </a:t>
            </a:r>
            <a:r>
              <a:rPr lang="es-PR" dirty="0" smtClean="0"/>
              <a:t>(</a:t>
            </a:r>
            <a:r>
              <a:rPr lang="es-PR" dirty="0"/>
              <a:t>Juan 4:39-42)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4479714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Aplicazioni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05800" cy="4800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err="1" smtClean="0"/>
              <a:t>Dobbiamo</a:t>
            </a:r>
            <a:r>
              <a:rPr lang="es-PR" sz="3600" dirty="0" smtClean="0"/>
              <a:t> </a:t>
            </a:r>
            <a:r>
              <a:rPr lang="es-PR" sz="3600" dirty="0" err="1" smtClean="0"/>
              <a:t>darci</a:t>
            </a:r>
            <a:r>
              <a:rPr lang="es-PR" sz="3600" dirty="0" smtClean="0"/>
              <a:t> tempo per i “</a:t>
            </a:r>
            <a:r>
              <a:rPr lang="es-PR" sz="3600" dirty="0" err="1" smtClean="0"/>
              <a:t>samaritani</a:t>
            </a:r>
            <a:r>
              <a:rPr lang="es-PR" sz="3600" dirty="0" smtClean="0"/>
              <a:t>”, </a:t>
            </a:r>
            <a:r>
              <a:rPr lang="es-PR" sz="3600" dirty="0" err="1" smtClean="0"/>
              <a:t>questo</a:t>
            </a:r>
            <a:r>
              <a:rPr lang="es-PR" sz="3600" dirty="0" smtClean="0"/>
              <a:t> è per presentare </a:t>
            </a:r>
            <a:r>
              <a:rPr lang="es-PR" sz="3600" dirty="0" err="1" smtClean="0"/>
              <a:t>il</a:t>
            </a:r>
            <a:r>
              <a:rPr lang="es-PR" sz="3600" dirty="0" smtClean="0"/>
              <a:t> </a:t>
            </a:r>
            <a:r>
              <a:rPr lang="es-PR" sz="3600" dirty="0" err="1" smtClean="0"/>
              <a:t>vangello</a:t>
            </a:r>
            <a:r>
              <a:rPr lang="es-PR" sz="3600" dirty="0" smtClean="0"/>
              <a:t> </a:t>
            </a:r>
            <a:r>
              <a:rPr lang="es-PR" sz="3600" dirty="0" err="1" smtClean="0"/>
              <a:t>ai</a:t>
            </a:r>
            <a:r>
              <a:rPr lang="es-PR" sz="3600" dirty="0" smtClean="0"/>
              <a:t> </a:t>
            </a:r>
            <a:r>
              <a:rPr lang="es-PR" sz="3600" dirty="0" err="1" smtClean="0"/>
              <a:t>emarginati</a:t>
            </a:r>
            <a:r>
              <a:rPr lang="es-PR" sz="36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es-PR" sz="3600" dirty="0" err="1" smtClean="0"/>
              <a:t>Comdividiamo</a:t>
            </a:r>
            <a:r>
              <a:rPr lang="es-PR" sz="3600" dirty="0" smtClean="0"/>
              <a:t> </a:t>
            </a:r>
            <a:r>
              <a:rPr lang="es-PR" sz="3600" dirty="0" err="1" smtClean="0"/>
              <a:t>ciò</a:t>
            </a:r>
            <a:r>
              <a:rPr lang="es-PR" sz="3600" dirty="0" smtClean="0"/>
              <a:t> che </a:t>
            </a:r>
            <a:r>
              <a:rPr lang="es-PR" sz="3600" dirty="0" err="1" smtClean="0"/>
              <a:t>sappiamo</a:t>
            </a:r>
            <a:r>
              <a:rPr lang="es-PR" sz="3600" dirty="0" smtClean="0"/>
              <a:t>. La </a:t>
            </a:r>
            <a:r>
              <a:rPr lang="es-PR" sz="3600" dirty="0" err="1" smtClean="0"/>
              <a:t>nostra</a:t>
            </a:r>
            <a:r>
              <a:rPr lang="es-PR" sz="3600" dirty="0" smtClean="0"/>
              <a:t> </a:t>
            </a:r>
            <a:r>
              <a:rPr lang="es-PR" sz="3600" dirty="0" err="1" smtClean="0"/>
              <a:t>testimonianza</a:t>
            </a:r>
            <a:r>
              <a:rPr lang="es-PR" sz="3600" dirty="0" smtClean="0"/>
              <a:t> è un </a:t>
            </a:r>
            <a:r>
              <a:rPr lang="es-PR" sz="3600" dirty="0" err="1" smtClean="0"/>
              <a:t>veicolo</a:t>
            </a:r>
            <a:r>
              <a:rPr lang="es-PR" sz="3600" dirty="0" smtClean="0"/>
              <a:t> importante.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È </a:t>
            </a:r>
            <a:r>
              <a:rPr lang="es-PR" sz="3600" dirty="0" err="1" smtClean="0"/>
              <a:t>necessario</a:t>
            </a:r>
            <a:r>
              <a:rPr lang="es-PR" sz="3600" dirty="0" smtClean="0"/>
              <a:t> </a:t>
            </a:r>
            <a:r>
              <a:rPr lang="es-PR" sz="3600" dirty="0" err="1" smtClean="0"/>
              <a:t>rompere</a:t>
            </a:r>
            <a:r>
              <a:rPr lang="es-PR" sz="3600" dirty="0" smtClean="0"/>
              <a:t> i </a:t>
            </a:r>
            <a:r>
              <a:rPr lang="es-PR" sz="3600" dirty="0" err="1" smtClean="0"/>
              <a:t>pregiudizi</a:t>
            </a:r>
            <a:r>
              <a:rPr lang="es-PR" sz="36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Abbozzo</a:t>
            </a:r>
            <a:r>
              <a:rPr lang="es-PR" dirty="0" smtClean="0"/>
              <a:t> </a:t>
            </a:r>
            <a:r>
              <a:rPr lang="es-PR" dirty="0" err="1" smtClean="0"/>
              <a:t>dello</a:t>
            </a:r>
            <a:r>
              <a:rPr lang="es-PR" dirty="0" smtClean="0"/>
              <a:t> 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err="1" smtClean="0"/>
              <a:t>Gesù</a:t>
            </a:r>
            <a:r>
              <a:rPr lang="en-US" sz="3600" dirty="0" smtClean="0"/>
              <a:t>, </a:t>
            </a:r>
            <a:r>
              <a:rPr lang="en-US" sz="3600" dirty="0" err="1" smtClean="0"/>
              <a:t>l’acqua</a:t>
            </a:r>
            <a:r>
              <a:rPr lang="en-US" sz="3600" dirty="0" smtClean="0"/>
              <a:t> </a:t>
            </a:r>
            <a:r>
              <a:rPr lang="en-US" sz="3600" dirty="0" err="1" smtClean="0"/>
              <a:t>di</a:t>
            </a:r>
            <a:r>
              <a:rPr lang="en-US" sz="3600" dirty="0" smtClean="0"/>
              <a:t> vita </a:t>
            </a:r>
            <a:r>
              <a:rPr lang="es-PR" sz="3600" dirty="0" smtClean="0">
                <a:solidFill>
                  <a:srgbClr val="FF0000"/>
                </a:solidFill>
              </a:rPr>
              <a:t>(Giovanni 4:1-15)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Una </a:t>
            </a:r>
            <a:r>
              <a:rPr lang="es-PR" sz="3600" dirty="0" err="1" smtClean="0"/>
              <a:t>testimonianza</a:t>
            </a:r>
            <a:r>
              <a:rPr lang="es-PR" sz="3600" dirty="0" smtClean="0"/>
              <a:t> potente                         </a:t>
            </a:r>
            <a:r>
              <a:rPr lang="es-PR" sz="3600" dirty="0" smtClean="0">
                <a:solidFill>
                  <a:srgbClr val="FF0000"/>
                </a:solidFill>
              </a:rPr>
              <a:t>(Giovanni 4:28-30)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I </a:t>
            </a:r>
            <a:r>
              <a:rPr lang="en-US" sz="3600" dirty="0" err="1" smtClean="0"/>
              <a:t>risultati</a:t>
            </a:r>
            <a:r>
              <a:rPr lang="en-US" sz="3600" dirty="0" smtClean="0"/>
              <a:t> </a:t>
            </a:r>
            <a:r>
              <a:rPr lang="en-US" sz="3600" dirty="0" err="1" smtClean="0"/>
              <a:t>della</a:t>
            </a:r>
            <a:r>
              <a:rPr lang="en-US" sz="3600" dirty="0" smtClean="0"/>
              <a:t> </a:t>
            </a:r>
            <a:r>
              <a:rPr lang="en-US" sz="3600" dirty="0" err="1" smtClean="0"/>
              <a:t>testimonianza</a:t>
            </a:r>
            <a:r>
              <a:rPr lang="en-US" sz="3600" dirty="0" smtClean="0"/>
              <a:t>                       </a:t>
            </a:r>
            <a:r>
              <a:rPr lang="es-PR" sz="3600" dirty="0" smtClean="0"/>
              <a:t> </a:t>
            </a:r>
            <a:r>
              <a:rPr lang="es-PR" sz="3600" dirty="0" smtClean="0">
                <a:solidFill>
                  <a:srgbClr val="FF0000"/>
                </a:solidFill>
              </a:rPr>
              <a:t>(Giovanni 4:39-42)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628" y="0"/>
            <a:ext cx="2409372" cy="180702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err="1" smtClean="0"/>
              <a:t>Bibliografia</a:t>
            </a:r>
            <a:endParaRPr lang="es-PR" dirty="0" smtClean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133-139.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"/>
            <a:ext cx="8820577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41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 err="1" smtClean="0"/>
              <a:t>Prossimo</a:t>
            </a:r>
            <a:r>
              <a:rPr lang="es-PR" dirty="0" smtClean="0"/>
              <a:t> 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Unità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6: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Cominciando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Galilea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Studio 19:                                         “Segni 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divinità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Gesù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Giovanni 4:43-5:18)                                                    11 </a:t>
            </a:r>
            <a:r>
              <a:rPr lang="es-P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febbraio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42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Comprovazione</a:t>
            </a:r>
            <a:r>
              <a:rPr lang="es-PR" dirty="0" smtClean="0"/>
              <a:t> di </a:t>
            </a:r>
            <a:r>
              <a:rPr lang="es-PR" dirty="0" err="1" smtClean="0"/>
              <a:t>lettura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PR" dirty="0" err="1" smtClean="0"/>
              <a:t>Nel</a:t>
            </a:r>
            <a:r>
              <a:rPr lang="es-PR" dirty="0" smtClean="0"/>
              <a:t> </a:t>
            </a:r>
            <a:r>
              <a:rPr lang="es-PR" dirty="0" err="1" smtClean="0"/>
              <a:t>racconto</a:t>
            </a:r>
            <a:r>
              <a:rPr lang="es-PR" dirty="0" smtClean="0"/>
              <a:t> del </a:t>
            </a:r>
            <a:r>
              <a:rPr lang="es-PR" dirty="0" err="1" smtClean="0"/>
              <a:t>incontro</a:t>
            </a:r>
            <a:r>
              <a:rPr lang="es-PR" dirty="0" smtClean="0"/>
              <a:t> di </a:t>
            </a:r>
            <a:r>
              <a:rPr lang="es-PR" dirty="0" err="1" smtClean="0"/>
              <a:t>Gesù</a:t>
            </a:r>
            <a:r>
              <a:rPr lang="es-PR" dirty="0" smtClean="0"/>
              <a:t> con la </a:t>
            </a:r>
            <a:r>
              <a:rPr lang="es-PR" dirty="0" err="1" smtClean="0"/>
              <a:t>donna</a:t>
            </a:r>
            <a:r>
              <a:rPr lang="es-PR" dirty="0" smtClean="0"/>
              <a:t>, </a:t>
            </a:r>
            <a:r>
              <a:rPr lang="es-PR" dirty="0" err="1" smtClean="0"/>
              <a:t>Lui</a:t>
            </a:r>
            <a:r>
              <a:rPr lang="es-PR" dirty="0" smtClean="0"/>
              <a:t> </a:t>
            </a:r>
            <a:r>
              <a:rPr lang="es-PR" dirty="0" err="1" smtClean="0"/>
              <a:t>andava</a:t>
            </a:r>
            <a:r>
              <a:rPr lang="es-PR" dirty="0" smtClean="0"/>
              <a:t> a: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Galilea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Tiro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err="1" smtClean="0"/>
              <a:t>Giudea</a:t>
            </a:r>
            <a:endParaRPr lang="es-PR" dirty="0" smtClean="0"/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Samaria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632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93037" cy="1462087"/>
          </a:xfrm>
        </p:spPr>
        <p:txBody>
          <a:bodyPr/>
          <a:lstStyle/>
          <a:p>
            <a:r>
              <a:rPr lang="es-PR" dirty="0" err="1" smtClean="0"/>
              <a:t>Comprovazione</a:t>
            </a:r>
            <a:r>
              <a:rPr lang="es-PR" dirty="0" smtClean="0"/>
              <a:t> di </a:t>
            </a:r>
            <a:r>
              <a:rPr lang="es-PR" dirty="0" err="1" smtClean="0"/>
              <a:t>lettura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s-PR" dirty="0" smtClean="0"/>
              <a:t>El dialogo </a:t>
            </a:r>
            <a:r>
              <a:rPr lang="es-PR" dirty="0" err="1" smtClean="0"/>
              <a:t>fra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e la </a:t>
            </a:r>
            <a:r>
              <a:rPr lang="es-PR" dirty="0" err="1" smtClean="0"/>
              <a:t>donna</a:t>
            </a:r>
            <a:r>
              <a:rPr lang="es-PR" dirty="0" smtClean="0"/>
              <a:t> </a:t>
            </a:r>
            <a:r>
              <a:rPr lang="es-PR" dirty="0" err="1" smtClean="0"/>
              <a:t>accade</a:t>
            </a:r>
            <a:r>
              <a:rPr lang="es-PR" dirty="0" smtClean="0"/>
              <a:t> </a:t>
            </a:r>
            <a:r>
              <a:rPr lang="es-PR" dirty="0" err="1" smtClean="0"/>
              <a:t>accanto</a:t>
            </a:r>
            <a:r>
              <a:rPr lang="es-PR" dirty="0" smtClean="0"/>
              <a:t> al </a:t>
            </a:r>
            <a:r>
              <a:rPr lang="es-PR" dirty="0" err="1" smtClean="0"/>
              <a:t>pozzo</a:t>
            </a:r>
            <a:r>
              <a:rPr lang="es-PR" dirty="0" smtClean="0"/>
              <a:t> di: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Giuseppe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Isaac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err="1" smtClean="0"/>
              <a:t>Giacobbe</a:t>
            </a:r>
            <a:endParaRPr lang="es-PR" dirty="0" smtClean="0"/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Ismael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23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Comprovazione</a:t>
            </a:r>
            <a:r>
              <a:rPr lang="es-PR" dirty="0" smtClean="0"/>
              <a:t> di </a:t>
            </a:r>
            <a:r>
              <a:rPr lang="es-PR" dirty="0" err="1" smtClean="0"/>
              <a:t>lettura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s-PR" dirty="0" smtClean="0"/>
              <a:t>Che ora </a:t>
            </a:r>
            <a:r>
              <a:rPr lang="es-PR" dirty="0" err="1" smtClean="0"/>
              <a:t>approssimata</a:t>
            </a:r>
            <a:r>
              <a:rPr lang="es-PR" dirty="0" smtClean="0"/>
              <a:t> era </a:t>
            </a:r>
            <a:r>
              <a:rPr lang="es-PR" dirty="0" err="1" smtClean="0"/>
              <a:t>quando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si è </a:t>
            </a:r>
            <a:r>
              <a:rPr lang="es-PR" dirty="0" err="1" smtClean="0"/>
              <a:t>seduto</a:t>
            </a:r>
            <a:r>
              <a:rPr lang="es-PR" dirty="0" smtClean="0"/>
              <a:t> </a:t>
            </a:r>
            <a:r>
              <a:rPr lang="es-PR" dirty="0" err="1" smtClean="0"/>
              <a:t>accanto</a:t>
            </a:r>
            <a:r>
              <a:rPr lang="es-PR" dirty="0" smtClean="0"/>
              <a:t> al </a:t>
            </a:r>
            <a:r>
              <a:rPr lang="es-PR" dirty="0" err="1" smtClean="0"/>
              <a:t>pozzo</a:t>
            </a:r>
            <a:r>
              <a:rPr lang="es-PR" dirty="0" smtClean="0"/>
              <a:t>?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err="1" smtClean="0"/>
              <a:t>terza</a:t>
            </a:r>
            <a:endParaRPr lang="es-PR" dirty="0" smtClean="0"/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sesta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nona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Non si </a:t>
            </a:r>
            <a:r>
              <a:rPr lang="es-PR" dirty="0" err="1" smtClean="0"/>
              <a:t>sa</a:t>
            </a:r>
            <a:r>
              <a:rPr lang="es-PR" dirty="0" smtClean="0"/>
              <a:t> </a:t>
            </a:r>
            <a:r>
              <a:rPr lang="es-PR" dirty="0" err="1" smtClean="0"/>
              <a:t>veramente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01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Comprovazione</a:t>
            </a:r>
            <a:r>
              <a:rPr lang="es-PR" dirty="0" smtClean="0"/>
              <a:t> di </a:t>
            </a:r>
            <a:r>
              <a:rPr lang="es-PR" dirty="0" err="1" smtClean="0"/>
              <a:t>lettura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s-PR" dirty="0" err="1" smtClean="0"/>
              <a:t>Gesù</a:t>
            </a:r>
            <a:r>
              <a:rPr lang="es-PR" dirty="0" smtClean="0"/>
              <a:t> si è </a:t>
            </a:r>
            <a:r>
              <a:rPr lang="es-PR" dirty="0" err="1" smtClean="0"/>
              <a:t>seduto</a:t>
            </a:r>
            <a:r>
              <a:rPr lang="es-PR" dirty="0" smtClean="0"/>
              <a:t> </a:t>
            </a:r>
            <a:r>
              <a:rPr lang="es-PR" dirty="0" err="1" smtClean="0"/>
              <a:t>accanto</a:t>
            </a:r>
            <a:r>
              <a:rPr lang="es-PR" dirty="0" smtClean="0"/>
              <a:t> al </a:t>
            </a:r>
            <a:r>
              <a:rPr lang="es-PR" dirty="0" err="1" smtClean="0"/>
              <a:t>pozzo</a:t>
            </a:r>
            <a:r>
              <a:rPr lang="es-PR" dirty="0" smtClean="0"/>
              <a:t> perché: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Era </a:t>
            </a:r>
            <a:r>
              <a:rPr lang="es-PR" dirty="0" err="1" smtClean="0"/>
              <a:t>stanco</a:t>
            </a:r>
            <a:r>
              <a:rPr lang="es-PR" dirty="0" smtClean="0"/>
              <a:t>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La </a:t>
            </a:r>
            <a:r>
              <a:rPr lang="es-PR" dirty="0" err="1" smtClean="0"/>
              <a:t>donna</a:t>
            </a:r>
            <a:r>
              <a:rPr lang="es-PR" dirty="0" smtClean="0"/>
              <a:t> </a:t>
            </a:r>
            <a:r>
              <a:rPr lang="es-PR" dirty="0" err="1" smtClean="0"/>
              <a:t>gliene</a:t>
            </a:r>
            <a:r>
              <a:rPr lang="es-PR" dirty="0" smtClean="0"/>
              <a:t> </a:t>
            </a:r>
            <a:r>
              <a:rPr lang="es-PR" dirty="0" err="1" smtClean="0"/>
              <a:t>aveva</a:t>
            </a:r>
            <a:r>
              <a:rPr lang="es-PR" dirty="0" smtClean="0"/>
              <a:t> </a:t>
            </a:r>
            <a:r>
              <a:rPr lang="es-PR" dirty="0" err="1" smtClean="0"/>
              <a:t>chiesto</a:t>
            </a:r>
            <a:r>
              <a:rPr lang="es-PR" dirty="0" smtClean="0"/>
              <a:t>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err="1" smtClean="0"/>
              <a:t>Aspettava</a:t>
            </a:r>
            <a:r>
              <a:rPr lang="es-PR" dirty="0" smtClean="0"/>
              <a:t> i </a:t>
            </a:r>
            <a:r>
              <a:rPr lang="es-PR" dirty="0" err="1" smtClean="0"/>
              <a:t>discepoli</a:t>
            </a:r>
            <a:r>
              <a:rPr lang="es-PR" dirty="0" smtClean="0"/>
              <a:t>.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Non si </a:t>
            </a:r>
            <a:r>
              <a:rPr lang="es-PR" dirty="0" err="1" smtClean="0"/>
              <a:t>sa</a:t>
            </a:r>
            <a:r>
              <a:rPr lang="es-PR" dirty="0" smtClean="0"/>
              <a:t> </a:t>
            </a:r>
            <a:r>
              <a:rPr lang="es-PR" dirty="0" err="1" smtClean="0"/>
              <a:t>veramente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158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Comprovazione</a:t>
            </a:r>
            <a:r>
              <a:rPr lang="es-PR" dirty="0" smtClean="0"/>
              <a:t> di </a:t>
            </a:r>
            <a:r>
              <a:rPr lang="es-PR" dirty="0" err="1" smtClean="0"/>
              <a:t>lettura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es-PR" dirty="0" smtClean="0"/>
              <a:t>Al </a:t>
            </a:r>
            <a:r>
              <a:rPr lang="es-PR" dirty="0" err="1" smtClean="0"/>
              <a:t>incontrarsi</a:t>
            </a:r>
            <a:r>
              <a:rPr lang="es-PR" dirty="0" smtClean="0"/>
              <a:t> con </a:t>
            </a:r>
            <a:r>
              <a:rPr lang="es-PR" dirty="0" err="1" smtClean="0"/>
              <a:t>Gesù</a:t>
            </a:r>
            <a:r>
              <a:rPr lang="es-PR" dirty="0" smtClean="0"/>
              <a:t>, la </a:t>
            </a:r>
            <a:r>
              <a:rPr lang="es-PR" dirty="0" err="1" smtClean="0"/>
              <a:t>donna</a:t>
            </a:r>
            <a:r>
              <a:rPr lang="es-PR" dirty="0" smtClean="0"/>
              <a:t> </a:t>
            </a:r>
            <a:r>
              <a:rPr lang="es-PR" dirty="0" err="1" smtClean="0"/>
              <a:t>andava</a:t>
            </a:r>
            <a:r>
              <a:rPr lang="es-PR" dirty="0" smtClean="0"/>
              <a:t>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A casa</a:t>
            </a:r>
          </a:p>
          <a:p>
            <a:pPr marL="914400" lvl="1" indent="-514350">
              <a:buFont typeface="+mj-lt"/>
              <a:buAutoNum type="alphaLcPeriod"/>
            </a:pPr>
            <a:r>
              <a:rPr lang="es-PR" dirty="0"/>
              <a:t>a</a:t>
            </a:r>
            <a:r>
              <a:rPr lang="es-PR" dirty="0" smtClean="0"/>
              <a:t>l </a:t>
            </a:r>
            <a:r>
              <a:rPr lang="es-PR" dirty="0" err="1" smtClean="0"/>
              <a:t>mercato</a:t>
            </a:r>
            <a:endParaRPr lang="es-PR" dirty="0" smtClean="0">
              <a:solidFill>
                <a:srgbClr val="FF0000"/>
              </a:solidFill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Ad </a:t>
            </a:r>
            <a:r>
              <a:rPr lang="es-PR" dirty="0" err="1" smtClean="0"/>
              <a:t>attingere</a:t>
            </a:r>
            <a:r>
              <a:rPr lang="es-PR" dirty="0" smtClean="0"/>
              <a:t> </a:t>
            </a:r>
            <a:r>
              <a:rPr lang="es-PR" dirty="0" err="1" smtClean="0"/>
              <a:t>acqua</a:t>
            </a:r>
            <a:r>
              <a:rPr lang="es-PR" dirty="0" smtClean="0"/>
              <a:t> </a:t>
            </a:r>
            <a:r>
              <a:rPr lang="es-PR" dirty="0" err="1" smtClean="0"/>
              <a:t>dal</a:t>
            </a:r>
            <a:r>
              <a:rPr lang="es-PR" dirty="0" smtClean="0"/>
              <a:t> </a:t>
            </a:r>
            <a:r>
              <a:rPr lang="es-PR" dirty="0" err="1" smtClean="0"/>
              <a:t>pozzo</a:t>
            </a:r>
            <a:endParaRPr lang="es-PR" dirty="0" smtClean="0"/>
          </a:p>
          <a:p>
            <a:pPr marL="914400" lvl="1" indent="-514350">
              <a:buFont typeface="+mj-lt"/>
              <a:buAutoNum type="alphaLcPeriod"/>
            </a:pPr>
            <a:r>
              <a:rPr lang="es-PR" dirty="0" smtClean="0"/>
              <a:t>Ad </a:t>
            </a:r>
            <a:r>
              <a:rPr lang="es-PR" dirty="0" err="1" smtClean="0"/>
              <a:t>attendere</a:t>
            </a:r>
            <a:r>
              <a:rPr lang="es-PR" dirty="0" smtClean="0"/>
              <a:t> </a:t>
            </a:r>
            <a:r>
              <a:rPr lang="es-PR" dirty="0" err="1" smtClean="0"/>
              <a:t>Gesù</a:t>
            </a:r>
            <a:r>
              <a:rPr lang="es-PR" dirty="0" smtClean="0"/>
              <a:t> e i </a:t>
            </a:r>
            <a:r>
              <a:rPr lang="es-PR" dirty="0" err="1" smtClean="0"/>
              <a:t>suoi</a:t>
            </a:r>
            <a:r>
              <a:rPr lang="es-PR" dirty="0" smtClean="0"/>
              <a:t> </a:t>
            </a:r>
            <a:r>
              <a:rPr lang="es-PR" dirty="0" err="1" smtClean="0"/>
              <a:t>discepoli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64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75651</TotalTime>
  <Words>2747</Words>
  <Application>Microsoft Office PowerPoint</Application>
  <PresentationFormat>On-screen Show (4:3)</PresentationFormat>
  <Paragraphs>288</Paragraphs>
  <Slides>42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Calibri</vt:lpstr>
      <vt:lpstr>Calibri Light</vt:lpstr>
      <vt:lpstr>Candara</vt:lpstr>
      <vt:lpstr>Tahoma</vt:lpstr>
      <vt:lpstr>Wingdings</vt:lpstr>
      <vt:lpstr>Blends</vt:lpstr>
      <vt:lpstr>Office Theme</vt:lpstr>
      <vt:lpstr>1_Office Theme</vt:lpstr>
      <vt:lpstr>PowerPoint Presentation</vt:lpstr>
      <vt:lpstr>Contesto</vt:lpstr>
      <vt:lpstr>Testo chiave</vt:lpstr>
      <vt:lpstr>Abbozzo dello Studio</vt:lpstr>
      <vt:lpstr>Comprovazione di lettura</vt:lpstr>
      <vt:lpstr>Comprovazione di lettura</vt:lpstr>
      <vt:lpstr>Comprovazione di lettura</vt:lpstr>
      <vt:lpstr>Comprovazione di lettura</vt:lpstr>
      <vt:lpstr>Comprovazione di lettura</vt:lpstr>
      <vt:lpstr>Comprovazione di lettura</vt:lpstr>
      <vt:lpstr>Comprovazione di lettura</vt:lpstr>
      <vt:lpstr>Comprovazione di lettura</vt:lpstr>
      <vt:lpstr>Comprovazione di lettura</vt:lpstr>
      <vt:lpstr>1. Gesù, l’acqua di vita (Giovanni 4:1-15)</vt:lpstr>
      <vt:lpstr>  1. Gesù, l’acqua di vita (Giovanni 4:1-15)</vt:lpstr>
      <vt:lpstr>PowerPoint Presentation</vt:lpstr>
      <vt:lpstr>Gesù, l’acqua di vita (Giovanni 4:1-15)</vt:lpstr>
      <vt:lpstr>Gesù, l’acqua di vita (Giovanni 4:1-15)</vt:lpstr>
      <vt:lpstr>Gesù, l’acqua di vita (Giovanni 4:1-15)</vt:lpstr>
      <vt:lpstr>Gesù, l’acqua di vita (Giovanni 4:1-15)</vt:lpstr>
      <vt:lpstr>Gesù, l’acqua di vita (Giovanni 4:1-15)</vt:lpstr>
      <vt:lpstr>Gesù, l’acqua di vita (Giovanni 4:1-15)</vt:lpstr>
      <vt:lpstr>Gesù, l’acqua di vita (Giovanni 4:1-15)</vt:lpstr>
      <vt:lpstr>Una testimonianza potente           (Giovanni 4:28-30)</vt:lpstr>
      <vt:lpstr>Una testimonianza potente           (Giovanni 4:28-30)</vt:lpstr>
      <vt:lpstr>Una testimonianza potente           (Giovanni 4:28-30)</vt:lpstr>
      <vt:lpstr>Una testimonianza potente           (Giovanni 4:28-30)</vt:lpstr>
      <vt:lpstr>Una testimonianza potente           (Giovanni 4:28-30)</vt:lpstr>
      <vt:lpstr>Una testimonianza potente           (Giovanni 4:28-30)</vt:lpstr>
      <vt:lpstr>Una testimonianza potente           (Giovanni 4:28-30)</vt:lpstr>
      <vt:lpstr>Una testimonianza potente           (Giovanni 4:28-30)</vt:lpstr>
      <vt:lpstr>I risultati della testimonianza  (Giovanni 4:39-42)</vt:lpstr>
      <vt:lpstr>I risultati della testimonianza  (Giovanni 4:39-42)</vt:lpstr>
      <vt:lpstr>Los resultados del testimonio (Juan 4:39-42)</vt:lpstr>
      <vt:lpstr>Los resultados del testimonio (Juan 4:39-42)</vt:lpstr>
      <vt:lpstr>Los resultados del testimonio (Juan 4:39-42)</vt:lpstr>
      <vt:lpstr>Los resultados del testimonio (Juan 4:39-42)</vt:lpstr>
      <vt:lpstr>Los resultados del testimonio (Juan 4:39-42)</vt:lpstr>
      <vt:lpstr>Aplicazioni</vt:lpstr>
      <vt:lpstr>Bibliografia</vt:lpstr>
      <vt:lpstr>Prossimo Studio (Libro 7)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JRIVERA</dc:creator>
  <cp:lastModifiedBy>Tito Ortega</cp:lastModifiedBy>
  <cp:revision>3104</cp:revision>
  <cp:lastPrinted>2013-09-24T20:44:31Z</cp:lastPrinted>
  <dcterms:created xsi:type="dcterms:W3CDTF">2007-01-24T21:53:34Z</dcterms:created>
  <dcterms:modified xsi:type="dcterms:W3CDTF">2014-05-20T22:47:38Z</dcterms:modified>
</cp:coreProperties>
</file>