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89" r:id="rId2"/>
    <p:sldMasterId id="2147483701" r:id="rId3"/>
  </p:sldMasterIdLst>
  <p:notesMasterIdLst>
    <p:notesMasterId r:id="rId42"/>
  </p:notesMasterIdLst>
  <p:handoutMasterIdLst>
    <p:handoutMasterId r:id="rId43"/>
  </p:handoutMasterIdLst>
  <p:sldIdLst>
    <p:sldId id="901" r:id="rId4"/>
    <p:sldId id="530" r:id="rId5"/>
    <p:sldId id="1315" r:id="rId6"/>
    <p:sldId id="1265" r:id="rId7"/>
    <p:sldId id="1309" r:id="rId8"/>
    <p:sldId id="1372" r:id="rId9"/>
    <p:sldId id="1532" r:id="rId10"/>
    <p:sldId id="1500" r:id="rId11"/>
    <p:sldId id="1518" r:id="rId12"/>
    <p:sldId id="1519" r:id="rId13"/>
    <p:sldId id="757" r:id="rId14"/>
    <p:sldId id="1284" r:id="rId15"/>
    <p:sldId id="1517" r:id="rId16"/>
    <p:sldId id="1516" r:id="rId17"/>
    <p:sldId id="1520" r:id="rId18"/>
    <p:sldId id="1521" r:id="rId19"/>
    <p:sldId id="1522" r:id="rId20"/>
    <p:sldId id="1523" r:id="rId21"/>
    <p:sldId id="1524" r:id="rId22"/>
    <p:sldId id="1525" r:id="rId23"/>
    <p:sldId id="1526" r:id="rId24"/>
    <p:sldId id="1527" r:id="rId25"/>
    <p:sldId id="1322" r:id="rId26"/>
    <p:sldId id="1462" r:id="rId27"/>
    <p:sldId id="1506" r:id="rId28"/>
    <p:sldId id="1528" r:id="rId29"/>
    <p:sldId id="1529" r:id="rId30"/>
    <p:sldId id="1530" r:id="rId31"/>
    <p:sldId id="1531" r:id="rId32"/>
    <p:sldId id="1533" r:id="rId33"/>
    <p:sldId id="1534" r:id="rId34"/>
    <p:sldId id="1535" r:id="rId35"/>
    <p:sldId id="1536" r:id="rId36"/>
    <p:sldId id="1537" r:id="rId37"/>
    <p:sldId id="1370" r:id="rId38"/>
    <p:sldId id="542" r:id="rId39"/>
    <p:sldId id="1371" r:id="rId40"/>
    <p:sldId id="269" r:id="rId41"/>
  </p:sldIdLst>
  <p:sldSz cx="9144000" cy="6858000" type="screen4x3"/>
  <p:notesSz cx="6858000" cy="9083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RIVERA" initials="J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633"/>
    <a:srgbClr val="502604"/>
    <a:srgbClr val="660066"/>
    <a:srgbClr val="996633"/>
    <a:srgbClr val="104C2D"/>
    <a:srgbClr val="1D7D42"/>
    <a:srgbClr val="990099"/>
    <a:srgbClr val="336600"/>
    <a:srgbClr val="CC00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51" autoAdjust="0"/>
    <p:restoredTop sz="93476" autoAdjust="0"/>
  </p:normalViewPr>
  <p:slideViewPr>
    <p:cSldViewPr>
      <p:cViewPr varScale="1">
        <p:scale>
          <a:sx n="76" d="100"/>
          <a:sy n="76" d="100"/>
        </p:scale>
        <p:origin x="115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/>
          <a:lstStyle>
            <a:lvl1pPr algn="r">
              <a:defRPr sz="1200"/>
            </a:lvl1pPr>
          </a:lstStyle>
          <a:p>
            <a:fld id="{852B88E5-B5CA-42A6-8C8D-771217504241}" type="datetimeFigureOut">
              <a:rPr lang="en-US" smtClean="0"/>
              <a:pPr/>
              <a:t>4/27/2014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7914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8627914"/>
            <a:ext cx="2971800" cy="454184"/>
          </a:xfrm>
          <a:prstGeom prst="rect">
            <a:avLst/>
          </a:prstGeom>
        </p:spPr>
        <p:txBody>
          <a:bodyPr vert="horz" lIns="91961" tIns="45981" rIns="91961" bIns="45981" rtlCol="0" anchor="b"/>
          <a:lstStyle>
            <a:lvl1pPr algn="r">
              <a:defRPr sz="1200"/>
            </a:lvl1pPr>
          </a:lstStyle>
          <a:p>
            <a:fld id="{FD945C08-F24C-4AF2-AD69-0EE14E38D7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76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4" y="0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82625"/>
            <a:ext cx="4540250" cy="34051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14746"/>
            <a:ext cx="5486400" cy="408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7914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4" y="8627914"/>
            <a:ext cx="2971800" cy="45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61" tIns="45981" rIns="91961" bIns="4598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E96FC2E-92B0-4858-A30A-9BB3A28AE9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975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6900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C9417E-63BB-449D-BC72-FFE2165E801D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3876209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96FC2E-92B0-4858-A30A-9BB3A28AE976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633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240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81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43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16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68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22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580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039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15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28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318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1652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94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376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177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012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777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0865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32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0463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7388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121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168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AE53EB-D1E5-4283-970F-AB0C5B9D6071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9106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/>
          <p:cNvSpPr txBox="1">
            <a:spLocks noGrp="1" noChangeArrowheads="1"/>
          </p:cNvSpPr>
          <p:nvPr/>
        </p:nvSpPr>
        <p:spPr bwMode="auto">
          <a:xfrm>
            <a:off x="3884614" y="8627774"/>
            <a:ext cx="2971800" cy="45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57" tIns="45979" rIns="91957" bIns="45979" anchor="b"/>
          <a:lstStyle/>
          <a:p>
            <a:pPr algn="r"/>
            <a:fld id="{A81C3BFB-BBE1-4283-851A-447CDD52158C}" type="slidenum">
              <a:rPr lang="en-US" sz="1200">
                <a:solidFill>
                  <a:srgbClr val="000000"/>
                </a:solidFill>
                <a:latin typeface="Arial" charset="0"/>
              </a:rPr>
              <a:pPr algn="r"/>
              <a:t>36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61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PR" dirty="0" smtClean="0"/>
          </a:p>
        </p:txBody>
      </p:sp>
    </p:spTree>
    <p:extLst>
      <p:ext uri="{BB962C8B-B14F-4D97-AF65-F5344CB8AC3E}">
        <p14:creationId xmlns:p14="http://schemas.microsoft.com/office/powerpoint/2010/main" val="6423993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654D7-4969-4874-B696-F79E6491E7A0}" type="slidenum">
              <a:rPr lang="en-US" smtClean="0"/>
              <a:pPr/>
              <a:t>37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451941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2EB734-796A-4E95-A47B-64E8B6749061}" type="slidenum">
              <a:rPr lang="en-US"/>
              <a:pPr/>
              <a:t>38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2625"/>
            <a:ext cx="4540250" cy="3405188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30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2" y="2438401"/>
            <a:ext cx="9009063" cy="1052513"/>
            <a:chOff x="0" y="1536"/>
            <a:chExt cx="5675" cy="663"/>
          </a:xfrm>
        </p:grpSpPr>
        <p:grpSp>
          <p:nvGrpSpPr>
            <p:cNvPr id="21507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2150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0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510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21511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12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13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4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5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1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51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18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19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1520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DBDBD18-52EC-4543-95A7-94002FFBA3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7F7E-33AA-4283-8B9E-027FB821B5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7FCE1-6554-404F-86D6-A65B7CF1D1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66C4B-4773-43DA-A1DB-4AFD6C3304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03FDD6-FB54-4892-B09D-2EA4B74740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4F163F-9188-4589-9629-C6C2491F6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E5B1C-0384-499A-9270-D850812709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C6D93-0A32-41BA-AB7C-6F9269F4E8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4993C-7D65-48A2-93F3-36FEC830A3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062A0-DF63-4C85-B593-9A872A4EB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4"/>
            <a:ext cx="1951039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9" y="214314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980A9-21B9-4C04-BCE9-635D935807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4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1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A03716-500E-4B3F-A17A-1660A8F2CB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s-P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P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321620-7B8A-449A-98FB-69EC33E1586B}" type="datetime1">
              <a:rPr lang="en-US"/>
              <a:pPr/>
              <a:t>4/27/2014</a:t>
            </a:fld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26BC6-9C44-4822-8B07-F963A8030F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BD18-52EC-4543-95A7-94002FFBA3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FCE1-6554-404F-86D6-A65B7CF1D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6C4B-4773-43DA-A1DB-4AFD6C330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FDD6-FB54-4892-B09D-2EA4B74740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163F-9188-4589-9629-C6C2491F6D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5B1C-0384-499A-9270-D850812709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6D93-0A32-41BA-AB7C-6F9269F4E8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993C-7D65-48A2-93F3-36FEC830A3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62A0-DF63-4C85-B593-9A872A4EBE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980A9-21B9-4C04-BCE9-635D935807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DBD18-52EC-4543-95A7-94002FFBA3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085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542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7FCE1-6554-404F-86D6-A65B7CF1D1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73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66C4B-4773-43DA-A1DB-4AFD6C330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727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3FDD6-FB54-4892-B09D-2EA4B74740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933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F163F-9188-4589-9629-C6C2491F6D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985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E5B1C-0384-499A-9270-D85081270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647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C6D93-0A32-41BA-AB7C-6F9269F4E8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398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64993C-7D65-48A2-93F3-36FEC830A3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0954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062A0-DF63-4C85-B593-9A872A4EBE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222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980A9-21B9-4C04-BCE9-635D935807E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239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ltGray">
          <a:xfrm>
            <a:off x="417514" y="1098551"/>
            <a:ext cx="438151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ltGray">
          <a:xfrm>
            <a:off x="800100" y="1098551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ltGray">
          <a:xfrm>
            <a:off x="541339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ltGray">
          <a:xfrm>
            <a:off x="911226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ltGray">
          <a:xfrm>
            <a:off x="127001" y="1447801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gray">
          <a:xfrm>
            <a:off x="762001" y="990601"/>
            <a:ext cx="31751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gray">
          <a:xfrm>
            <a:off x="442914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20489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9" y="214314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49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49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049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6F08F9C-FCE7-4A61-B8C1-DFAF70FC5AF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87" r:id="rId12"/>
    <p:sldLayoutId id="2147483688" r:id="rId13"/>
  </p:sldLayoutIdLst>
  <p:transition spd="slow">
    <p:fade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08F9C-FCE7-4A61-B8C1-DFAF70FC5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08F9C-FCE7-4A61-B8C1-DFAF70FC5A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47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.jpeg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microsoft.com/office/2007/relationships/hdphoto" Target="../media/hdphoto4.wdp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smedia.org/resources/illustrations/sweet-publishing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t-takla.org/Gallery/Bible/Illustrations/Bible-Slides/OT/Hosea.html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5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istantshoresmedia.org/images/rg/43/43_Jn_02_01_R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42151" y="6248400"/>
            <a:ext cx="1905000" cy="457200"/>
          </a:xfrm>
        </p:spPr>
        <p:txBody>
          <a:bodyPr/>
          <a:lstStyle/>
          <a:p>
            <a:fld id="{6168C845-AC6A-4CB1-AD25-7DB23307EAA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6211669"/>
            <a:ext cx="3048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PR" dirty="0">
                <a:solidFill>
                  <a:schemeClr val="tx2"/>
                </a:solidFill>
                <a:latin typeface="Arial" charset="0"/>
              </a:rPr>
              <a:t>Iglesia Bíblica Bautista de </a:t>
            </a:r>
            <a:r>
              <a:rPr lang="es-PR" dirty="0" smtClean="0">
                <a:solidFill>
                  <a:schemeClr val="tx2"/>
                </a:solidFill>
                <a:latin typeface="Arial" charset="0"/>
              </a:rPr>
              <a:t>Aguadilla</a:t>
            </a:r>
            <a:endParaRPr lang="es-PR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791200" y="6211669"/>
            <a:ext cx="3352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s-PR" i="1" dirty="0">
                <a:solidFill>
                  <a:schemeClr val="tx2"/>
                </a:solidFill>
                <a:latin typeface="Arial" charset="0"/>
              </a:rPr>
              <a:t>La Biblia Libro por Libro, CBP</a:t>
            </a:r>
            <a:r>
              <a:rPr lang="en-US" i="1" baseline="30000" dirty="0">
                <a:solidFill>
                  <a:schemeClr val="tx2"/>
                </a:solidFill>
                <a:latin typeface="Arial" charset="0"/>
              </a:rPr>
              <a:t>®</a:t>
            </a:r>
            <a:endParaRPr lang="en-US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17" name="Picture 7" descr="jesus_fish_lg_clr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057400" y="65151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0" y="0"/>
            <a:ext cx="647700" cy="552450"/>
          </a:xfrm>
          <a:prstGeom prst="rect">
            <a:avLst/>
          </a:prstGeom>
          <a:solidFill>
            <a:srgbClr val="4F81BD">
              <a:alpha val="42000"/>
            </a:srgb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342900" y="990600"/>
            <a:ext cx="8458200" cy="4572000"/>
          </a:xfrm>
          <a:prstGeom prst="rect">
            <a:avLst/>
          </a:prstGeom>
          <a:solidFill>
            <a:schemeClr val="bg1">
              <a:lumMod val="95000"/>
              <a:lumOff val="5000"/>
              <a:alpha val="70000"/>
            </a:schemeClr>
          </a:solidFill>
          <a:ln>
            <a:noFill/>
          </a:ln>
          <a:effectLst>
            <a:softEdge rad="127000"/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s-PR" sz="36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Unità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5: 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Dio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diventa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uomo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in Cristo</a:t>
            </a:r>
            <a:endParaRPr kumimoji="0" lang="es-PR" sz="3600" b="0" i="0" u="none" strike="noStrike" kern="1200" cap="none" spc="0" normalizeH="0" baseline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  <a:p>
            <a:pPr lvl="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Estudio 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16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“</a:t>
            </a:r>
            <a:r>
              <a:rPr kumimoji="0" lang="en-US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Gesù</a:t>
            </a:r>
            <a:r>
              <a:rPr kumimoji="0" lang="en-US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comincia</a:t>
            </a:r>
            <a:r>
              <a:rPr kumimoji="0" lang="en-US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il</a:t>
            </a:r>
            <a:r>
              <a:rPr kumimoji="0" lang="en-US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suo</a:t>
            </a:r>
            <a:r>
              <a:rPr kumimoji="0" lang="en-US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ministero</a:t>
            </a:r>
            <a:r>
              <a:rPr kumimoji="0" lang="en-US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pubblico</a:t>
            </a:r>
            <a:r>
              <a:rPr kumimoji="0" lang="en-US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”</a:t>
            </a:r>
            <a:r>
              <a:rPr kumimoji="0" lang="es-PR" sz="4400" b="0" i="0" u="none" strike="noStrike" kern="1200" cap="none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         </a:t>
            </a:r>
            <a:r>
              <a:rPr kumimoji="0" lang="es-PR" sz="44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               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(Giovanni  2:1-25)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21 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  <a:cs typeface="+mn-cs"/>
              </a:rPr>
              <a:t>gennaio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  <a:cs typeface="+mn-cs"/>
              </a:rPr>
              <a:t> </a:t>
            </a:r>
            <a:r>
              <a:rPr kumimoji="0" lang="es-PR" sz="3600" b="0" i="0" u="none" strike="noStrike" kern="1200" cap="none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ndara" pitchFamily="34" charset="0"/>
                <a:ea typeface="+mn-ea"/>
                <a:cs typeface="+mn-cs"/>
              </a:rPr>
              <a:t>2014</a:t>
            </a:r>
            <a:endParaRPr kumimoji="0" lang="es-PR" sz="3600" b="0" i="0" u="none" strike="noStrike" kern="1200" cap="none" spc="0" normalizeH="0" baseline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ndara" pitchFamily="34" charset="0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B40BEE61-78A7-4B3C-8981-FE4F09B794B2}" type="slidenum">
              <a:rPr lang="en-US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38200"/>
            <a:ext cx="3649663" cy="838200"/>
          </a:xfrm>
        </p:spPr>
        <p:txBody>
          <a:bodyPr/>
          <a:lstStyle/>
          <a:p>
            <a:pPr eaLnBrk="1" hangingPunct="1"/>
            <a:r>
              <a:rPr lang="es-PR" dirty="0" smtClean="0"/>
              <a:t>Contesto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362200"/>
            <a:ext cx="3886200" cy="3581400"/>
          </a:xfrm>
        </p:spPr>
        <p:txBody>
          <a:bodyPr/>
          <a:lstStyle/>
          <a:p>
            <a:pPr eaLnBrk="1" hangingPunct="1"/>
            <a:r>
              <a:rPr lang="es-PR" dirty="0" smtClean="0"/>
              <a:t>Giovanni</a:t>
            </a:r>
          </a:p>
          <a:p>
            <a:pPr lvl="1" eaLnBrk="1" hangingPunct="1"/>
            <a:r>
              <a:rPr lang="es-PR" dirty="0" smtClean="0"/>
              <a:t>2:1-25</a:t>
            </a:r>
          </a:p>
          <a:p>
            <a:r>
              <a:rPr lang="es-PR" dirty="0" smtClean="0"/>
              <a:t>Testo </a:t>
            </a:r>
            <a:r>
              <a:rPr lang="es-PR" dirty="0" err="1" smtClean="0"/>
              <a:t>fondamentale</a:t>
            </a:r>
            <a:r>
              <a:rPr lang="es-PR" dirty="0" smtClean="0"/>
              <a:t>:</a:t>
            </a:r>
          </a:p>
          <a:p>
            <a:pPr lvl="1"/>
            <a:r>
              <a:rPr lang="es-PR" dirty="0" smtClean="0"/>
              <a:t>2:1-12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400" y="2514600"/>
            <a:ext cx="4863942" cy="351663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Testo chave</a:t>
            </a:r>
            <a:endParaRPr lang="es-P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286000"/>
            <a:ext cx="4419600" cy="23622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</a:t>
            </a:r>
            <a:r>
              <a:rPr lang="it-IT" dirty="0" smtClean="0"/>
              <a:t>Sua madre disse ai servitori: «Fate tutto quel che vi dirà».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Giovanni 2.5, NVR</a:t>
            </a:r>
            <a:r>
              <a:rPr lang="es-ES" dirty="0" smtClean="0"/>
              <a:t>) </a:t>
            </a:r>
            <a:endParaRPr lang="es-ES" dirty="0"/>
          </a:p>
          <a:p>
            <a:pPr marL="0" indent="0">
              <a:buNone/>
            </a:pPr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26BC6-9C44-4822-8B07-F963A8030F4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3971" y="2436514"/>
            <a:ext cx="3165629" cy="419288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/>
              <a:t>Abbozzo</a:t>
            </a:r>
            <a:r>
              <a:rPr lang="es-PR" dirty="0" smtClean="0"/>
              <a:t> </a:t>
            </a:r>
            <a:r>
              <a:rPr lang="es-PR" dirty="0" err="1" smtClean="0"/>
              <a:t>dello</a:t>
            </a:r>
            <a:r>
              <a:rPr lang="es-PR" dirty="0" smtClean="0"/>
              <a:t> Studio</a:t>
            </a:r>
            <a:endParaRPr lang="es-PR" dirty="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09800"/>
            <a:ext cx="8458200" cy="4267200"/>
          </a:xfrm>
        </p:spPr>
        <p:txBody>
          <a:bodyPr>
            <a:noAutofit/>
          </a:bodyPr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Non è </a:t>
            </a:r>
            <a:r>
              <a:rPr lang="en-US" sz="3600" dirty="0" err="1" smtClean="0"/>
              <a:t>arrivata</a:t>
            </a:r>
            <a:r>
              <a:rPr lang="en-US" sz="3600" dirty="0" smtClean="0"/>
              <a:t> </a:t>
            </a:r>
            <a:r>
              <a:rPr lang="en-US" sz="3600" dirty="0" err="1" smtClean="0"/>
              <a:t>l’ora</a:t>
            </a:r>
            <a:r>
              <a:rPr lang="en-US" sz="3600" dirty="0" smtClean="0"/>
              <a:t> </a:t>
            </a:r>
            <a:r>
              <a:rPr lang="en-US" sz="3600" dirty="0" err="1" smtClean="0"/>
              <a:t>di</a:t>
            </a:r>
            <a:r>
              <a:rPr lang="en-US" sz="3600" dirty="0" smtClean="0"/>
              <a:t> </a:t>
            </a:r>
            <a:r>
              <a:rPr lang="en-US" sz="3600" dirty="0" err="1" smtClean="0"/>
              <a:t>Gesù</a:t>
            </a:r>
            <a:r>
              <a:rPr lang="en-US" sz="3600" dirty="0" smtClean="0"/>
              <a:t> </a:t>
            </a:r>
            <a:r>
              <a:rPr lang="es-PR" sz="3600" dirty="0" smtClean="0"/>
              <a:t>(</a:t>
            </a:r>
            <a:r>
              <a:rPr lang="es-PR" sz="3600" dirty="0" smtClean="0">
                <a:solidFill>
                  <a:schemeClr val="tx2"/>
                </a:solidFill>
              </a:rPr>
              <a:t>Giovanni 2:1-4</a:t>
            </a:r>
            <a:r>
              <a:rPr lang="es-PR" sz="3600" dirty="0" smtClean="0"/>
              <a:t>)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s-PR" sz="3600" dirty="0" err="1" smtClean="0"/>
              <a:t>Potere</a:t>
            </a:r>
            <a:r>
              <a:rPr lang="es-PR" sz="3600" dirty="0" smtClean="0"/>
              <a:t> </a:t>
            </a:r>
            <a:r>
              <a:rPr lang="es-PR" sz="3600" dirty="0" err="1" smtClean="0"/>
              <a:t>sugli</a:t>
            </a:r>
            <a:r>
              <a:rPr lang="es-PR" sz="3600" dirty="0" smtClean="0"/>
              <a:t> </a:t>
            </a:r>
            <a:r>
              <a:rPr lang="es-PR" sz="3600" dirty="0" err="1" smtClean="0"/>
              <a:t>elementi</a:t>
            </a:r>
            <a:r>
              <a:rPr lang="es-PR" sz="3600" dirty="0" smtClean="0"/>
              <a:t> (</a:t>
            </a:r>
            <a:r>
              <a:rPr lang="es-PR" sz="3600" dirty="0" smtClean="0">
                <a:solidFill>
                  <a:schemeClr val="tx2"/>
                </a:solidFill>
              </a:rPr>
              <a:t>Giovanni 2:5-10</a:t>
            </a:r>
            <a:r>
              <a:rPr lang="es-PR" sz="3600" dirty="0" smtClean="0"/>
              <a:t>)</a:t>
            </a:r>
          </a:p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sz="3600" dirty="0" smtClean="0"/>
              <a:t>La </a:t>
            </a:r>
            <a:r>
              <a:rPr lang="en-US" sz="3600" dirty="0" err="1" smtClean="0"/>
              <a:t>gloria</a:t>
            </a:r>
            <a:r>
              <a:rPr lang="en-US" sz="3600" dirty="0" smtClean="0"/>
              <a:t> </a:t>
            </a:r>
            <a:r>
              <a:rPr lang="en-US" sz="3600" dirty="0" err="1" smtClean="0"/>
              <a:t>manifestata</a:t>
            </a:r>
            <a:r>
              <a:rPr lang="en-US" sz="3600" dirty="0" smtClean="0"/>
              <a:t>                     </a:t>
            </a:r>
            <a:r>
              <a:rPr lang="es-PR" sz="3600" dirty="0" smtClean="0"/>
              <a:t> (</a:t>
            </a:r>
            <a:r>
              <a:rPr lang="es-PR" sz="3600" dirty="0" smtClean="0">
                <a:solidFill>
                  <a:schemeClr val="tx2"/>
                </a:solidFill>
              </a:rPr>
              <a:t>Giovanni 2:11-12</a:t>
            </a:r>
            <a:r>
              <a:rPr lang="es-PR" sz="3600" dirty="0" smtClean="0"/>
              <a:t>)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91704-8AD3-4869-913C-6C059867AFF4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2" descr="http://distantshoresmedia.org/images/rg/43/43_Jn_02_01_R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29400" y="-76200"/>
            <a:ext cx="2514600" cy="1906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17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17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5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2390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dirty="0" smtClean="0"/>
              <a:t>Non è </a:t>
            </a:r>
            <a:r>
              <a:rPr lang="en-US" dirty="0" err="1" smtClean="0"/>
              <a:t>arrivata</a:t>
            </a:r>
            <a:r>
              <a:rPr lang="en-US" dirty="0" smtClean="0"/>
              <a:t> </a:t>
            </a:r>
            <a:r>
              <a:rPr lang="en-US" dirty="0" err="1" smtClean="0"/>
              <a:t>l’ora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</a:t>
            </a:r>
            <a:r>
              <a:rPr lang="es-PR" dirty="0"/>
              <a:t>2:1-4</a:t>
            </a:r>
            <a:r>
              <a:rPr lang="es-PR" dirty="0" smtClean="0"/>
              <a:t>)</a:t>
            </a:r>
            <a:endParaRPr lang="es-P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022729"/>
            <a:ext cx="6477000" cy="468287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6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4958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</a:t>
            </a:r>
            <a:r>
              <a:rPr lang="it-IT" dirty="0" smtClean="0"/>
              <a:t>Tre giorni dopo, ci fu una festa nuziale in Cana di Galilea, e c'era la madre di Gesù. 2 E Gesù pure fu invitato con i suoi discepoli alle nozze. Venuto a mancare il vino, la madre di Gesù gli disse: «Non hanno più vino». Gesù le disse: «Che c'è fra me e te, o donna? L'ora mia non è ancora venuta».</a:t>
            </a:r>
            <a:r>
              <a:rPr lang="es-ES" dirty="0" smtClean="0"/>
              <a:t>”</a:t>
            </a:r>
            <a:endParaRPr lang="es-E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2390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dirty="0" smtClean="0"/>
              <a:t>Non è </a:t>
            </a:r>
            <a:r>
              <a:rPr lang="en-US" dirty="0" err="1" smtClean="0"/>
              <a:t>arrivata</a:t>
            </a:r>
            <a:r>
              <a:rPr lang="en-US" dirty="0" smtClean="0"/>
              <a:t> </a:t>
            </a:r>
            <a:r>
              <a:rPr lang="en-US" dirty="0" err="1" smtClean="0"/>
              <a:t>l’ora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2:1-4)</a:t>
            </a:r>
            <a:endParaRPr lang="es-P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5400" y="0"/>
            <a:ext cx="6653983" cy="68757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/>
          <a:srcRect l="3200" t="2097" r="45600" b="95806"/>
          <a:stretch/>
        </p:blipFill>
        <p:spPr>
          <a:xfrm>
            <a:off x="1396183" y="304800"/>
            <a:ext cx="2438400" cy="1523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/>
          <a:srcRect l="88000" t="91464" r="2400" b="1441"/>
          <a:stretch/>
        </p:blipFill>
        <p:spPr>
          <a:xfrm>
            <a:off x="7475553" y="6356351"/>
            <a:ext cx="457200" cy="51562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114800" y="1371600"/>
            <a:ext cx="53340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05400" y="1066800"/>
            <a:ext cx="106680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657600" y="4800600"/>
            <a:ext cx="914400" cy="685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74" name="AutoShape 2" descr="data:image/jpeg;base64,/9j/4AAQSkZJRgABAQAAAQABAAD/2wCEAAkGBxITEhQUExQWFRUXFhgZGBgXFxsZGhgiGBgeGBcZGhkYHiggGBolIBwWIjUhJSovOi4uFx8zODMtNygtLisBCgoKDg0OGxAQGywkICQtLDQ0LCw0LCwsNDQsLCw0NCwsLCwsLCwsLCwsLCwsLCwsLCw0LCwsLCwsLCwsLSwsNP/AABEIARIAuAMBIgACEQEDEQH/xAAcAAABBQEBAQAAAAAAAAAAAAAAAQIDBAUGBwj/xABJEAABAgMEBgQJCgUEAgMBAAABAhEAAyEEEjFBBRMiUWFxBjKBkRYjQpOhscHS8AcUMzRSVHSz0eEVU2JygpKisvFjc0NEgyT/xAAaAQACAwEBAAAAAAAAAAAAAAAAAQIDBAUG/8QALhEAAgIBAwMCBQQCAwAAAAAAAAECEQMEEiExQVETcQUyYbHwIpGhwYHRFEJD/9oADAMBAAIRAxEAPwD1SWgMKDAZQ7VjcO6CXgOQh0XmIbqxuHdBqxuHdDoIAG6sbh3Qasbh3Q6CABurG4d0GrG4d0OggAbqxuHdBqxuHdDoRTsWxygATVjcO6DVjcO6M9M213S6JV5g20WdsWyHB99c4uaxRWlIFCC5rTHsyzOYZ6tTmzwxK5uicYSk6RPIlipYbsN3we6JdWNw7oVKWDQseSz5nlySn5OnCO2KQ3VjcO6DVjcO6G2gqCTdDqyG+tfbFW1TJw6qRW+PQbmcVK2TosoQC5YcKfHw0P1Y3DuiOSVXlApASGuHPi/s4GJoG2KqG6sbh3Qasbh3Q6CFbAbqxuHdBqxuHdDoILYEa5YY0GG6CHLwPKCN2kfDITK8vAchDobLwHIQ6PVnKCCCCAQQQQQAEEEEABBBBAAQ6yYPvJPs9kRTKkJGZ9AqYtJSwaOB8YzJyjjXbk36WFJy8lNNgIuNMVshQPEqAD8GZ4cLIabZ8pwHaopiXoa9pi3BHGtmzcyiqyEFR1hYtQu3k8c7rN/Ud5dwsyioKvEMpwnLqpSxruCu0jdWyKngPXn8c4fBbI7myrMshKlG91mocKXaUObHv5uwWNYIOsNBga1uXXNa1rF2CC2S3MpS7GoFJEw7IZjVwAoB61IvJrnd40sWaUUpCSoqbM440ffEsEDdicmwggghCGrwPKCBeB5QRu0nRkJleXgOQh0Nl4DkIdHqzlBBBBAIIIIIACCCCAAgiC1oWU+LUEqfEhxgcRnlmMOyKyZVoDEzUEXqi5Uh8HcMWYPwO8XU2krY0rL8vr/4n1xQ+a2sAATU3giXUihUCSt3eiqDezsRFyxIW6ipmc3W4+xgntvZNFyPJavMp55Sjyn/AEjq447YJMzZcm0eUsGgwI+2Sp9mrpugcjziaxJmhN2aoFRUS4yB2mwHVJKRwAJq8XIYmpfdT9fjnGbdZJjgGhYIxp0221uoTjMusUmjDVXnI2nvO3CsJRsfQ11pcEOzjEZcYzjopX8+aKEUJYY4XiS+0akmgTuEJOmWo0SlqTw5uEOFeILXnIIypUVaJrAueVK1qboajFJGJ3VNGqe54mriuGhFqzyylIBUVEPU4mr/ALdkSRT0rpKXZ5apk0slIJLB6AOTyArEJ05JDOVB2bZKncP5Ls3H9Ijsk1uodmlBGfK01IUQEqJJLdReLtmN+caEJprqA1eB5QQLwPKCNuk6MhMry8ByEOhsvAchENulLUkCWq4byS/AF2piCwBG4mPVnKLEEZ8izTwADNcBMsOwKjdu3ySU1Uplh/6sARUtFlnGYVpmsltlFWcIWATv2lAkZ3U7oANCCKCLPOvAqmOAlIYUc3kFZICRU3VgHcvAVdZUifQGaGuocsHcKeYermKDc++sAF6CKOonv9IGuEGge8VO42cEig5BwcYaZFpY+NS7IAN0UZLLPVqSqvKmzjABoRVmy5ilm6UgBNH3kKqzVY3P93CLRMJZFUrQku375iOX8VzbMSiu/wBvyjTpY3K32KqvnmRkVJyWWHkklw5wGHdF+z37ov3b1Xuu2NMa4N2xIDCKU0ebbs3CLOQxPo4wBQFP3hpLAnM/A7B+sVVaTkJprAeTn/jE4Ypz4gm/bki5V1JZs2YFMEOne7fGUCZ0zOW3+T5jhuc9kZdr03LfZvkcNket/RFrR85M1OzMW4xCsRl3cotyaPPjhvnBpAskW6TLCbRNzlf7h+ntiWXNLEqTdAwq7/FO+JSWqYYkOXOGQ9p/T4GYsSI5koKDKAN4ihDgXdoD0d5idIYMKAYAQxBcvkKDjvPKnriSAGDwQQQCGrwPKCBeB5QRu0nRkJleXgOQh0Nl4DkIdHqzlBBBBAIIIIIACILWZjDV3SXqFZjmMInggGU1Km7FEg1KgK4GhG+jlt93J400MwbBqRXk1WSMAG7YlIul8jj7D7O2PK/E8u/UPnhcfn+Tp6eNY0O1Y3DugCBuh0EYLLKRzHSK2KVMMsFkpAcbyQ9eQbvMYM+03WdKiK9UEkMSKhuANHoRyjT0wp583+4DuQmM6ZaACzEnZwbyjdGJ3iPdaHGoaeCXHCf7o5uR3JkSbekkC6uv9B4Z9sN/iqUsppgNGZJJrubOIpmmUBmCiSkqwGUsTK1pQjteLFnnpUtSXN9IS70a8HYDLJ+yNXXgVUaWj+lKgfGpWpIIDXS6XJD/ANbMTwpG9O04kUKJgvAMbtC+472r2xzMWtF6VWhWN5Apd9ZScjw4cY4mv+Exn+vClfjpft9TRiztfMdXZLSFgslSQG6ybvoOHLKLERyJyVpCklwfjsMULZpuWglIdRGLYDg/6R5zHp8mWeyEW34/2anNJW2acEcnadNTVKdJuAYAe05x09knhaErGYflvHYYv1Wgy6aMZT7/AMe5GGWM20h68DyggXgeUEPSdGOZXl4DkIdDZeA5CHR6s5QQQQQCCCCCAAhk00+Owd7Q+GTPJ/uT6C8Uap1hm/o/sWYlc17onohLDs4xCok4nsGH6mFtk4ApBOJpvJyoO3uiAWpBdlCl564XDdX3GkcTQ6eDhvkrbNebI91IfKJFHLjAuS47e7/uJhNOdfQfjuinNtUtnKwLqb97cmu0Tg1Dju4RJrCMa7mzy/TvjXPTYp9YkFOXZnOaXQ0xaiWdTscgwDv2fDRn9bCg3tU8v1/7ifpNaTrhS/dF0sl2NVUA7BU4nsjPFsX/AC1DaIFDUApY0wcFRr9mO7g4xRXhIo72WkyEgMEhq0bfj3574clAGAA5D43Duiku2rpdlE7KTmKlQCk1DhgXc7jCyrVMN03GBAJBBcPcpw66v9B7LrQi1ONOdP19DxStZGslyw32mc0AO4AhqHrMNxeEl2palSwUEAkkm6RggFq4VKhxu90sk3py6nZDM6mrgbpAD0NQTSFdj7F6XNUHukgZsSH5tjCQwpdLbx64qqsG5ahhhTBN31E+jcIKS5SEXY1dC6UEp0re6S4IyOfZHOTtH3n2ylx5NGoBTgGduKsXh67EDnmDg7sXY7xlFOowQzweOa4HCTi7R30i2y5gNxTsK0IPcYI5jowjVzLrk3kqqccHqczSEjzuXSrTZHCPTh8myM96s6iXgOQh0Nl4DkIdHdOeEEEEAihaZVovEy5iAl3ZaXyZtlqPWGzJVqymShg2wd7l68h3xowQDsz5sm0u6ZiAHTS5uqa8XA/x40kskmZrAZiwWDskEDBt+8g1B6tGrFm6TebEN/1i2/HfEkhISCp3fEs2GTd8cTX6+EoSwxTu6/k24cDTU30ILfZUTCyw7AZkb9xqOHAboqq0dLSFFCKsqgUoXrwAU9ak3U1NXD4xaE8FRGeOByaj4OxTTjFHSsuSVAzFqQUihSopa8buO81EXaeDhjjFlc3cmyqJBvEfNVENdBMxwQlV4AhR6pJNNwINIlFrKQhJlGWlLJAUpyQFJFGfIA1OTYkRFL0dKmDZnTFkliQtmZ1Vo9L2G8jnEGlZISrrviDfS9anyQ/bwjVigpy2sqyzeODkjNtstaXVRStpQH2iXoT5PtaKYtU3+SW/vD49zYxryEBRugobO6ggtwOD8DEOkNFWuUAfFrSWci9smjvwxrwjbLVYoZfScuSvT78mPe0UrPPmFTKlFIY1vA9hAi1FIW24PGlIeoKTeDMDXMKr1ceEH8VkuBeqSw2TvYYjeRGlNE6LM3yefsMRyZAReLlicy/dCqLqAxIc8sg/phJs5CCLxqQojkkOpuyH7ib8Efz1NXLNiGNObCJJNoCgSHIBZxUb+Bzhq9ISwVAqYpBJocAq6ct9IU26W5F6qSQQATgCTluBgtBTJdZ8MRCiaN4iFVulh3JDBzsmjhw9KYj1RMhQUARUEQ+BcmloIPOHBKj/ALSPbBDdCTgiYKUUCnvw9LCFjz/xG/Xt+F/Zsw/KdLLwHIQ6Gy8ByEOjpmIIIIIBBBBFCbo+qlCZMTiWCmFXyav7AQN0NGhY8FHeo+jZ9kVNLWILum8tNWdCik1Zi4riExbsUu6hIJfPPMu1SSwdqk4Q+ZJvgh248cu6PI428mp3rzf8nWaqO36UY40Shz42beIZ9YQpqkCmWPdD1SUDxZvfavKILVdq1u05VZ6iHWqwyppGtQy2DOVJNC9CCLwBzHCI/wCBWb+UKPiTR8cTh+8d9MwPjqE6VOSpIlXCAk9d6swclIxJul+BinpSRaVNSVTqsVOS17c4YpBoasxoS2zZpb4UDAcgMBXM48miSdLbAVuqqThhv5xiz66OJ0uWXRwuXXoMsctMsMSLymf2ADdX0xIq0o8pYTW6zgVcBn3uQKZ0inPtkkX5RJFbiyQalV0MCaKO2nleHKIPm1jTdJSl1lV0mWHUwMxRGzROJowqGxEcmcpZJOc7bZojjUEorhFyZYLOtyyTvKVesgxFa7JLTJmBANUnAGrV6wFe+EsVosqWMsBN4gOEGpqAl2xYGm6uEacuYFBxUOodqSUn0gw1nyxa5dJrh32DZDwcBKxNGwDU4nLnBNkIVVSQaNUPjj6zF/SdgVLWspSVIehAcDeCcA0YemNLS7NLMycsITgAKqUdyXxPZSPb4s+PLjU4vgwSg06Zb+aS/sg8w+d6r41rzgTZJYrdDsztlWn+5XeY85t/ynh/EySR9qYtjj9lFBTj6qx6O+UqapJTM1SFu6VqQtSMOqpKFXk18oXuWcDzwQ1ibPS1WVBxSK48aN6olSGDfv6THmNq6baSSgzBLs65YLFcsFaRzKZhu9rRnK+U22kNdkjiEKf0raD/AJEAeKS6nrc+2plFClEB5stCcKlawkCuOLtuBgjxXRmnLRarfYzPmFbWmSwwSPGJwSGA5wRlyyWR3RZCO1H1FLwHIQ6Gy8ByEOiwyBBBBAIoHSqRiiY9MEE4swpzruYjKBWkEqTQLDkJ2k3cQT5TPgQwq5AzgNgXlPmCg3GoAD7Ttg7byYX+GrUr6ZdQMKMwZ6Fqgq7hmHivK6g7LcSuaNnUbzThT2xKA2EZkqwTTU2iZUB6Jo2Ppf4Aa7ZJKkJZSysvipgcAMqZemORHHGC/Sjc77ha5F9LZ4iM+Vt3R9rrNuHW5VYf5RrxXTZ0X1Kuh8MMzU9vVrFilSojtTdsp2yW13VrKQDVhffhjnxzjMs0qetI/wD6DgQXlpfrAPHSzA4I3gxSmnPelXsI9sczVxUGml1/P5LY8ogslhSAbwCluLy2YqKUpF7gaCJjY5f2E55byCW3VAPZEE+XMvLuzAgG6QWBaoBoRuSvPyxg1W2HXBR1k2WsEUCQzGmFcOtTjGTa2rT+5JstLsiCXKQSzO27CBKcUpDBy5G8ly3FyXPHumhknDtV6zFdkkKohIfAAegR8m9NOki7daVzSLstyJaMkJ5DyjiT+gj6zIehwj5L6b6ENjt0+QzJSslHFCtpHOhA5gx1/hLjcvPBTlMKCCCO2UlrRtvXImJmSyxBwqyg9UqAxScCI0/CFJmz5i7NJVri9y7dSirsgDqjk0YUEAHS6J0imdbrFdky5V20SvowzvMTj6e+CM/op9esn4mT+YmFgA+speA5CHQ2XgOQh0XmIIIIIBBEtlG18ZCn/I90RGJ7NRBVmcB2sB3n0xm1UqhXk0aeNysnlYdqv+RipbrNMUTcXcBQU4mjmqkgeUz1JyGFTF1CWAG4NGcdITgW+brIzIUN4qHyZ8WNMN2BGt9StNsVpdXjuukAAOLpKUpmKScgLl5O4zFYuIcjR1o2nnVUzteZJKFJUUjmpKgKdQc4LRapxur1S03VbSXBvAkORlQA9alTmA9j5/NZ/m63Z2vJ3YGuMPkXYu2dKghIWXUEgKIzIFTweKltlnAYFy/ZXjifTFmyTipLqQUH7JxhlrwXwRTtJ/QRCUFOlLyO6TKKEi8TwA9Z9sSEREpTKLVLCnaancIddVmruA9rxpMrLUlTgd3dSCVh2n1mI7PK2RU5nE5l4qfMZhcpnqS5URS8zkkUUWphgzNQmsebnGO+SuuX9zevlNKPIfl+6NX5Uu3IG1LaXN4pJ2FdhJH+Q3R6jJss4KBVPKkg1Tq0B9khnFRXa7AMHen0zsAn2C1SiHvSVsOITeQcRUKAMW6XJ6WaLT/GKStHyNBBBHqTMEEEEAGr0U+vWT8TJ/MTCwnRT69ZPxMn8xMLAB9ZS8ByEOhsvAchCkxeYhYIzTpRQ/8ArzXbAAHJ2d2/65Os/SEwKZMhatogl2DAs+FTm3pgCjQOQ3n47IVWlZFAJiSxIbPZVcPcW50bERDYZy1LSTLUAAeYNRXLBsD5VHZ40TIlqFUpI4pHxkO6OdqZXOjbhVQIpOk5KyyZiVElgxdzw3/sYtxmWWWiUkqO0CXDJe65oBiXq2zuwFXkVpaSCQZssEFutmz8MjFNeCxjVC1B2MmgPWvV5sKD44xnokTwu8lUpKyah1MUgJDBwVPR6uAMg5i7N0hKXsJmy1LJICbzAkZcQVMDjnuhCbWzauScMFqGY4UavcN9Aa4I9bbWwkk7hf7w4avExatk+i6EbId2pU5PXsiutdsAU6ZRD4uQoBg5wZR6xyyhlolrFmOuYqAAcsSQBQmgF5zU0c1pgBdUDra7Hy5RAqS5qefxTsiuqdNBohxvJFa8xl8YxPZDsJ/tETRoMYlkUpSK7JFGplEspNAxLN8Y4GItclAUpRCUi65OAct7RDZWkJLq8YjFPlDygG7485nx7MjSN8GnGyyk1Y9nx8YiM7pTbBJsdpmnyJMw133S1M6tFlVvlOPGIxPlDKh9LR5f8vXSkIkpsMtW3MZc1skAulJ4qUx5J4xLTYXkyxVfiBukzwiCCCPUmcIIIIANXop9esn4mT+YmFhOin16yfiZP5iYWAD6yl4DkIdDZeA5CHReYghFFg5iO0zSlJISVM1Bia1/XsjLtWlVN9XnbyGD8BQ8PVEMk1CLkShHc6NWy2+7RWBw4E1blxybult84oSAxUFnau5Zq7FYDiri8ZEld4kswFB6z2ig5gxrS5qpaEjVqW4UTdAcVDAvwOZwBjjxk2+To8RXBHadJDqiRMmByksh00DjHLq5ZvAu3Bwfm0w4H6PaDvk3PN9rDExBM0tcUAJM8FTsLqS7bhe2vWGrSLM5UyZq1J2WYqS6qOUmoTUqAChdNHU9WrYG3uisq3ocXbLNdKj/APEA1Mjvq8TWy1y1pSlaZiX2gAShQuks7EHIkioyOIeKZY55SGmvdIrfWDVKgSWqGKgWzCas8RmeZcwJXaACmbMWUkqJWldUpAYMEpVgHD3ex8Ctoqq1JSbi7WhGAuKVdZYDlOORbmKVrGhMSkSXBWyyXMwm9hdqTUDZEXJmkJZSWU70oCcRQ0FE8cKQ3SM4C6S4FakNlxhx6kZ/KYln0beuzAvy0rZgzJQUXWDVcve3ijQkvQhCSnWqYouEsAprxUpiOq4JFBkDU1jRRa0nAg1ahTudscWrDwsnBhzLnuH6xbZm5HS0HVkFlqDGoYEgAgtlUPwpGR82OtZVnsxWUpq2PWzu53T2JjH6ddO5ejCgLlrnLmpUUhKghIu0qpiak5PgY4G2/LhPIOpskqWrJS1KmEDPJLmOZPR5ZZJNLh/U1wmlFHoPS/TEnR9kXNtFnkFaqS5QAVfWaZjqgbRp3k1+btJW+ZPmrnTVFS1qKlE8fUBgBkAIv9JOk9qty0rtM3WFLhIYJCQS5ACQOFeA3Rjx0tLp/Rjz1ZCUrCCCCNREIIIIANXop9esn4mT+YmFhOin16yfiZP5iYWAD6yl4DkIdEcualmvBwwNRSgLHdQg9ohUTUlmIL4McYvMRX/icj+ajEjrAYKKT6QQ/AxVm2xKnKFBT0SRUZgORQOQrHcdxiW3IlBhcS5IDXQ5xYYf055JO4tFKswcG6AR1QAKPSm8nCOdrcv/AJmvTw/7k8pISCWJTLSVECpISHbiS2HOLMvT8k0rixIBKB1nN8s4F017nYtesMgoTXElz+kTqUweM0Eki98swJ/SCzX0naJCSpg+AzKQa40feSIsq05JLOlZcKKXSHIS941LhmOLYRYtmkRKIvJmKJSSLibwDHq0zL4/tDBppDdSb5s90TDoVLTpeXq1LSFG6UJ2tlivDbUWbIudx3PpWWaJqEzEpAC0hQvDaYhw+7HjFG0TPnJShJmywCVFV0pehSEkKDEVdjuFM4jtUnVMFWqaHCmFDeNPKIocNwx3mCkO2WJtslJUQqWtRSXGw9RR2FEmlDShG+IbZpaSs6s3woEGqVBqgjaHVOY5ZUiBek5S7OlGsvrUARea873jhsm6OYoMYpARs02l9Rbm6MGs1fpPalbLv8Js6nOrSXFTvBpi+ET2awy0EqQgJJDEjODR/UHM+sxW6SWsybJaZqetLkTVjKqUEisQkqk0OL3JPyfPPyr6d+d6RmlJeXK8Sj/Am8e1V7saOOizo0S9bL1v0d4X8cHr1a90bAFhd9ltYqitczaoXOqH1etvPUKuticLbrg1Rjx1OejZ0LoIT5a16y4UzJSGuu4mLCCp3DXXB9oh1rRY7zoULrWgXWmO/jDIVUNd+hGPMYmH6PFgEuUZpWVgrM0C9UFC7iUtmlSUbvpcwCw3xwSjFXzRoDoYGUTPICVkKJldUD7W3ReBubiCCYoW3o5q5c5etvaolNE7JI1VL16hOsLULiWri1mUNGa2U5NwTJmtDTGKTeMsAja2WQMnvcDFGzfMtcL94ydUHa8FX7tS1WLuWqOyFbJVGu37mLBHW2JWi0rllVWXNK3EwpKVX9UMHdLS8q38aEiJNpsKEIuhC1BM4LC5a2JUCuS3FJShBf7ZyqHu+hDZ9UZnRT69ZPxMn8xMLG5oedZTabIJYTfv2EOApyoTPHEukAHq5l6McgQ0yLVH0WrRklVVSwSoV4uGLtjSkKjRkhJBEtIIIZsaYNFqXgOQiKdPKSCE3nLDFhUAksDg+bCiq4OanOsONy79jLjg5yorWizkrCimoq4qwAKRh/ce9UXdGSXN7IYcT+3tiA6VkoJBVtZ4PizsDg9O/jF6z2tF0qB2WCnwDM5LmgDMaxwcOeWTJ+tHRcKVIuxCpTtdDh3JwFNxzq0RptEtTvMQWJBAUGBDuFbyGNDuNKQk62IIKUTJd8sEuoGpvAUevUmf6FbjG6iHCLGsIxDcRUducPBjKkqtRAIVIUMHDsWo7g4u44dlSX85JNJdws919+3idz1GbY1IKDqLbZs4hSUS1kLdpiFoSpNBdICwR6DhDvns8n6sW/vTv9WfLjSL9/8ApPoPqL+iFSsHA13Z92MFjdmZp7qop5XsjBlzgoEh6Fue5mxejRsdIJtUp3Aq76DDke+MPRSQUpcUK6gj+pmLx2dJccF+5wdZUtRXsjQlWuakJSmSpQaqgQBjxzz7Yg0nblqs829ImBKpa3qAQCmpL4HGJ9KTzLutLVq0gG8lSUgVqGJADMnNmUcI4jpp05s0+yzrPKnykKmJKDMC0rTdJYgAEKJKaYUvRhSbZ0kvB4FBGppTRSJSLwny5hv3WQpJoz3qKJZ6YRlxcXBBBBAAQQQQAEEEEAGr0U+vWT8TJ/MTCwnRT69ZPxMn8xMLAB9ZSw4AwpjuDVMWJUhQqw4VIYDAYdvbDdHpCkuCCzAtvAz3Nu7Yuxz9Uo53+roiWKPpr6spKsedCMxdD9hL9xiZUhCpakYpUCk5GoY8j6oniNQYuO0e0cfjKKoY4w+VFl31Kv8ACpbk7TlRUa7ypRT/AGutf+rgIjk6EkpIUkEG8lTu9UhSRi7ddeGZeNFKgaiEWph6hviy2RorWOxolp1aAyE+S5NTUiuWfNRi3DZaWDfFamHQhspWyxKWSpM1SDdADVFCS5GbuxqMAxBAMV/4MSUlc+ati9SADjkBxPwA1m0aUky13FrCVMCxBzLCrM75RGNN2clhMBoo0fyQVKA3kAEtubeIlyIw9Ii4VhLm6CA+OZ8lLCpOA7IwNOaRXZrBNnBTLRLJSVNRROw4NCxKacI6XSExKlqUMCx7gx9UecfKLpyTN0ZaLhBSZqJaFAgpmFKkLUUHygGUOaTlHbjJLCvY4fpylqX4Uv7PKdPdKLZbC9onrWPsvdQGqGQlkvxZ4x4IIyHYCCCCAAgi3ohcsT5JmtqxNQVuHF0KF5wKkM9I6gW3RqkLACULKZjKVLJDrQpCeqk3WNxbBLJJLPDSsi5V2OMgjrU2qypkqZUgrTKSAdUCSoIutdXI2gVVJJfAuziJbBpOwXiZyZf0irrSQAEgLCHCUVDFPF2OVHt+pHe/BxsEa3SBVmJl/NzRKLitm65QWv4VvBjv3gYRkxFk07Rq9FPr1k/EyfzEwsJ0U+vWT8TJ/MTCwDPonoRpiz6RQsVlWiQtUtYRMLsDRaQ9EFsMjeGdeus2i0IUFJK3D0KyQXepHafRuj5EttrmSrVOXKWuWoTVspCikjbOYrHXdH/lf0nZ1J1kwWmWGdEwByM2mAXgeJfkYzzwtu0ySZ9NwR5xoP5Z9GzyEzDMsyqfSJdP+pDsOJAju7BpWzzk3pM6XMTvQtKvUYocJLqiVlky6uKH18xnFEzZ4QFGWFzLwF0EJAHlEOSHxFTWmFQE0h0gscj6a0yJZdtualPrMUJvTnRaQ5t1m7JqVHuBeEovwFl5Vvn0ayqO/wAYinCpx9HHdFpDpHIs0ozbYpNmDsAtQJVR9kIcqzoA9MI4LpT8tljlIUmxhU+bgFKSUy08TeZSs6AZYx4LpbSk60zVTZ8xUyYoklSi+bsNyQ9AKCLoYW+vBFs9s6SfLlIS6bJZzOP8ydsp5hA2iOZTHMyflxtwJJs9lNabCww3UXXGPLYdLIBBIcOHDs+8PlFyxRXYVn0Yqda7do8qUUSbRPlEhgQlAV1BmoG4wJxBJPCPnvSVgmSJq5U0XVoLKDv6RiI+jejmnrPa5KFyVCoa4SApJAqkp3j948e+WCzpRpFRGK5aFK51R6kj4qdeSCUE17HP02SXqyjJV3OJgggig3hGx0em2ZOsNoreAQkXSbt47UwUoUsM32qPGPBAhNWdJbrdZxOnKlaky1hBQNSNkhSAoMtGzs6w0pXe0XzpDR4CjdlqXtFPitnaASBSWl2AeooVGpjm9HWyXLRNCkBalXLgUl00JvObwIpueLsvSsjUqBkI1t6jIdBGyz7bg9fe7iJbiLxpmivStjVfdEtKUmaLokpvTRdOraYlA1e0dwIDOS0Up1rs+oKfFlZQi7dlXVJISkLCl3aqJvF64GtWhkrStm1K71nRr72wQk6tnTiL7v1+8dhL0tZ9QoGzo114FJCdgjMKdbg9bDf3G4PTRqzdIWK8VJ1LF7qVSQAkUugtJcqZwal7rhSLzCDSuk7MZCkSlAEpIUlKLomKvS1JVsoSkpR41IKgDw2jFJGkrIqUlMySQvWBSjLAAYOGDqc0OFHOdIyLYZd9WqCxLfZvkFXaUgCDcCxpF7op9esn4mT+YmFhOin16yfiZP5iYWIkyrpj6xO/9q/+RinFzTH1id/7V/8AIxsK6XLusED6KXKLlwpMu8QFAioN4uNwAhOySSfVnNwR1Nq6YlZm+K+klGWb67yhszQCFXRhrR2IbN4rW7pNrJ0maZf0Sipiskm8pykEjZQMAlizmFb8D2x8nPw8SlGoBzy+yHV3CsdAOlJCkr1ZdMy8HmO41aJTKJTeK2QDfBFSS2ERWvpAlZJ1RBec3jAwE6QJKgRcqRdSpw2YbMFvwFR8mLLkLU11Ki5IDAlyA5A3kAg9sCZCyWCVElwzF6Y90bdg6SmVJly0yk3pZWoLJxVMStCiQ1RdUgN/483YSy+l8wLQsS0OhcxacaGbrNZji99Pm08YLfgEo92c8JStxwfDJnfk2cGqU7MXchmzGI5xrSukK0z9clCAdXqwmpS127gTUNkYuSul8wFB1aDcnTJuYJVNv33PEKSP/wAxvMFvwCUfJgypcxKgUhYUKggEEMWywrSH2qzzuvMTM2glV5YVUKolTnEFqHhGraek6lpCdUgNrWIdwZ6ZgmMdxKwW/wDGmK9u02Zku5cA8VJlu/8AJdjhm8PkKj5MiCCCGQCCCCAAggggAIIIIACCCCADV6KfXrJ+Jk/mJhYTop9esn4mT+YmFgA9+mdHLESSbLZySSSTJluf9sN8GrD90s3mZfuwsEACeDVh+6WbzMv3YPBqw/dLN5mX7sLBAAng1Yfulm8zL92DwasP3SzeZl+7CwQAJ4NWH7pZvMy/dg8GrD90s3mZfuwsEACeDVh+6WbzMv3YPBqw/dLN5mX7sLBAAng1Yfulm8zL92DwasP3SzeZl+7CwQAJ4NWH7pZvMy/dg8GrD90s3mZfuwsEACeDVh+6WbzMv3YPBqw/dLN5mX7sLBAAng1Yfulm8zL92DwasP3SzeZl+7CwQAJ4NWH7pZvMy/dg8GrD90s3mZfuwsEACeDVh+6WbzMv3YPBqw/dLN5mX7sLBABJZej1jStCk2WzpUFJIIkoBBBcEEJoYIII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R"/>
          </a:p>
        </p:txBody>
      </p:sp>
      <p:sp>
        <p:nvSpPr>
          <p:cNvPr id="54276" name="AutoShape 4" descr="data:image/jpeg;base64,/9j/4AAQSkZJRgABAQAAAQABAAD/2wCEAAkGBxITEhQUExQWFRUXFhgZGBgXFxsZGhgiGBgeGBcZGhkYHiggGBolIBwWIjUhJSovOi4uFx8zODMtNygtLisBCgoKDg0OGxAQGywkICQtLDQ0LCw0LCwsNDQsLCw0NCwsLCwsLCwsLCwsLCwsLCwsLCw0LCwsLCwsLCwsLSwsNP/AABEIARIAuAMBIgACEQEDEQH/xAAcAAABBQEBAQAAAAAAAAAAAAAAAQIDBAUGBwj/xABJEAABAgMEBgQJCgUEAgMBAAABAhEAAyEEEjFBBRMiUWFxBjKBkRYjQpOhscHS8AcUMzRSVHSz0eEVU2JygpKisvFjc0NEgyT/xAAaAQACAwEBAAAAAAAAAAAAAAAAAQIDBAUG/8QALhEAAgIBAwMCBQQCAwAAAAAAAAECEQMEEiExQVETcQUyYbHwIpGhwYHRFEJD/9oADAMBAAIRAxEAPwD1SWgMKDAZQ7VjcO6CXgOQh0XmIbqxuHdBqxuHdDoIAG6sbh3Qasbh3Q6CABurG4d0GrG4d0OggAbqxuHdBqxuHdDoRTsWxygATVjcO6DVjcO6M9M213S6JV5g20WdsWyHB99c4uaxRWlIFCC5rTHsyzOYZ6tTmzwxK5uicYSk6RPIlipYbsN3we6JdWNw7oVKWDQseSz5nlySn5OnCO2KQ3VjcO6DVjcO6G2gqCTdDqyG+tfbFW1TJw6qRW+PQbmcVK2TosoQC5YcKfHw0P1Y3DuiOSVXlApASGuHPi/s4GJoG2KqG6sbh3Qasbh3Q6CFbAbqxuHdBqxuHdDoILYEa5YY0GG6CHLwPKCN2kfDITK8vAchDobLwHIQ6PVnKCCCCAQQQQQAEEEEABBBBAAQ6yYPvJPs9kRTKkJGZ9AqYtJSwaOB8YzJyjjXbk36WFJy8lNNgIuNMVshQPEqAD8GZ4cLIabZ8pwHaopiXoa9pi3BHGtmzcyiqyEFR1hYtQu3k8c7rN/Ud5dwsyioKvEMpwnLqpSxruCu0jdWyKngPXn8c4fBbI7myrMshKlG91mocKXaUObHv5uwWNYIOsNBga1uXXNa1rF2CC2S3MpS7GoFJEw7IZjVwAoB61IvJrnd40sWaUUpCSoqbM440ffEsEDdicmwggghCGrwPKCBeB5QRu0nRkJleXgOQh0Nl4DkIdHqzlBBBBAIIIIIACCCCAAgiC1oWU+LUEqfEhxgcRnlmMOyKyZVoDEzUEXqi5Uh8HcMWYPwO8XU2krY0rL8vr/4n1xQ+a2sAATU3giXUihUCSt3eiqDezsRFyxIW6ipmc3W4+xgntvZNFyPJavMp55Sjyn/AEjq447YJMzZcm0eUsGgwI+2Sp9mrpugcjziaxJmhN2aoFRUS4yB2mwHVJKRwAJq8XIYmpfdT9fjnGbdZJjgGhYIxp0221uoTjMusUmjDVXnI2nvO3CsJRsfQ11pcEOzjEZcYzjopX8+aKEUJYY4XiS+0akmgTuEJOmWo0SlqTw5uEOFeILXnIIypUVaJrAueVK1qboajFJGJ3VNGqe54mriuGhFqzyylIBUVEPU4mr/ALdkSRT0rpKXZ5apk0slIJLB6AOTyArEJ05JDOVB2bZKncP5Ls3H9Ijsk1uodmlBGfK01IUQEqJJLdReLtmN+caEJprqA1eB5QQLwPKCNuk6MhMry8ByEOhsvAchENulLUkCWq4byS/AF2piCwBG4mPVnKLEEZ8izTwADNcBMsOwKjdu3ySU1Uplh/6sARUtFlnGYVpmsltlFWcIWATv2lAkZ3U7oANCCKCLPOvAqmOAlIYUc3kFZICRU3VgHcvAVdZUifQGaGuocsHcKeYermKDc++sAF6CKOonv9IGuEGge8VO42cEig5BwcYaZFpY+NS7IAN0UZLLPVqSqvKmzjABoRVmy5ilm6UgBNH3kKqzVY3P93CLRMJZFUrQku375iOX8VzbMSiu/wBvyjTpY3K32KqvnmRkVJyWWHkklw5wGHdF+z37ov3b1Xuu2NMa4N2xIDCKU0ebbs3CLOQxPo4wBQFP3hpLAnM/A7B+sVVaTkJprAeTn/jE4Ypz4gm/bki5V1JZs2YFMEOne7fGUCZ0zOW3+T5jhuc9kZdr03LfZvkcNket/RFrR85M1OzMW4xCsRl3cotyaPPjhvnBpAskW6TLCbRNzlf7h+ntiWXNLEqTdAwq7/FO+JSWqYYkOXOGQ9p/T4GYsSI5koKDKAN4ihDgXdoD0d5idIYMKAYAQxBcvkKDjvPKnriSAGDwQQQCGrwPKCBeB5QRu0nRkJleXgOQh0Nl4DkIdHqzlBBBBAIIIIIACILWZjDV3SXqFZjmMInggGU1Km7FEg1KgK4GhG+jlt93J400MwbBqRXk1WSMAG7YlIul8jj7D7O2PK/E8u/UPnhcfn+Tp6eNY0O1Y3DugCBuh0EYLLKRzHSK2KVMMsFkpAcbyQ9eQbvMYM+03WdKiK9UEkMSKhuANHoRyjT0wp583+4DuQmM6ZaACzEnZwbyjdGJ3iPdaHGoaeCXHCf7o5uR3JkSbekkC6uv9B4Z9sN/iqUsppgNGZJJrubOIpmmUBmCiSkqwGUsTK1pQjteLFnnpUtSXN9IS70a8HYDLJ+yNXXgVUaWj+lKgfGpWpIIDXS6XJD/ANbMTwpG9O04kUKJgvAMbtC+472r2xzMWtF6VWhWN5Apd9ZScjw4cY4mv+Exn+vClfjpft9TRiztfMdXZLSFgslSQG6ybvoOHLKLERyJyVpCklwfjsMULZpuWglIdRGLYDg/6R5zHp8mWeyEW34/2anNJW2acEcnadNTVKdJuAYAe05x09knhaErGYflvHYYv1Wgy6aMZT7/AMe5GGWM20h68DyggXgeUEPSdGOZXl4DkIdDZeA5CHR6s5QQQQQCCCCCAAhk00+Owd7Q+GTPJ/uT6C8Uap1hm/o/sWYlc17onohLDs4xCok4nsGH6mFtk4ApBOJpvJyoO3uiAWpBdlCl564XDdX3GkcTQ6eDhvkrbNebI91IfKJFHLjAuS47e7/uJhNOdfQfjuinNtUtnKwLqb97cmu0Tg1Dju4RJrCMa7mzy/TvjXPTYp9YkFOXZnOaXQ0xaiWdTscgwDv2fDRn9bCg3tU8v1/7ifpNaTrhS/dF0sl2NVUA7BU4nsjPFsX/AC1DaIFDUApY0wcFRr9mO7g4xRXhIo72WkyEgMEhq0bfj3574clAGAA5D43Duiku2rpdlE7KTmKlQCk1DhgXc7jCyrVMN03GBAJBBcPcpw66v9B7LrQi1ONOdP19DxStZGslyw32mc0AO4AhqHrMNxeEl2palSwUEAkkm6RggFq4VKhxu90sk3py6nZDM6mrgbpAD0NQTSFdj7F6XNUHukgZsSH5tjCQwpdLbx64qqsG5ahhhTBN31E+jcIKS5SEXY1dC6UEp0re6S4IyOfZHOTtH3n2ylx5NGoBTgGduKsXh67EDnmDg7sXY7xlFOowQzweOa4HCTi7R30i2y5gNxTsK0IPcYI5jowjVzLrk3kqqccHqczSEjzuXSrTZHCPTh8myM96s6iXgOQh0Nl4DkIdHdOeEEEEAihaZVovEy5iAl3ZaXyZtlqPWGzJVqymShg2wd7l68h3xowQDsz5sm0u6ZiAHTS5uqa8XA/x40kskmZrAZiwWDskEDBt+8g1B6tGrFm6TebEN/1i2/HfEkhISCp3fEs2GTd8cTX6+EoSwxTu6/k24cDTU30ILfZUTCyw7AZkb9xqOHAboqq0dLSFFCKsqgUoXrwAU9ak3U1NXD4xaE8FRGeOByaj4OxTTjFHSsuSVAzFqQUihSopa8buO81EXaeDhjjFlc3cmyqJBvEfNVENdBMxwQlV4AhR6pJNNwINIlFrKQhJlGWlLJAUpyQFJFGfIA1OTYkRFL0dKmDZnTFkliQtmZ1Vo9L2G8jnEGlZISrrviDfS9anyQ/bwjVigpy2sqyzeODkjNtstaXVRStpQH2iXoT5PtaKYtU3+SW/vD49zYxryEBRugobO6ggtwOD8DEOkNFWuUAfFrSWci9smjvwxrwjbLVYoZfScuSvT78mPe0UrPPmFTKlFIY1vA9hAi1FIW24PGlIeoKTeDMDXMKr1ceEH8VkuBeqSw2TvYYjeRGlNE6LM3yefsMRyZAReLlicy/dCqLqAxIc8sg/phJs5CCLxqQojkkOpuyH7ib8Efz1NXLNiGNObCJJNoCgSHIBZxUb+Bzhq9ISwVAqYpBJocAq6ct9IU26W5F6qSQQATgCTluBgtBTJdZ8MRCiaN4iFVulh3JDBzsmjhw9KYj1RMhQUARUEQ+BcmloIPOHBKj/ALSPbBDdCTgiYKUUCnvw9LCFjz/xG/Xt+F/Zsw/KdLLwHIQ6Gy8ByEOjpmIIIIIBBBBFCbo+qlCZMTiWCmFXyav7AQN0NGhY8FHeo+jZ9kVNLWILum8tNWdCik1Zi4riExbsUu6hIJfPPMu1SSwdqk4Q+ZJvgh248cu6PI428mp3rzf8nWaqO36UY40Shz42beIZ9YQpqkCmWPdD1SUDxZvfavKILVdq1u05VZ6iHWqwyppGtQy2DOVJNC9CCLwBzHCI/wCBWb+UKPiTR8cTh+8d9MwPjqE6VOSpIlXCAk9d6swclIxJul+BinpSRaVNSVTqsVOS17c4YpBoasxoS2zZpb4UDAcgMBXM48miSdLbAVuqqThhv5xiz66OJ0uWXRwuXXoMsctMsMSLymf2ADdX0xIq0o8pYTW6zgVcBn3uQKZ0inPtkkX5RJFbiyQalV0MCaKO2nleHKIPm1jTdJSl1lV0mWHUwMxRGzROJowqGxEcmcpZJOc7bZojjUEorhFyZYLOtyyTvKVesgxFa7JLTJmBANUnAGrV6wFe+EsVosqWMsBN4gOEGpqAl2xYGm6uEacuYFBxUOodqSUn0gw1nyxa5dJrh32DZDwcBKxNGwDU4nLnBNkIVVSQaNUPjj6zF/SdgVLWspSVIehAcDeCcA0YemNLS7NLMycsITgAKqUdyXxPZSPb4s+PLjU4vgwSg06Zb+aS/sg8w+d6r41rzgTZJYrdDsztlWn+5XeY85t/ynh/EySR9qYtjj9lFBTj6qx6O+UqapJTM1SFu6VqQtSMOqpKFXk18oXuWcDzwQ1ibPS1WVBxSK48aN6olSGDfv6THmNq6baSSgzBLs65YLFcsFaRzKZhu9rRnK+U22kNdkjiEKf0raD/AJEAeKS6nrc+2plFClEB5stCcKlawkCuOLtuBgjxXRmnLRarfYzPmFbWmSwwSPGJwSGA5wRlyyWR3RZCO1H1FLwHIQ6Gy8ByEOiwyBBBBAIoHSqRiiY9MEE4swpzruYjKBWkEqTQLDkJ2k3cQT5TPgQwq5AzgNgXlPmCg3GoAD7Ttg7byYX+GrUr6ZdQMKMwZ6Fqgq7hmHivK6g7LcSuaNnUbzThT2xKA2EZkqwTTU2iZUB6Jo2Ppf4Aa7ZJKkJZSysvipgcAMqZemORHHGC/Sjc77ha5F9LZ4iM+Vt3R9rrNuHW5VYf5RrxXTZ0X1Kuh8MMzU9vVrFilSojtTdsp2yW13VrKQDVhffhjnxzjMs0qetI/wD6DgQXlpfrAPHSzA4I3gxSmnPelXsI9sczVxUGml1/P5LY8ogslhSAbwCluLy2YqKUpF7gaCJjY5f2E55byCW3VAPZEE+XMvLuzAgG6QWBaoBoRuSvPyxg1W2HXBR1k2WsEUCQzGmFcOtTjGTa2rT+5JstLsiCXKQSzO27CBKcUpDBy5G8ly3FyXPHumhknDtV6zFdkkKohIfAAegR8m9NOki7daVzSLstyJaMkJ5DyjiT+gj6zIehwj5L6b6ENjt0+QzJSslHFCtpHOhA5gx1/hLjcvPBTlMKCCCO2UlrRtvXImJmSyxBwqyg9UqAxScCI0/CFJmz5i7NJVri9y7dSirsgDqjk0YUEAHS6J0imdbrFdky5V20SvowzvMTj6e+CM/op9esn4mT+YmFgA+speA5CHQ2XgOQh0XmIIIIIBBEtlG18ZCn/I90RGJ7NRBVmcB2sB3n0xm1UqhXk0aeNysnlYdqv+RipbrNMUTcXcBQU4mjmqkgeUz1JyGFTF1CWAG4NGcdITgW+brIzIUN4qHyZ8WNMN2BGt9StNsVpdXjuukAAOLpKUpmKScgLl5O4zFYuIcjR1o2nnVUzteZJKFJUUjmpKgKdQc4LRapxur1S03VbSXBvAkORlQA9alTmA9j5/NZ/m63Z2vJ3YGuMPkXYu2dKghIWXUEgKIzIFTweKltlnAYFy/ZXjifTFmyTipLqQUH7JxhlrwXwRTtJ/QRCUFOlLyO6TKKEi8TwA9Z9sSEREpTKLVLCnaancIddVmruA9rxpMrLUlTgd3dSCVh2n1mI7PK2RU5nE5l4qfMZhcpnqS5URS8zkkUUWphgzNQmsebnGO+SuuX9zevlNKPIfl+6NX5Uu3IG1LaXN4pJ2FdhJH+Q3R6jJss4KBVPKkg1Tq0B9khnFRXa7AMHen0zsAn2C1SiHvSVsOITeQcRUKAMW6XJ6WaLT/GKStHyNBBBHqTMEEEEAGr0U+vWT8TJ/MTCwnRT69ZPxMn8xMLAB9ZS8ByEOhsvAchCkxeYhYIzTpRQ/8ArzXbAAHJ2d2/65Os/SEwKZMhatogl2DAs+FTm3pgCjQOQ3n47IVWlZFAJiSxIbPZVcPcW50bERDYZy1LSTLUAAeYNRXLBsD5VHZ40TIlqFUpI4pHxkO6OdqZXOjbhVQIpOk5KyyZiVElgxdzw3/sYtxmWWWiUkqO0CXDJe65oBiXq2zuwFXkVpaSCQZssEFutmz8MjFNeCxjVC1B2MmgPWvV5sKD44xnokTwu8lUpKyah1MUgJDBwVPR6uAMg5i7N0hKXsJmy1LJICbzAkZcQVMDjnuhCbWzauScMFqGY4UavcN9Aa4I9bbWwkk7hf7w4avExatk+i6EbId2pU5PXsiutdsAU6ZRD4uQoBg5wZR6xyyhlolrFmOuYqAAcsSQBQmgF5zU0c1pgBdUDra7Hy5RAqS5qefxTsiuqdNBohxvJFa8xl8YxPZDsJ/tETRoMYlkUpSK7JFGplEspNAxLN8Y4GItclAUpRCUi65OAct7RDZWkJLq8YjFPlDygG7485nx7MjSN8GnGyyk1Y9nx8YiM7pTbBJsdpmnyJMw133S1M6tFlVvlOPGIxPlDKh9LR5f8vXSkIkpsMtW3MZc1skAulJ4qUx5J4xLTYXkyxVfiBukzwiCCCPUmcIIIIANXop9esn4mT+YmFhOin16yfiZP5iYWAD6yl4DkIdDZeA5CHReYghFFg5iO0zSlJISVM1Bia1/XsjLtWlVN9XnbyGD8BQ8PVEMk1CLkShHc6NWy2+7RWBw4E1blxybult84oSAxUFnau5Zq7FYDiri8ZEld4kswFB6z2ig5gxrS5qpaEjVqW4UTdAcVDAvwOZwBjjxk2+To8RXBHadJDqiRMmByksh00DjHLq5ZvAu3Bwfm0w4H6PaDvk3PN9rDExBM0tcUAJM8FTsLqS7bhe2vWGrSLM5UyZq1J2WYqS6qOUmoTUqAChdNHU9WrYG3uisq3ocXbLNdKj/APEA1Mjvq8TWy1y1pSlaZiX2gAShQuks7EHIkioyOIeKZY55SGmvdIrfWDVKgSWqGKgWzCas8RmeZcwJXaACmbMWUkqJWldUpAYMEpVgHD3ex8Ctoqq1JSbi7WhGAuKVdZYDlOORbmKVrGhMSkSXBWyyXMwm9hdqTUDZEXJmkJZSWU70oCcRQ0FE8cKQ3SM4C6S4FakNlxhx6kZ/KYln0beuzAvy0rZgzJQUXWDVcve3ijQkvQhCSnWqYouEsAprxUpiOq4JFBkDU1jRRa0nAg1ahTudscWrDwsnBhzLnuH6xbZm5HS0HVkFlqDGoYEgAgtlUPwpGR82OtZVnsxWUpq2PWzu53T2JjH6ddO5ejCgLlrnLmpUUhKghIu0qpiak5PgY4G2/LhPIOpskqWrJS1KmEDPJLmOZPR5ZZJNLh/U1wmlFHoPS/TEnR9kXNtFnkFaqS5QAVfWaZjqgbRp3k1+btJW+ZPmrnTVFS1qKlE8fUBgBkAIv9JOk9qty0rtM3WFLhIYJCQS5ACQOFeA3Rjx0tLp/Rjz1ZCUrCCCCNREIIIIANXop9esn4mT+YmFhOin16yfiZP5iYWAD6yl4DkIdEcualmvBwwNRSgLHdQg9ohUTUlmIL4McYvMRX/icj+ajEjrAYKKT6QQ/AxVm2xKnKFBT0SRUZgORQOQrHcdxiW3IlBhcS5IDXQ5xYYf055JO4tFKswcG6AR1QAKPSm8nCOdrcv/AJmvTw/7k8pISCWJTLSVECpISHbiS2HOLMvT8k0rixIBKB1nN8s4F017nYtesMgoTXElz+kTqUweM0Eki98swJ/SCzX0naJCSpg+AzKQa40feSIsq05JLOlZcKKXSHIS941LhmOLYRYtmkRKIvJmKJSSLibwDHq0zL4/tDBppDdSb5s90TDoVLTpeXq1LSFG6UJ2tlivDbUWbIudx3PpWWaJqEzEpAC0hQvDaYhw+7HjFG0TPnJShJmywCVFV0pehSEkKDEVdjuFM4jtUnVMFWqaHCmFDeNPKIocNwx3mCkO2WJtslJUQqWtRSXGw9RR2FEmlDShG+IbZpaSs6s3woEGqVBqgjaHVOY5ZUiBek5S7OlGsvrUARea873jhsm6OYoMYpARs02l9Rbm6MGs1fpPalbLv8Js6nOrSXFTvBpi+ET2awy0EqQgJJDEjODR/UHM+sxW6SWsybJaZqetLkTVjKqUEisQkqk0OL3JPyfPPyr6d+d6RmlJeXK8Sj/Am8e1V7saOOizo0S9bL1v0d4X8cHr1a90bAFhd9ltYqitczaoXOqH1etvPUKuticLbrg1Rjx1OejZ0LoIT5a16y4UzJSGuu4mLCCp3DXXB9oh1rRY7zoULrWgXWmO/jDIVUNd+hGPMYmH6PFgEuUZpWVgrM0C9UFC7iUtmlSUbvpcwCw3xwSjFXzRoDoYGUTPICVkKJldUD7W3ReBubiCCYoW3o5q5c5etvaolNE7JI1VL16hOsLULiWri1mUNGa2U5NwTJmtDTGKTeMsAja2WQMnvcDFGzfMtcL94ydUHa8FX7tS1WLuWqOyFbJVGu37mLBHW2JWi0rllVWXNK3EwpKVX9UMHdLS8q38aEiJNpsKEIuhC1BM4LC5a2JUCuS3FJShBf7ZyqHu+hDZ9UZnRT69ZPxMn8xMLG5oedZTabIJYTfv2EOApyoTPHEukAHq5l6McgQ0yLVH0WrRklVVSwSoV4uGLtjSkKjRkhJBEtIIIZsaYNFqXgOQiKdPKSCE3nLDFhUAksDg+bCiq4OanOsONy79jLjg5yorWizkrCimoq4qwAKRh/ce9UXdGSXN7IYcT+3tiA6VkoJBVtZ4PizsDg9O/jF6z2tF0qB2WCnwDM5LmgDMaxwcOeWTJ+tHRcKVIuxCpTtdDh3JwFNxzq0RptEtTvMQWJBAUGBDuFbyGNDuNKQk62IIKUTJd8sEuoGpvAUevUmf6FbjG6iHCLGsIxDcRUducPBjKkqtRAIVIUMHDsWo7g4u44dlSX85JNJdws919+3idz1GbY1IKDqLbZs4hSUS1kLdpiFoSpNBdICwR6DhDvns8n6sW/vTv9WfLjSL9/8ApPoPqL+iFSsHA13Z92MFjdmZp7qop5XsjBlzgoEh6Fue5mxejRsdIJtUp3Aq76DDke+MPRSQUpcUK6gj+pmLx2dJccF+5wdZUtRXsjQlWuakJSmSpQaqgQBjxzz7Yg0nblqs829ImBKpa3qAQCmpL4HGJ9KTzLutLVq0gG8lSUgVqGJADMnNmUcI4jpp05s0+yzrPKnykKmJKDMC0rTdJYgAEKJKaYUvRhSbZ0kvB4FBGppTRSJSLwny5hv3WQpJoz3qKJZ6YRlxcXBBBBAAQQQQAEEEEAGr0U+vWT8TJ/MTCwnRT69ZPxMn8xMLAB9ZSw4AwpjuDVMWJUhQqw4VIYDAYdvbDdHpCkuCCzAtvAz3Nu7Yuxz9Uo53+roiWKPpr6spKsedCMxdD9hL9xiZUhCpakYpUCk5GoY8j6oniNQYuO0e0cfjKKoY4w+VFl31Kv8ACpbk7TlRUa7ypRT/AGutf+rgIjk6EkpIUkEG8lTu9UhSRi7ddeGZeNFKgaiEWph6hviy2RorWOxolp1aAyE+S5NTUiuWfNRi3DZaWDfFamHQhspWyxKWSpM1SDdADVFCS5GbuxqMAxBAMV/4MSUlc+ati9SADjkBxPwA1m0aUky13FrCVMCxBzLCrM75RGNN2clhMBoo0fyQVKA3kAEtubeIlyIw9Ii4VhLm6CA+OZ8lLCpOA7IwNOaRXZrBNnBTLRLJSVNRROw4NCxKacI6XSExKlqUMCx7gx9UecfKLpyTN0ZaLhBSZqJaFAgpmFKkLUUHygGUOaTlHbjJLCvY4fpylqX4Uv7PKdPdKLZbC9onrWPsvdQGqGQlkvxZ4x4IIyHYCCCCAAgi3ohcsT5JmtqxNQVuHF0KF5wKkM9I6gW3RqkLACULKZjKVLJDrQpCeqk3WNxbBLJJLPDSsi5V2OMgjrU2qypkqZUgrTKSAdUCSoIutdXI2gVVJJfAuziJbBpOwXiZyZf0irrSQAEgLCHCUVDFPF2OVHt+pHe/BxsEa3SBVmJl/NzRKLitm65QWv4VvBjv3gYRkxFk07Rq9FPr1k/EyfzEwsJ0U+vWT8TJ/MTCwDPonoRpiz6RQsVlWiQtUtYRMLsDRaQ9EFsMjeGdeus2i0IUFJK3D0KyQXepHafRuj5EttrmSrVOXKWuWoTVspCikjbOYrHXdH/lf0nZ1J1kwWmWGdEwByM2mAXgeJfkYzzwtu0ySZ9NwR5xoP5Z9GzyEzDMsyqfSJdP+pDsOJAju7BpWzzk3pM6XMTvQtKvUYocJLqiVlky6uKH18xnFEzZ4QFGWFzLwF0EJAHlEOSHxFTWmFQE0h0gscj6a0yJZdtualPrMUJvTnRaQ5t1m7JqVHuBeEovwFl5Vvn0ayqO/wAYinCpx9HHdFpDpHIs0ozbYpNmDsAtQJVR9kIcqzoA9MI4LpT8tljlIUmxhU+bgFKSUy08TeZSs6AZYx4LpbSk60zVTZ8xUyYoklSi+bsNyQ9AKCLoYW+vBFs9s6SfLlIS6bJZzOP8ydsp5hA2iOZTHMyflxtwJJs9lNabCww3UXXGPLYdLIBBIcOHDs+8PlFyxRXYVn0Yqda7do8qUUSbRPlEhgQlAV1BmoG4wJxBJPCPnvSVgmSJq5U0XVoLKDv6RiI+jejmnrPa5KFyVCoa4SApJAqkp3j948e+WCzpRpFRGK5aFK51R6kj4qdeSCUE17HP02SXqyjJV3OJgggig3hGx0em2ZOsNoreAQkXSbt47UwUoUsM32qPGPBAhNWdJbrdZxOnKlaky1hBQNSNkhSAoMtGzs6w0pXe0XzpDR4CjdlqXtFPitnaASBSWl2AeooVGpjm9HWyXLRNCkBalXLgUl00JvObwIpueLsvSsjUqBkI1t6jIdBGyz7bg9fe7iJbiLxpmivStjVfdEtKUmaLokpvTRdOraYlA1e0dwIDOS0Up1rs+oKfFlZQi7dlXVJISkLCl3aqJvF64GtWhkrStm1K71nRr72wQk6tnTiL7v1+8dhL0tZ9QoGzo114FJCdgjMKdbg9bDf3G4PTRqzdIWK8VJ1LF7qVSQAkUugtJcqZwal7rhSLzCDSuk7MZCkSlAEpIUlKLomKvS1JVsoSkpR41IKgDw2jFJGkrIqUlMySQvWBSjLAAYOGDqc0OFHOdIyLYZd9WqCxLfZvkFXaUgCDcCxpF7op9esn4mT+YmFhOin16yfiZP5iYWIkyrpj6xO/9q/+RinFzTH1id/7V/8AIxsK6XLusED6KXKLlwpMu8QFAioN4uNwAhOySSfVnNwR1Nq6YlZm+K+klGWb67yhszQCFXRhrR2IbN4rW7pNrJ0maZf0Sipiskm8pykEjZQMAlizmFb8D2x8nPw8SlGoBzy+yHV3CsdAOlJCkr1ZdMy8HmO41aJTKJTeK2QDfBFSS2ERWvpAlZJ1RBec3jAwE6QJKgRcqRdSpw2YbMFvwFR8mLLkLU11Ki5IDAlyA5A3kAg9sCZCyWCVElwzF6Y90bdg6SmVJly0yk3pZWoLJxVMStCiQ1RdUgN/483YSy+l8wLQsS0OhcxacaGbrNZji99Pm08YLfgEo92c8JStxwfDJnfk2cGqU7MXchmzGI5xrSukK0z9clCAdXqwmpS127gTUNkYuSul8wFB1aDcnTJuYJVNv33PEKSP/wAxvMFvwCUfJgypcxKgUhYUKggEEMWywrSH2qzzuvMTM2glV5YVUKolTnEFqHhGraek6lpCdUgNrWIdwZ6ZgmMdxKwW/wDGmK9u02Zku5cA8VJlu/8AJdjhm8PkKj5MiCCCGQCCCCAAggggAIIIIACCCCADV6KfXrJ+Jk/mJhYTop9esn4mT+YmFgA9+mdHLESSbLZySSSTJluf9sN8GrD90s3mZfuwsEACeDVh+6WbzMv3YPBqw/dLN5mX7sLBAAng1Yfulm8zL92DwasP3SzeZl+7CwQAJ4NWH7pZvMy/dg8GrD90s3mZfuwsEACeDVh+6WbzMv3YPBqw/dLN5mX7sLBAAng1Yfulm8zL92DwasP3SzeZl+7CwQAJ4NWH7pZvMy/dg8GrD90s3mZfuwsEACeDVh+6WbzMv3YPBqw/dLN5mX7sLBAAng1Yfulm8zL92DwasP3SzeZl+7CwQAJ4NWH7pZvMy/dg8GrD90s3mZfuwsEACeDVh+6WbzMv3YPBqw/dLN5mX7sLBABJZej1jStCk2WzpUFJIIkoBBBcEEJoYIII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R"/>
          </a:p>
        </p:txBody>
      </p:sp>
      <p:sp>
        <p:nvSpPr>
          <p:cNvPr id="54278" name="AutoShape 6" descr="data:image/jpeg;base64,/9j/4AAQSkZJRgABAQAAAQABAAD/2wCEAAkGBxITEhQUExQWFRUXFhgZGBgXFxsZGhgiGBgeGBcZGhkYHiggGBolIBwWIjUhJSovOi4uFx8zODMtNygtLisBCgoKDg0OGxAQGywkICQtLDQ0LCw0LCwsNDQsLCw0NCwsLCwsLCwsLCwsLCwsLCwsLCw0LCwsLCwsLCwsLSwsNP/AABEIARIAuAMBIgACEQEDEQH/xAAcAAABBQEBAQAAAAAAAAAAAAAAAQIDBAUGBwj/xABJEAABAgMEBgQJCgUEAgMBAAABAhEAAyEEEjFBBRMiUWFxBjKBkRYjQpOhscHS8AcUMzRSVHSz0eEVU2JygpKisvFjc0NEgyT/xAAaAQACAwEBAAAAAAAAAAAAAAAAAQIDBAUG/8QALhEAAgIBAwMCBQQCAwAAAAAAAAECEQMEEiExQVETcQUyYbHwIpGhwYHRFEJD/9oADAMBAAIRAxEAPwD1SWgMKDAZQ7VjcO6CXgOQh0XmIbqxuHdBqxuHdDoIAG6sbh3Qasbh3Q6CABurG4d0GrG4d0OggAbqxuHdBqxuHdDoRTsWxygATVjcO6DVjcO6M9M213S6JV5g20WdsWyHB99c4uaxRWlIFCC5rTHsyzOYZ6tTmzwxK5uicYSk6RPIlipYbsN3we6JdWNw7oVKWDQseSz5nlySn5OnCO2KQ3VjcO6DVjcO6G2gqCTdDqyG+tfbFW1TJw6qRW+PQbmcVK2TosoQC5YcKfHw0P1Y3DuiOSVXlApASGuHPi/s4GJoG2KqG6sbh3Qasbh3Q6CFbAbqxuHdBqxuHdDoILYEa5YY0GG6CHLwPKCN2kfDITK8vAchDobLwHIQ6PVnKCCCCAQQQQQAEEEEABBBBAAQ6yYPvJPs9kRTKkJGZ9AqYtJSwaOB8YzJyjjXbk36WFJy8lNNgIuNMVshQPEqAD8GZ4cLIabZ8pwHaopiXoa9pi3BHGtmzcyiqyEFR1hYtQu3k8c7rN/Ud5dwsyioKvEMpwnLqpSxruCu0jdWyKngPXn8c4fBbI7myrMshKlG91mocKXaUObHv5uwWNYIOsNBga1uXXNa1rF2CC2S3MpS7GoFJEw7IZjVwAoB61IvJrnd40sWaUUpCSoqbM440ffEsEDdicmwggghCGrwPKCBeB5QRu0nRkJleXgOQh0Nl4DkIdHqzlBBBBAIIIIIACCCCAAgiC1oWU+LUEqfEhxgcRnlmMOyKyZVoDEzUEXqi5Uh8HcMWYPwO8XU2krY0rL8vr/4n1xQ+a2sAATU3giXUihUCSt3eiqDezsRFyxIW6ipmc3W4+xgntvZNFyPJavMp55Sjyn/AEjq447YJMzZcm0eUsGgwI+2Sp9mrpugcjziaxJmhN2aoFRUS4yB2mwHVJKRwAJq8XIYmpfdT9fjnGbdZJjgGhYIxp0221uoTjMusUmjDVXnI2nvO3CsJRsfQ11pcEOzjEZcYzjopX8+aKEUJYY4XiS+0akmgTuEJOmWo0SlqTw5uEOFeILXnIIypUVaJrAueVK1qboajFJGJ3VNGqe54mriuGhFqzyylIBUVEPU4mr/ALdkSRT0rpKXZ5apk0slIJLB6AOTyArEJ05JDOVB2bZKncP5Ls3H9Ijsk1uodmlBGfK01IUQEqJJLdReLtmN+caEJprqA1eB5QQLwPKCNuk6MhMry8ByEOhsvAchENulLUkCWq4byS/AF2piCwBG4mPVnKLEEZ8izTwADNcBMsOwKjdu3ySU1Uplh/6sARUtFlnGYVpmsltlFWcIWATv2lAkZ3U7oANCCKCLPOvAqmOAlIYUc3kFZICRU3VgHcvAVdZUifQGaGuocsHcKeYermKDc++sAF6CKOonv9IGuEGge8VO42cEig5BwcYaZFpY+NS7IAN0UZLLPVqSqvKmzjABoRVmy5ilm6UgBNH3kKqzVY3P93CLRMJZFUrQku375iOX8VzbMSiu/wBvyjTpY3K32KqvnmRkVJyWWHkklw5wGHdF+z37ov3b1Xuu2NMa4N2xIDCKU0ebbs3CLOQxPo4wBQFP3hpLAnM/A7B+sVVaTkJprAeTn/jE4Ypz4gm/bki5V1JZs2YFMEOne7fGUCZ0zOW3+T5jhuc9kZdr03LfZvkcNket/RFrR85M1OzMW4xCsRl3cotyaPPjhvnBpAskW6TLCbRNzlf7h+ntiWXNLEqTdAwq7/FO+JSWqYYkOXOGQ9p/T4GYsSI5koKDKAN4ihDgXdoD0d5idIYMKAYAQxBcvkKDjvPKnriSAGDwQQQCGrwPKCBeB5QRu0nRkJleXgOQh0Nl4DkIdHqzlBBBBAIIIIIACILWZjDV3SXqFZjmMInggGU1Km7FEg1KgK4GhG+jlt93J400MwbBqRXk1WSMAG7YlIul8jj7D7O2PK/E8u/UPnhcfn+Tp6eNY0O1Y3DugCBuh0EYLLKRzHSK2KVMMsFkpAcbyQ9eQbvMYM+03WdKiK9UEkMSKhuANHoRyjT0wp583+4DuQmM6ZaACzEnZwbyjdGJ3iPdaHGoaeCXHCf7o5uR3JkSbekkC6uv9B4Z9sN/iqUsppgNGZJJrubOIpmmUBmCiSkqwGUsTK1pQjteLFnnpUtSXN9IS70a8HYDLJ+yNXXgVUaWj+lKgfGpWpIIDXS6XJD/ANbMTwpG9O04kUKJgvAMbtC+472r2xzMWtF6VWhWN5Apd9ZScjw4cY4mv+Exn+vClfjpft9TRiztfMdXZLSFgslSQG6ybvoOHLKLERyJyVpCklwfjsMULZpuWglIdRGLYDg/6R5zHp8mWeyEW34/2anNJW2acEcnadNTVKdJuAYAe05x09knhaErGYflvHYYv1Wgy6aMZT7/AMe5GGWM20h68DyggXgeUEPSdGOZXl4DkIdDZeA5CHR6s5QQQQQCCCCCAAhk00+Owd7Q+GTPJ/uT6C8Uap1hm/o/sWYlc17onohLDs4xCok4nsGH6mFtk4ApBOJpvJyoO3uiAWpBdlCl564XDdX3GkcTQ6eDhvkrbNebI91IfKJFHLjAuS47e7/uJhNOdfQfjuinNtUtnKwLqb97cmu0Tg1Dju4RJrCMa7mzy/TvjXPTYp9YkFOXZnOaXQ0xaiWdTscgwDv2fDRn9bCg3tU8v1/7ifpNaTrhS/dF0sl2NVUA7BU4nsjPFsX/AC1DaIFDUApY0wcFRr9mO7g4xRXhIo72WkyEgMEhq0bfj3574clAGAA5D43Duiku2rpdlE7KTmKlQCk1DhgXc7jCyrVMN03GBAJBBcPcpw66v9B7LrQi1ONOdP19DxStZGslyw32mc0AO4AhqHrMNxeEl2palSwUEAkkm6RggFq4VKhxu90sk3py6nZDM6mrgbpAD0NQTSFdj7F6XNUHukgZsSH5tjCQwpdLbx64qqsG5ahhhTBN31E+jcIKS5SEXY1dC6UEp0re6S4IyOfZHOTtH3n2ylx5NGoBTgGduKsXh67EDnmDg7sXY7xlFOowQzweOa4HCTi7R30i2y5gNxTsK0IPcYI5jowjVzLrk3kqqccHqczSEjzuXSrTZHCPTh8myM96s6iXgOQh0Nl4DkIdHdOeEEEEAihaZVovEy5iAl3ZaXyZtlqPWGzJVqymShg2wd7l68h3xowQDsz5sm0u6ZiAHTS5uqa8XA/x40kskmZrAZiwWDskEDBt+8g1B6tGrFm6TebEN/1i2/HfEkhISCp3fEs2GTd8cTX6+EoSwxTu6/k24cDTU30ILfZUTCyw7AZkb9xqOHAboqq0dLSFFCKsqgUoXrwAU9ak3U1NXD4xaE8FRGeOByaj4OxTTjFHSsuSVAzFqQUihSopa8buO81EXaeDhjjFlc3cmyqJBvEfNVENdBMxwQlV4AhR6pJNNwINIlFrKQhJlGWlLJAUpyQFJFGfIA1OTYkRFL0dKmDZnTFkliQtmZ1Vo9L2G8jnEGlZISrrviDfS9anyQ/bwjVigpy2sqyzeODkjNtstaXVRStpQH2iXoT5PtaKYtU3+SW/vD49zYxryEBRugobO6ggtwOD8DEOkNFWuUAfFrSWci9smjvwxrwjbLVYoZfScuSvT78mPe0UrPPmFTKlFIY1vA9hAi1FIW24PGlIeoKTeDMDXMKr1ceEH8VkuBeqSw2TvYYjeRGlNE6LM3yefsMRyZAReLlicy/dCqLqAxIc8sg/phJs5CCLxqQojkkOpuyH7ib8Efz1NXLNiGNObCJJNoCgSHIBZxUb+Bzhq9ISwVAqYpBJocAq6ct9IU26W5F6qSQQATgCTluBgtBTJdZ8MRCiaN4iFVulh3JDBzsmjhw9KYj1RMhQUARUEQ+BcmloIPOHBKj/ALSPbBDdCTgiYKUUCnvw9LCFjz/xG/Xt+F/Zsw/KdLLwHIQ6Gy8ByEOjpmIIIIIBBBBFCbo+qlCZMTiWCmFXyav7AQN0NGhY8FHeo+jZ9kVNLWILum8tNWdCik1Zi4riExbsUu6hIJfPPMu1SSwdqk4Q+ZJvgh248cu6PI428mp3rzf8nWaqO36UY40Shz42beIZ9YQpqkCmWPdD1SUDxZvfavKILVdq1u05VZ6iHWqwyppGtQy2DOVJNC9CCLwBzHCI/wCBWb+UKPiTR8cTh+8d9MwPjqE6VOSpIlXCAk9d6swclIxJul+BinpSRaVNSVTqsVOS17c4YpBoasxoS2zZpb4UDAcgMBXM48miSdLbAVuqqThhv5xiz66OJ0uWXRwuXXoMsctMsMSLymf2ADdX0xIq0o8pYTW6zgVcBn3uQKZ0inPtkkX5RJFbiyQalV0MCaKO2nleHKIPm1jTdJSl1lV0mWHUwMxRGzROJowqGxEcmcpZJOc7bZojjUEorhFyZYLOtyyTvKVesgxFa7JLTJmBANUnAGrV6wFe+EsVosqWMsBN4gOEGpqAl2xYGm6uEacuYFBxUOodqSUn0gw1nyxa5dJrh32DZDwcBKxNGwDU4nLnBNkIVVSQaNUPjj6zF/SdgVLWspSVIehAcDeCcA0YemNLS7NLMycsITgAKqUdyXxPZSPb4s+PLjU4vgwSg06Zb+aS/sg8w+d6r41rzgTZJYrdDsztlWn+5XeY85t/ynh/EySR9qYtjj9lFBTj6qx6O+UqapJTM1SFu6VqQtSMOqpKFXk18oXuWcDzwQ1ibPS1WVBxSK48aN6olSGDfv6THmNq6baSSgzBLs65YLFcsFaRzKZhu9rRnK+U22kNdkjiEKf0raD/AJEAeKS6nrc+2plFClEB5stCcKlawkCuOLtuBgjxXRmnLRarfYzPmFbWmSwwSPGJwSGA5wRlyyWR3RZCO1H1FLwHIQ6Gy8ByEOiwyBBBBAIoHSqRiiY9MEE4swpzruYjKBWkEqTQLDkJ2k3cQT5TPgQwq5AzgNgXlPmCg3GoAD7Ttg7byYX+GrUr6ZdQMKMwZ6Fqgq7hmHivK6g7LcSuaNnUbzThT2xKA2EZkqwTTU2iZUB6Jo2Ppf4Aa7ZJKkJZSysvipgcAMqZemORHHGC/Sjc77ha5F9LZ4iM+Vt3R9rrNuHW5VYf5RrxXTZ0X1Kuh8MMzU9vVrFilSojtTdsp2yW13VrKQDVhffhjnxzjMs0qetI/wD6DgQXlpfrAPHSzA4I3gxSmnPelXsI9sczVxUGml1/P5LY8ogslhSAbwCluLy2YqKUpF7gaCJjY5f2E55byCW3VAPZEE+XMvLuzAgG6QWBaoBoRuSvPyxg1W2HXBR1k2WsEUCQzGmFcOtTjGTa2rT+5JstLsiCXKQSzO27CBKcUpDBy5G8ly3FyXPHumhknDtV6zFdkkKohIfAAegR8m9NOki7daVzSLstyJaMkJ5DyjiT+gj6zIehwj5L6b6ENjt0+QzJSslHFCtpHOhA5gx1/hLjcvPBTlMKCCCO2UlrRtvXImJmSyxBwqyg9UqAxScCI0/CFJmz5i7NJVri9y7dSirsgDqjk0YUEAHS6J0imdbrFdky5V20SvowzvMTj6e+CM/op9esn4mT+YmFgA+speA5CHQ2XgOQh0XmIIIIIBBEtlG18ZCn/I90RGJ7NRBVmcB2sB3n0xm1UqhXk0aeNysnlYdqv+RipbrNMUTcXcBQU4mjmqkgeUz1JyGFTF1CWAG4NGcdITgW+brIzIUN4qHyZ8WNMN2BGt9StNsVpdXjuukAAOLpKUpmKScgLl5O4zFYuIcjR1o2nnVUzteZJKFJUUjmpKgKdQc4LRapxur1S03VbSXBvAkORlQA9alTmA9j5/NZ/m63Z2vJ3YGuMPkXYu2dKghIWXUEgKIzIFTweKltlnAYFy/ZXjifTFmyTipLqQUH7JxhlrwXwRTtJ/QRCUFOlLyO6TKKEi8TwA9Z9sSEREpTKLVLCnaancIddVmruA9rxpMrLUlTgd3dSCVh2n1mI7PK2RU5nE5l4qfMZhcpnqS5URS8zkkUUWphgzNQmsebnGO+SuuX9zevlNKPIfl+6NX5Uu3IG1LaXN4pJ2FdhJH+Q3R6jJss4KBVPKkg1Tq0B9khnFRXa7AMHen0zsAn2C1SiHvSVsOITeQcRUKAMW6XJ6WaLT/GKStHyNBBBHqTMEEEEAGr0U+vWT8TJ/MTCwnRT69ZPxMn8xMLAB9ZS8ByEOhsvAchCkxeYhYIzTpRQ/8ArzXbAAHJ2d2/65Os/SEwKZMhatogl2DAs+FTm3pgCjQOQ3n47IVWlZFAJiSxIbPZVcPcW50bERDYZy1LSTLUAAeYNRXLBsD5VHZ40TIlqFUpI4pHxkO6OdqZXOjbhVQIpOk5KyyZiVElgxdzw3/sYtxmWWWiUkqO0CXDJe65oBiXq2zuwFXkVpaSCQZssEFutmz8MjFNeCxjVC1B2MmgPWvV5sKD44xnokTwu8lUpKyah1MUgJDBwVPR6uAMg5i7N0hKXsJmy1LJICbzAkZcQVMDjnuhCbWzauScMFqGY4UavcN9Aa4I9bbWwkk7hf7w4avExatk+i6EbId2pU5PXsiutdsAU6ZRD4uQoBg5wZR6xyyhlolrFmOuYqAAcsSQBQmgF5zU0c1pgBdUDra7Hy5RAqS5qefxTsiuqdNBohxvJFa8xl8YxPZDsJ/tETRoMYlkUpSK7JFGplEspNAxLN8Y4GItclAUpRCUi65OAct7RDZWkJLq8YjFPlDygG7485nx7MjSN8GnGyyk1Y9nx8YiM7pTbBJsdpmnyJMw133S1M6tFlVvlOPGIxPlDKh9LR5f8vXSkIkpsMtW3MZc1skAulJ4qUx5J4xLTYXkyxVfiBukzwiCCCPUmcIIIIANXop9esn4mT+YmFhOin16yfiZP5iYWAD6yl4DkIdDZeA5CHReYghFFg5iO0zSlJISVM1Bia1/XsjLtWlVN9XnbyGD8BQ8PVEMk1CLkShHc6NWy2+7RWBw4E1blxybult84oSAxUFnau5Zq7FYDiri8ZEld4kswFB6z2ig5gxrS5qpaEjVqW4UTdAcVDAvwOZwBjjxk2+To8RXBHadJDqiRMmByksh00DjHLq5ZvAu3Bwfm0w4H6PaDvk3PN9rDExBM0tcUAJM8FTsLqS7bhe2vWGrSLM5UyZq1J2WYqS6qOUmoTUqAChdNHU9WrYG3uisq3ocXbLNdKj/APEA1Mjvq8TWy1y1pSlaZiX2gAShQuks7EHIkioyOIeKZY55SGmvdIrfWDVKgSWqGKgWzCas8RmeZcwJXaACmbMWUkqJWldUpAYMEpVgHD3ex8Ctoqq1JSbi7WhGAuKVdZYDlOORbmKVrGhMSkSXBWyyXMwm9hdqTUDZEXJmkJZSWU70oCcRQ0FE8cKQ3SM4C6S4FakNlxhx6kZ/KYln0beuzAvy0rZgzJQUXWDVcve3ijQkvQhCSnWqYouEsAprxUpiOq4JFBkDU1jRRa0nAg1ahTudscWrDwsnBhzLnuH6xbZm5HS0HVkFlqDGoYEgAgtlUPwpGR82OtZVnsxWUpq2PWzu53T2JjH6ddO5ejCgLlrnLmpUUhKghIu0qpiak5PgY4G2/LhPIOpskqWrJS1KmEDPJLmOZPR5ZZJNLh/U1wmlFHoPS/TEnR9kXNtFnkFaqS5QAVfWaZjqgbRp3k1+btJW+ZPmrnTVFS1qKlE8fUBgBkAIv9JOk9qty0rtM3WFLhIYJCQS5ACQOFeA3Rjx0tLp/Rjz1ZCUrCCCCNREIIIIANXop9esn4mT+YmFhOin16yfiZP5iYWAD6yl4DkIdEcualmvBwwNRSgLHdQg9ohUTUlmIL4McYvMRX/icj+ajEjrAYKKT6QQ/AxVm2xKnKFBT0SRUZgORQOQrHcdxiW3IlBhcS5IDXQ5xYYf055JO4tFKswcG6AR1QAKPSm8nCOdrcv/AJmvTw/7k8pISCWJTLSVECpISHbiS2HOLMvT8k0rixIBKB1nN8s4F017nYtesMgoTXElz+kTqUweM0Eki98swJ/SCzX0naJCSpg+AzKQa40feSIsq05JLOlZcKKXSHIS941LhmOLYRYtmkRKIvJmKJSSLibwDHq0zL4/tDBppDdSb5s90TDoVLTpeXq1LSFG6UJ2tlivDbUWbIudx3PpWWaJqEzEpAC0hQvDaYhw+7HjFG0TPnJShJmywCVFV0pehSEkKDEVdjuFM4jtUnVMFWqaHCmFDeNPKIocNwx3mCkO2WJtslJUQqWtRSXGw9RR2FEmlDShG+IbZpaSs6s3woEGqVBqgjaHVOY5ZUiBek5S7OlGsvrUARea873jhsm6OYoMYpARs02l9Rbm6MGs1fpPalbLv8Js6nOrSXFTvBpi+ET2awy0EqQgJJDEjODR/UHM+sxW6SWsybJaZqetLkTVjKqUEisQkqk0OL3JPyfPPyr6d+d6RmlJeXK8Sj/Am8e1V7saOOizo0S9bL1v0d4X8cHr1a90bAFhd9ltYqitczaoXOqH1etvPUKuticLbrg1Rjx1OejZ0LoIT5a16y4UzJSGuu4mLCCp3DXXB9oh1rRY7zoULrWgXWmO/jDIVUNd+hGPMYmH6PFgEuUZpWVgrM0C9UFC7iUtmlSUbvpcwCw3xwSjFXzRoDoYGUTPICVkKJldUD7W3ReBubiCCYoW3o5q5c5etvaolNE7JI1VL16hOsLULiWri1mUNGa2U5NwTJmtDTGKTeMsAja2WQMnvcDFGzfMtcL94ydUHa8FX7tS1WLuWqOyFbJVGu37mLBHW2JWi0rllVWXNK3EwpKVX9UMHdLS8q38aEiJNpsKEIuhC1BM4LC5a2JUCuS3FJShBf7ZyqHu+hDZ9UZnRT69ZPxMn8xMLG5oedZTabIJYTfv2EOApyoTPHEukAHq5l6McgQ0yLVH0WrRklVVSwSoV4uGLtjSkKjRkhJBEtIIIZsaYNFqXgOQiKdPKSCE3nLDFhUAksDg+bCiq4OanOsONy79jLjg5yorWizkrCimoq4qwAKRh/ce9UXdGSXN7IYcT+3tiA6VkoJBVtZ4PizsDg9O/jF6z2tF0qB2WCnwDM5LmgDMaxwcOeWTJ+tHRcKVIuxCpTtdDh3JwFNxzq0RptEtTvMQWJBAUGBDuFbyGNDuNKQk62IIKUTJd8sEuoGpvAUevUmf6FbjG6iHCLGsIxDcRUducPBjKkqtRAIVIUMHDsWo7g4u44dlSX85JNJdws919+3idz1GbY1IKDqLbZs4hSUS1kLdpiFoSpNBdICwR6DhDvns8n6sW/vTv9WfLjSL9/8ApPoPqL+iFSsHA13Z92MFjdmZp7qop5XsjBlzgoEh6Fue5mxejRsdIJtUp3Aq76DDke+MPRSQUpcUK6gj+pmLx2dJccF+5wdZUtRXsjQlWuakJSmSpQaqgQBjxzz7Yg0nblqs829ImBKpa3qAQCmpL4HGJ9KTzLutLVq0gG8lSUgVqGJADMnNmUcI4jpp05s0+yzrPKnykKmJKDMC0rTdJYgAEKJKaYUvRhSbZ0kvB4FBGppTRSJSLwny5hv3WQpJoz3qKJZ6YRlxcXBBBBAAQQQQAEEEEAGr0U+vWT8TJ/MTCwnRT69ZPxMn8xMLAB9ZSw4AwpjuDVMWJUhQqw4VIYDAYdvbDdHpCkuCCzAtvAz3Nu7Yuxz9Uo53+roiWKPpr6spKsedCMxdD9hL9xiZUhCpakYpUCk5GoY8j6oniNQYuO0e0cfjKKoY4w+VFl31Kv8ACpbk7TlRUa7ypRT/AGutf+rgIjk6EkpIUkEG8lTu9UhSRi7ddeGZeNFKgaiEWph6hviy2RorWOxolp1aAyE+S5NTUiuWfNRi3DZaWDfFamHQhspWyxKWSpM1SDdADVFCS5GbuxqMAxBAMV/4MSUlc+ati9SADjkBxPwA1m0aUky13FrCVMCxBzLCrM75RGNN2clhMBoo0fyQVKA3kAEtubeIlyIw9Ii4VhLm6CA+OZ8lLCpOA7IwNOaRXZrBNnBTLRLJSVNRROw4NCxKacI6XSExKlqUMCx7gx9UecfKLpyTN0ZaLhBSZqJaFAgpmFKkLUUHygGUOaTlHbjJLCvY4fpylqX4Uv7PKdPdKLZbC9onrWPsvdQGqGQlkvxZ4x4IIyHYCCCCAAgi3ohcsT5JmtqxNQVuHF0KF5wKkM9I6gW3RqkLACULKZjKVLJDrQpCeqk3WNxbBLJJLPDSsi5V2OMgjrU2qypkqZUgrTKSAdUCSoIutdXI2gVVJJfAuziJbBpOwXiZyZf0irrSQAEgLCHCUVDFPF2OVHt+pHe/BxsEa3SBVmJl/NzRKLitm65QWv4VvBjv3gYRkxFk07Rq9FPr1k/EyfzEwsJ0U+vWT8TJ/MTCwDPonoRpiz6RQsVlWiQtUtYRMLsDRaQ9EFsMjeGdeus2i0IUFJK3D0KyQXepHafRuj5EttrmSrVOXKWuWoTVspCikjbOYrHXdH/lf0nZ1J1kwWmWGdEwByM2mAXgeJfkYzzwtu0ySZ9NwR5xoP5Z9GzyEzDMsyqfSJdP+pDsOJAju7BpWzzk3pM6XMTvQtKvUYocJLqiVlky6uKH18xnFEzZ4QFGWFzLwF0EJAHlEOSHxFTWmFQE0h0gscj6a0yJZdtualPrMUJvTnRaQ5t1m7JqVHuBeEovwFl5Vvn0ayqO/wAYinCpx9HHdFpDpHIs0ozbYpNmDsAtQJVR9kIcqzoA9MI4LpT8tljlIUmxhU+bgFKSUy08TeZSs6AZYx4LpbSk60zVTZ8xUyYoklSi+bsNyQ9AKCLoYW+vBFs9s6SfLlIS6bJZzOP8ydsp5hA2iOZTHMyflxtwJJs9lNabCww3UXXGPLYdLIBBIcOHDs+8PlFyxRXYVn0Yqda7do8qUUSbRPlEhgQlAV1BmoG4wJxBJPCPnvSVgmSJq5U0XVoLKDv6RiI+jejmnrPa5KFyVCoa4SApJAqkp3j948e+WCzpRpFRGK5aFK51R6kj4qdeSCUE17HP02SXqyjJV3OJgggig3hGx0em2ZOsNoreAQkXSbt47UwUoUsM32qPGPBAhNWdJbrdZxOnKlaky1hBQNSNkhSAoMtGzs6w0pXe0XzpDR4CjdlqXtFPitnaASBSWl2AeooVGpjm9HWyXLRNCkBalXLgUl00JvObwIpueLsvSsjUqBkI1t6jIdBGyz7bg9fe7iJbiLxpmivStjVfdEtKUmaLokpvTRdOraYlA1e0dwIDOS0Up1rs+oKfFlZQi7dlXVJISkLCl3aqJvF64GtWhkrStm1K71nRr72wQk6tnTiL7v1+8dhL0tZ9QoGzo114FJCdgjMKdbg9bDf3G4PTRqzdIWK8VJ1LF7qVSQAkUugtJcqZwal7rhSLzCDSuk7MZCkSlAEpIUlKLomKvS1JVsoSkpR41IKgDw2jFJGkrIqUlMySQvWBSjLAAYOGDqc0OFHOdIyLYZd9WqCxLfZvkFXaUgCDcCxpF7op9esn4mT+YmFhOin16yfiZP5iYWIkyrpj6xO/9q/+RinFzTH1id/7V/8AIxsK6XLusED6KXKLlwpMu8QFAioN4uNwAhOySSfVnNwR1Nq6YlZm+K+klGWb67yhszQCFXRhrR2IbN4rW7pNrJ0maZf0Sipiskm8pykEjZQMAlizmFb8D2x8nPw8SlGoBzy+yHV3CsdAOlJCkr1ZdMy8HmO41aJTKJTeK2QDfBFSS2ERWvpAlZJ1RBec3jAwE6QJKgRcqRdSpw2YbMFvwFR8mLLkLU11Ki5IDAlyA5A3kAg9sCZCyWCVElwzF6Y90bdg6SmVJly0yk3pZWoLJxVMStCiQ1RdUgN/483YSy+l8wLQsS0OhcxacaGbrNZji99Pm08YLfgEo92c8JStxwfDJnfk2cGqU7MXchmzGI5xrSukK0z9clCAdXqwmpS127gTUNkYuSul8wFB1aDcnTJuYJVNv33PEKSP/wAxvMFvwCUfJgypcxKgUhYUKggEEMWywrSH2qzzuvMTM2glV5YVUKolTnEFqHhGraek6lpCdUgNrWIdwZ6ZgmMdxKwW/wDGmK9u02Zku5cA8VJlu/8AJdjhm8PkKj5MiCCCGQCCCCAAggggAIIIIACCCCADV6KfXrJ+Jk/mJhYTop9esn4mT+YmFgA9+mdHLESSbLZySSSTJluf9sN8GrD90s3mZfuwsEACeDVh+6WbzMv3YPBqw/dLN5mX7sLBAAng1Yfulm8zL92DwasP3SzeZl+7CwQAJ4NWH7pZvMy/dg8GrD90s3mZfuwsEACeDVh+6WbzMv3YPBqw/dLN5mX7sLBAAng1Yfulm8zL92DwasP3SzeZl+7CwQAJ4NWH7pZvMy/dg8GrD90s3mZfuwsEACeDVh+6WbzMv3YPBqw/dLN5mX7sLBAAng1Yfulm8zL92DwasP3SzeZl+7CwQAJ4NWH7pZvMy/dg8GrD90s3mZfuwsEACeDVh+6WbzMv3YPBqw/dLN5mX7sLBABJZej1jStCk2WzpUFJIIkoBBBcEEJoYIII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8638419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8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534400" cy="4876800"/>
          </a:xfrm>
        </p:spPr>
        <p:txBody>
          <a:bodyPr/>
          <a:lstStyle/>
          <a:p>
            <a:r>
              <a:rPr lang="es-ES" i="1" dirty="0" err="1" smtClean="0"/>
              <a:t>Conversazione</a:t>
            </a:r>
            <a:r>
              <a:rPr lang="es-ES" i="1" dirty="0" smtClean="0"/>
              <a:t> colla </a:t>
            </a:r>
            <a:r>
              <a:rPr lang="es-ES" i="1" dirty="0" err="1" smtClean="0"/>
              <a:t>sua</a:t>
            </a:r>
            <a:r>
              <a:rPr lang="es-ES" i="1" dirty="0" smtClean="0"/>
              <a:t> madre </a:t>
            </a:r>
            <a:r>
              <a:rPr lang="es-ES" dirty="0"/>
              <a:t>(</a:t>
            </a:r>
            <a:r>
              <a:rPr lang="es-ES" dirty="0">
                <a:solidFill>
                  <a:schemeClr val="tx2"/>
                </a:solidFill>
              </a:rPr>
              <a:t>2:3–5</a:t>
            </a:r>
            <a:r>
              <a:rPr lang="es-ES" dirty="0"/>
              <a:t>). </a:t>
            </a:r>
            <a:endParaRPr lang="es-ES" dirty="0" smtClean="0"/>
          </a:p>
          <a:p>
            <a:pPr lvl="1"/>
            <a:r>
              <a:rPr lang="es-ES" dirty="0" err="1" smtClean="0"/>
              <a:t>Sembra</a:t>
            </a:r>
            <a:r>
              <a:rPr lang="es-ES" dirty="0" smtClean="0"/>
              <a:t> che </a:t>
            </a:r>
            <a:r>
              <a:rPr lang="es-ES" dirty="0" err="1" smtClean="0"/>
              <a:t>Maria</a:t>
            </a:r>
            <a:r>
              <a:rPr lang="es-ES" dirty="0" smtClean="0"/>
              <a:t> era </a:t>
            </a:r>
            <a:r>
              <a:rPr lang="es-ES" dirty="0"/>
              <a:t>presente </a:t>
            </a:r>
            <a:r>
              <a:rPr lang="es-ES" dirty="0" smtClean="0"/>
              <a:t>per </a:t>
            </a:r>
            <a:r>
              <a:rPr lang="es-ES" dirty="0" err="1" smtClean="0"/>
              <a:t>esser</a:t>
            </a:r>
            <a:r>
              <a:rPr lang="es-ES" dirty="0" smtClean="0"/>
              <a:t> </a:t>
            </a:r>
            <a:r>
              <a:rPr lang="es-ES" dirty="0" err="1" smtClean="0"/>
              <a:t>della</a:t>
            </a:r>
            <a:r>
              <a:rPr lang="es-ES" dirty="0" smtClean="0"/>
              <a:t> </a:t>
            </a:r>
            <a:r>
              <a:rPr lang="es-ES" dirty="0" err="1" smtClean="0"/>
              <a:t>famiglia</a:t>
            </a:r>
            <a:r>
              <a:rPr lang="es-ES" dirty="0" smtClean="0"/>
              <a:t> </a:t>
            </a:r>
            <a:r>
              <a:rPr lang="es-ES" dirty="0"/>
              <a:t>o </a:t>
            </a:r>
            <a:r>
              <a:rPr lang="es-ES" dirty="0" err="1" smtClean="0"/>
              <a:t>buona</a:t>
            </a:r>
            <a:r>
              <a:rPr lang="es-ES" dirty="0" smtClean="0"/>
              <a:t> </a:t>
            </a:r>
            <a:r>
              <a:rPr lang="es-ES" dirty="0" err="1" smtClean="0"/>
              <a:t>amica</a:t>
            </a:r>
            <a:r>
              <a:rPr lang="es-ES" dirty="0" smtClean="0"/>
              <a:t> </a:t>
            </a:r>
            <a:r>
              <a:rPr lang="es-ES" dirty="0" err="1" smtClean="0"/>
              <a:t>dei</a:t>
            </a:r>
            <a:r>
              <a:rPr lang="es-ES" dirty="0" smtClean="0"/>
              <a:t> </a:t>
            </a:r>
            <a:r>
              <a:rPr lang="es-ES" dirty="0" err="1" smtClean="0"/>
              <a:t>sposi</a:t>
            </a:r>
            <a:r>
              <a:rPr lang="es-ES" dirty="0" smtClean="0"/>
              <a:t>. </a:t>
            </a:r>
          </a:p>
          <a:p>
            <a:pPr lvl="1"/>
            <a:r>
              <a:rPr lang="es-ES" dirty="0" smtClean="0"/>
              <a:t>Dio </a:t>
            </a:r>
            <a:r>
              <a:rPr lang="es-ES" dirty="0" err="1" smtClean="0"/>
              <a:t>usò</a:t>
            </a:r>
            <a:r>
              <a:rPr lang="es-ES" dirty="0" smtClean="0"/>
              <a:t> come </a:t>
            </a:r>
            <a:r>
              <a:rPr lang="es-ES" dirty="0" err="1" smtClean="0"/>
              <a:t>strumento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relazione</a:t>
            </a:r>
            <a:r>
              <a:rPr lang="es-ES" dirty="0" smtClean="0"/>
              <a:t> che </a:t>
            </a:r>
            <a:r>
              <a:rPr lang="es-ES" dirty="0" err="1" smtClean="0"/>
              <a:t>Maria</a:t>
            </a:r>
            <a:r>
              <a:rPr lang="es-ES" dirty="0" smtClean="0"/>
              <a:t>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coi</a:t>
            </a:r>
            <a:r>
              <a:rPr lang="es-ES" dirty="0" smtClean="0"/>
              <a:t> </a:t>
            </a:r>
            <a:r>
              <a:rPr lang="es-ES" dirty="0" err="1" smtClean="0"/>
              <a:t>sposi</a:t>
            </a:r>
            <a:r>
              <a:rPr lang="es-ES" dirty="0" smtClean="0"/>
              <a:t>, perché Cristo </a:t>
            </a:r>
            <a:r>
              <a:rPr lang="es-ES" dirty="0" err="1" smtClean="0"/>
              <a:t>fosse</a:t>
            </a:r>
            <a:r>
              <a:rPr lang="es-ES" dirty="0" smtClean="0"/>
              <a:t> </a:t>
            </a:r>
            <a:r>
              <a:rPr lang="es-ES" dirty="0" err="1" smtClean="0"/>
              <a:t>invitato</a:t>
            </a:r>
            <a:r>
              <a:rPr lang="es-ES" dirty="0"/>
              <a:t>, </a:t>
            </a:r>
            <a:r>
              <a:rPr lang="es-ES" dirty="0" err="1" smtClean="0"/>
              <a:t>propiziando</a:t>
            </a:r>
            <a:r>
              <a:rPr lang="es-ES" dirty="0" smtClean="0"/>
              <a:t> </a:t>
            </a:r>
            <a:r>
              <a:rPr lang="es-ES" dirty="0" err="1" smtClean="0"/>
              <a:t>così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scena</a:t>
            </a:r>
            <a:r>
              <a:rPr lang="es-ES" dirty="0" smtClean="0"/>
              <a:t> per </a:t>
            </a:r>
            <a:r>
              <a:rPr lang="es-ES" dirty="0" err="1" smtClean="0"/>
              <a:t>questo</a:t>
            </a:r>
            <a:r>
              <a:rPr lang="es-ES" dirty="0" smtClean="0"/>
              <a:t> primo </a:t>
            </a:r>
            <a:r>
              <a:rPr lang="es-ES" dirty="0" err="1" smtClean="0"/>
              <a:t>segno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Supponiamo</a:t>
            </a:r>
            <a:r>
              <a:rPr lang="es-ES" dirty="0" smtClean="0"/>
              <a:t> che </a:t>
            </a:r>
            <a:r>
              <a:rPr lang="es-ES" dirty="0" err="1" smtClean="0"/>
              <a:t>Maria</a:t>
            </a:r>
            <a:r>
              <a:rPr lang="es-ES" dirty="0" smtClean="0"/>
              <a:t> </a:t>
            </a:r>
            <a:r>
              <a:rPr lang="es-ES" dirty="0" err="1" smtClean="0"/>
              <a:t>aveva</a:t>
            </a:r>
            <a:r>
              <a:rPr lang="es-ES" dirty="0" smtClean="0"/>
              <a:t> da </a:t>
            </a:r>
            <a:r>
              <a:rPr lang="es-ES" dirty="0" err="1" smtClean="0"/>
              <a:t>fare</a:t>
            </a:r>
            <a:r>
              <a:rPr lang="es-ES" dirty="0" smtClean="0"/>
              <a:t> con </a:t>
            </a:r>
            <a:r>
              <a:rPr lang="es-ES" dirty="0"/>
              <a:t>la </a:t>
            </a:r>
            <a:r>
              <a:rPr lang="es-ES" dirty="0" err="1" smtClean="0"/>
              <a:t>direzionede</a:t>
            </a:r>
            <a:r>
              <a:rPr lang="es-ES" dirty="0" smtClean="0"/>
              <a:t> le </a:t>
            </a:r>
            <a:r>
              <a:rPr lang="es-ES" dirty="0" err="1" smtClean="0"/>
              <a:t>attività</a:t>
            </a:r>
            <a:r>
              <a:rPr lang="es-ES" dirty="0" smtClean="0"/>
              <a:t>, </a:t>
            </a:r>
            <a:r>
              <a:rPr lang="es-ES" dirty="0" err="1" smtClean="0"/>
              <a:t>quindi</a:t>
            </a:r>
            <a:r>
              <a:rPr lang="es-ES" dirty="0" smtClean="0"/>
              <a:t> ha </a:t>
            </a:r>
            <a:r>
              <a:rPr lang="es-ES" dirty="0" err="1" smtClean="0"/>
              <a:t>informato</a:t>
            </a:r>
            <a:r>
              <a:rPr lang="es-ES" dirty="0" smtClean="0"/>
              <a:t> a </a:t>
            </a:r>
            <a:r>
              <a:rPr lang="es-ES" dirty="0" err="1" smtClean="0"/>
              <a:t>Gesù</a:t>
            </a:r>
            <a:r>
              <a:rPr lang="es-ES" dirty="0" smtClean="0"/>
              <a:t> </a:t>
            </a:r>
            <a:r>
              <a:rPr lang="es-ES" dirty="0" err="1" smtClean="0"/>
              <a:t>della</a:t>
            </a:r>
            <a:r>
              <a:rPr lang="es-ES" dirty="0" smtClean="0"/>
              <a:t> </a:t>
            </a:r>
            <a:r>
              <a:rPr lang="es-ES" dirty="0" err="1" smtClean="0"/>
              <a:t>mancanza</a:t>
            </a:r>
            <a:r>
              <a:rPr lang="es-ES" dirty="0" smtClean="0"/>
              <a:t> di vino. 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2390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dirty="0" smtClean="0"/>
              <a:t>Non è </a:t>
            </a:r>
            <a:r>
              <a:rPr lang="en-US" dirty="0" err="1" smtClean="0"/>
              <a:t>arrivata</a:t>
            </a:r>
            <a:r>
              <a:rPr lang="en-US" dirty="0" smtClean="0"/>
              <a:t> </a:t>
            </a:r>
            <a:r>
              <a:rPr lang="en-US" dirty="0" err="1" smtClean="0"/>
              <a:t>l’ora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2:1-4)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28093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9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534400" cy="4876800"/>
          </a:xfrm>
        </p:spPr>
        <p:txBody>
          <a:bodyPr/>
          <a:lstStyle/>
          <a:p>
            <a:r>
              <a:rPr lang="es-ES" dirty="0" smtClean="0"/>
              <a:t>Non </a:t>
            </a:r>
            <a:r>
              <a:rPr lang="es-ES" dirty="0" err="1" smtClean="0"/>
              <a:t>sappiamo</a:t>
            </a:r>
            <a:r>
              <a:rPr lang="es-ES" dirty="0" smtClean="0"/>
              <a:t> con che </a:t>
            </a:r>
            <a:r>
              <a:rPr lang="es-ES" dirty="0" err="1" smtClean="0"/>
              <a:t>obbiettivo</a:t>
            </a:r>
            <a:r>
              <a:rPr lang="es-ES" dirty="0" smtClean="0"/>
              <a:t> si è </a:t>
            </a:r>
            <a:r>
              <a:rPr lang="es-ES" dirty="0" err="1" smtClean="0"/>
              <a:t>avvicinata</a:t>
            </a:r>
            <a:r>
              <a:rPr lang="es-ES" dirty="0" smtClean="0"/>
              <a:t> al </a:t>
            </a:r>
            <a:r>
              <a:rPr lang="es-ES" dirty="0" err="1" smtClean="0"/>
              <a:t>suo</a:t>
            </a:r>
            <a:r>
              <a:rPr lang="es-ES" dirty="0" smtClean="0"/>
              <a:t> </a:t>
            </a:r>
            <a:r>
              <a:rPr lang="es-ES" dirty="0" err="1" smtClean="0"/>
              <a:t>figlo</a:t>
            </a:r>
            <a:r>
              <a:rPr lang="es-ES" dirty="0" smtClean="0"/>
              <a:t> per </a:t>
            </a:r>
            <a:r>
              <a:rPr lang="es-ES" dirty="0" err="1" smtClean="0"/>
              <a:t>dargli</a:t>
            </a:r>
            <a:r>
              <a:rPr lang="es-ES" dirty="0" smtClean="0"/>
              <a:t> </a:t>
            </a:r>
            <a:r>
              <a:rPr lang="es-ES" dirty="0" err="1" smtClean="0"/>
              <a:t>l’informa’zione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Lui</a:t>
            </a:r>
            <a:r>
              <a:rPr lang="es-ES" dirty="0" smtClean="0"/>
              <a:t> non era oriundo di Cana, </a:t>
            </a:r>
            <a:r>
              <a:rPr lang="es-ES" dirty="0" err="1" smtClean="0"/>
              <a:t>perciò</a:t>
            </a:r>
            <a:r>
              <a:rPr lang="es-ES" dirty="0" smtClean="0"/>
              <a:t>, non si </a:t>
            </a:r>
            <a:r>
              <a:rPr lang="es-ES" dirty="0" err="1" smtClean="0"/>
              <a:t>aspettarebbe</a:t>
            </a:r>
            <a:r>
              <a:rPr lang="es-ES" dirty="0" smtClean="0"/>
              <a:t> che </a:t>
            </a:r>
            <a:r>
              <a:rPr lang="es-ES" dirty="0" err="1" smtClean="0"/>
              <a:t>sapesse</a:t>
            </a:r>
            <a:r>
              <a:rPr lang="es-ES" dirty="0" smtClean="0"/>
              <a:t> </a:t>
            </a:r>
            <a:r>
              <a:rPr lang="es-ES" dirty="0" err="1" smtClean="0"/>
              <a:t>dove</a:t>
            </a:r>
            <a:r>
              <a:rPr lang="es-ES" dirty="0" smtClean="0"/>
              <a:t> comprare </a:t>
            </a:r>
            <a:r>
              <a:rPr lang="es-ES" dirty="0" err="1" smtClean="0"/>
              <a:t>più</a:t>
            </a:r>
            <a:r>
              <a:rPr lang="es-ES" dirty="0" smtClean="0"/>
              <a:t>  vino.</a:t>
            </a:r>
          </a:p>
          <a:p>
            <a:pPr lvl="1"/>
            <a:r>
              <a:rPr lang="es-ES" dirty="0" err="1" smtClean="0"/>
              <a:t>Esiste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posibilità</a:t>
            </a:r>
            <a:r>
              <a:rPr lang="es-ES" dirty="0" smtClean="0"/>
              <a:t> di che </a:t>
            </a:r>
            <a:r>
              <a:rPr lang="es-ES" dirty="0" err="1" smtClean="0"/>
              <a:t>lei</a:t>
            </a:r>
            <a:r>
              <a:rPr lang="es-ES" dirty="0" smtClean="0"/>
              <a:t> </a:t>
            </a:r>
            <a:r>
              <a:rPr lang="es-ES" dirty="0" err="1" smtClean="0"/>
              <a:t>aspettase</a:t>
            </a:r>
            <a:r>
              <a:rPr lang="es-ES" dirty="0" smtClean="0"/>
              <a:t> </a:t>
            </a:r>
            <a:r>
              <a:rPr lang="es-ES" dirty="0"/>
              <a:t>un </a:t>
            </a:r>
            <a:r>
              <a:rPr lang="es-ES" dirty="0" err="1" smtClean="0"/>
              <a:t>miracolo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Sarebbe</a:t>
            </a:r>
            <a:r>
              <a:rPr lang="es-ES" dirty="0" smtClean="0"/>
              <a:t> che </a:t>
            </a:r>
            <a:r>
              <a:rPr lang="es-ES" dirty="0" err="1" smtClean="0"/>
              <a:t>voleva</a:t>
            </a:r>
            <a:r>
              <a:rPr lang="es-ES" dirty="0" smtClean="0"/>
              <a:t> che </a:t>
            </a:r>
            <a:r>
              <a:rPr lang="es-ES" dirty="0" err="1" smtClean="0"/>
              <a:t>Gesù</a:t>
            </a:r>
            <a:r>
              <a:rPr lang="es-ES" dirty="0" smtClean="0"/>
              <a:t> </a:t>
            </a:r>
            <a:r>
              <a:rPr lang="es-ES" dirty="0" err="1" smtClean="0"/>
              <a:t>cominciasse</a:t>
            </a:r>
            <a:r>
              <a:rPr lang="es-ES" dirty="0" smtClean="0"/>
              <a:t> </a:t>
            </a:r>
            <a:r>
              <a:rPr lang="es-ES" dirty="0"/>
              <a:t>a </a:t>
            </a:r>
            <a:r>
              <a:rPr lang="es-ES" dirty="0" smtClean="0"/>
              <a:t>manifestare la </a:t>
            </a:r>
            <a:r>
              <a:rPr lang="es-ES" dirty="0" err="1" smtClean="0"/>
              <a:t>sua</a:t>
            </a:r>
            <a:r>
              <a:rPr lang="es-ES" dirty="0" smtClean="0"/>
              <a:t> vera natura? (</a:t>
            </a:r>
            <a:r>
              <a:rPr lang="es-ES" dirty="0" err="1" smtClean="0"/>
              <a:t>Platt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2390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dirty="0" smtClean="0"/>
              <a:t>Non è </a:t>
            </a:r>
            <a:r>
              <a:rPr lang="en-US" dirty="0" err="1" smtClean="0"/>
              <a:t>arrivata</a:t>
            </a:r>
            <a:r>
              <a:rPr lang="en-US" dirty="0" smtClean="0"/>
              <a:t> </a:t>
            </a:r>
            <a:r>
              <a:rPr lang="en-US" dirty="0" err="1" smtClean="0"/>
              <a:t>l’ora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2:1-4)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449781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10</a:t>
            </a:fld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534400" cy="4953000"/>
          </a:xfrm>
        </p:spPr>
        <p:txBody>
          <a:bodyPr/>
          <a:lstStyle/>
          <a:p>
            <a:r>
              <a:rPr lang="es-ES" i="1" dirty="0" err="1" smtClean="0"/>
              <a:t>Due</a:t>
            </a:r>
            <a:r>
              <a:rPr lang="es-ES" i="1" dirty="0" smtClean="0"/>
              <a:t> </a:t>
            </a:r>
            <a:r>
              <a:rPr lang="es-ES" i="1" dirty="0" err="1" smtClean="0"/>
              <a:t>risposte</a:t>
            </a:r>
            <a:r>
              <a:rPr lang="es-ES" i="1" dirty="0" smtClean="0"/>
              <a:t> del </a:t>
            </a:r>
            <a:r>
              <a:rPr lang="es-ES" i="1" dirty="0" err="1" smtClean="0"/>
              <a:t>Signore</a:t>
            </a:r>
            <a:r>
              <a:rPr lang="es-ES" i="1" dirty="0" smtClean="0"/>
              <a:t> </a:t>
            </a:r>
            <a:r>
              <a:rPr lang="es-ES" dirty="0"/>
              <a:t>(2:4</a:t>
            </a:r>
            <a:r>
              <a:rPr lang="es-ES" dirty="0" smtClean="0"/>
              <a:t>): </a:t>
            </a:r>
          </a:p>
          <a:p>
            <a:pPr lvl="1"/>
            <a:r>
              <a:rPr lang="es-ES" sz="2400" dirty="0" smtClean="0"/>
              <a:t>“Che </a:t>
            </a:r>
            <a:r>
              <a:rPr lang="es-ES" sz="2400" dirty="0" err="1" smtClean="0"/>
              <a:t>c’è</a:t>
            </a:r>
            <a:r>
              <a:rPr lang="es-ES" sz="2400" dirty="0" smtClean="0"/>
              <a:t> </a:t>
            </a:r>
            <a:r>
              <a:rPr lang="es-ES" sz="2400" dirty="0" err="1" smtClean="0"/>
              <a:t>fra</a:t>
            </a:r>
            <a:r>
              <a:rPr lang="es-ES" sz="2400" dirty="0" smtClean="0"/>
              <a:t> me e te, o </a:t>
            </a:r>
            <a:r>
              <a:rPr lang="es-ES" sz="2400" dirty="0" err="1" smtClean="0"/>
              <a:t>donna</a:t>
            </a:r>
            <a:r>
              <a:rPr lang="es-ES" sz="2400" dirty="0" smtClean="0"/>
              <a:t>?” </a:t>
            </a:r>
            <a:r>
              <a:rPr lang="es-ES" sz="2400" dirty="0" err="1" smtClean="0"/>
              <a:t>L’espressione</a:t>
            </a:r>
            <a:r>
              <a:rPr lang="es-ES" sz="2400" dirty="0" smtClean="0"/>
              <a:t> si trova in </a:t>
            </a:r>
            <a:r>
              <a:rPr lang="es-ES" sz="2400" dirty="0" err="1" smtClean="0"/>
              <a:t>varie</a:t>
            </a:r>
            <a:r>
              <a:rPr lang="es-ES" sz="2400" dirty="0" smtClean="0"/>
              <a:t> </a:t>
            </a:r>
            <a:r>
              <a:rPr lang="es-ES" sz="2400" dirty="0" err="1" smtClean="0"/>
              <a:t>altri</a:t>
            </a:r>
            <a:r>
              <a:rPr lang="es-ES" sz="2400" dirty="0" smtClean="0"/>
              <a:t> </a:t>
            </a:r>
            <a:r>
              <a:rPr lang="es-ES" sz="2400" dirty="0" err="1" smtClean="0"/>
              <a:t>parti</a:t>
            </a:r>
            <a:r>
              <a:rPr lang="es-ES" sz="2400" dirty="0" smtClean="0"/>
              <a:t> </a:t>
            </a:r>
            <a:r>
              <a:rPr lang="es-ES" sz="2400" dirty="0" err="1" smtClean="0"/>
              <a:t>della</a:t>
            </a:r>
            <a:r>
              <a:rPr lang="es-ES" sz="2400" dirty="0" smtClean="0"/>
              <a:t> </a:t>
            </a:r>
            <a:r>
              <a:rPr lang="es-ES" sz="2400" dirty="0" err="1" smtClean="0"/>
              <a:t>Bibbia</a:t>
            </a:r>
            <a:r>
              <a:rPr lang="es-ES" sz="2400" dirty="0" smtClean="0"/>
              <a:t> </a:t>
            </a:r>
            <a:r>
              <a:rPr lang="es-ES" sz="2400" dirty="0"/>
              <a:t>e</a:t>
            </a:r>
            <a:r>
              <a:rPr lang="es-ES" sz="2400" dirty="0" smtClean="0"/>
              <a:t> </a:t>
            </a:r>
            <a:r>
              <a:rPr lang="es-ES" sz="2400" dirty="0" err="1" smtClean="0"/>
              <a:t>il</a:t>
            </a:r>
            <a:r>
              <a:rPr lang="es-ES" sz="2400" dirty="0" smtClean="0"/>
              <a:t> </a:t>
            </a:r>
            <a:r>
              <a:rPr lang="es-ES" sz="2400" dirty="0" err="1" smtClean="0"/>
              <a:t>suo</a:t>
            </a:r>
            <a:r>
              <a:rPr lang="es-ES" sz="2400" dirty="0" smtClean="0"/>
              <a:t>  </a:t>
            </a:r>
            <a:r>
              <a:rPr lang="es-ES" sz="2400" dirty="0" err="1" smtClean="0"/>
              <a:t>senso</a:t>
            </a:r>
            <a:r>
              <a:rPr lang="es-ES" sz="2400" dirty="0" smtClean="0"/>
              <a:t> </a:t>
            </a:r>
            <a:r>
              <a:rPr lang="es-ES" sz="2400" dirty="0" err="1" smtClean="0"/>
              <a:t>esatto</a:t>
            </a:r>
            <a:r>
              <a:rPr lang="es-ES" sz="2400" dirty="0" smtClean="0"/>
              <a:t> </a:t>
            </a:r>
            <a:r>
              <a:rPr lang="es-ES" sz="2400" dirty="0" err="1" smtClean="0"/>
              <a:t>dipende</a:t>
            </a:r>
            <a:r>
              <a:rPr lang="es-ES" sz="2400" dirty="0" smtClean="0"/>
              <a:t> </a:t>
            </a:r>
            <a:r>
              <a:rPr lang="es-ES" sz="2400" dirty="0" err="1" smtClean="0"/>
              <a:t>dal</a:t>
            </a:r>
            <a:r>
              <a:rPr lang="es-ES" sz="2400" dirty="0" smtClean="0"/>
              <a:t> contesto</a:t>
            </a:r>
            <a:r>
              <a:rPr lang="es-ES" sz="2400" dirty="0"/>
              <a:t>. </a:t>
            </a:r>
            <a:endParaRPr lang="es-ES" sz="2400" dirty="0" smtClean="0"/>
          </a:p>
          <a:p>
            <a:pPr lvl="1"/>
            <a:r>
              <a:rPr lang="es-ES" sz="2400" dirty="0" err="1" smtClean="0"/>
              <a:t>Né</a:t>
            </a:r>
            <a:r>
              <a:rPr lang="es-ES" sz="2400" dirty="0" smtClean="0"/>
              <a:t> </a:t>
            </a:r>
            <a:r>
              <a:rPr lang="es-ES" sz="2400" dirty="0"/>
              <a:t>la </a:t>
            </a:r>
            <a:r>
              <a:rPr lang="es-ES" sz="2400" dirty="0" err="1" smtClean="0"/>
              <a:t>domanda</a:t>
            </a:r>
            <a:r>
              <a:rPr lang="es-ES" sz="2400" dirty="0" smtClean="0"/>
              <a:t> </a:t>
            </a:r>
            <a:r>
              <a:rPr lang="es-ES" sz="2400" dirty="0" err="1" smtClean="0"/>
              <a:t>né</a:t>
            </a:r>
            <a:r>
              <a:rPr lang="es-ES" sz="2400" dirty="0" smtClean="0"/>
              <a:t> </a:t>
            </a:r>
            <a:r>
              <a:rPr lang="es-ES" sz="2400" dirty="0" err="1"/>
              <a:t>i</a:t>
            </a:r>
            <a:r>
              <a:rPr lang="es-ES" sz="2400" dirty="0" err="1" smtClean="0"/>
              <a:t>l</a:t>
            </a:r>
            <a:r>
              <a:rPr lang="es-ES" sz="2400" dirty="0" smtClean="0"/>
              <a:t> termine “</a:t>
            </a:r>
            <a:r>
              <a:rPr lang="es-ES" sz="2400" dirty="0" err="1" smtClean="0"/>
              <a:t>donna</a:t>
            </a:r>
            <a:r>
              <a:rPr lang="es-ES" sz="2400" dirty="0" smtClean="0"/>
              <a:t>” </a:t>
            </a:r>
            <a:r>
              <a:rPr lang="es-ES" sz="2400" dirty="0" err="1" smtClean="0"/>
              <a:t>esprimono</a:t>
            </a:r>
            <a:r>
              <a:rPr lang="es-ES" sz="2400" dirty="0" smtClean="0"/>
              <a:t> </a:t>
            </a:r>
            <a:r>
              <a:rPr lang="es-ES" sz="2400" dirty="0" err="1" smtClean="0"/>
              <a:t>mancanza</a:t>
            </a:r>
            <a:r>
              <a:rPr lang="es-ES" sz="2400" dirty="0" smtClean="0"/>
              <a:t> di </a:t>
            </a:r>
            <a:r>
              <a:rPr lang="es-ES" sz="2400" dirty="0" err="1" smtClean="0"/>
              <a:t>rispetto</a:t>
            </a:r>
            <a:r>
              <a:rPr lang="es-ES" sz="2400" dirty="0"/>
              <a:t>, </a:t>
            </a:r>
            <a:r>
              <a:rPr lang="es-ES" sz="2400" dirty="0" smtClean="0"/>
              <a:t>anche se </a:t>
            </a:r>
            <a:r>
              <a:rPr lang="es-ES" sz="2400" dirty="0" err="1" smtClean="0"/>
              <a:t>nella</a:t>
            </a:r>
            <a:r>
              <a:rPr lang="es-ES" sz="2400" dirty="0" smtClean="0"/>
              <a:t> </a:t>
            </a:r>
            <a:r>
              <a:rPr lang="es-ES" sz="2400" dirty="0" err="1" smtClean="0"/>
              <a:t>lingua</a:t>
            </a:r>
            <a:r>
              <a:rPr lang="es-ES" sz="2400" dirty="0" smtClean="0"/>
              <a:t> (almeno in </a:t>
            </a:r>
            <a:r>
              <a:rPr lang="es-ES" sz="2400" dirty="0" err="1" smtClean="0"/>
              <a:t>spagnolo</a:t>
            </a:r>
            <a:r>
              <a:rPr lang="es-ES" sz="2400" dirty="0" smtClean="0"/>
              <a:t>) </a:t>
            </a:r>
            <a:r>
              <a:rPr lang="es-ES" sz="2400" dirty="0" err="1" smtClean="0"/>
              <a:t>sembra</a:t>
            </a:r>
            <a:r>
              <a:rPr lang="es-ES" sz="2400" dirty="0" smtClean="0"/>
              <a:t> di </a:t>
            </a:r>
            <a:r>
              <a:rPr lang="es-ES" sz="2400" dirty="0" err="1" smtClean="0"/>
              <a:t>essere</a:t>
            </a:r>
            <a:r>
              <a:rPr lang="es-ES" sz="2400" dirty="0" smtClean="0"/>
              <a:t> </a:t>
            </a:r>
            <a:r>
              <a:rPr lang="es-ES" sz="2400" dirty="0" err="1" smtClean="0"/>
              <a:t>così</a:t>
            </a:r>
            <a:r>
              <a:rPr lang="es-ES" sz="2400" dirty="0" smtClean="0"/>
              <a:t>. </a:t>
            </a:r>
          </a:p>
          <a:p>
            <a:pPr lvl="1"/>
            <a:r>
              <a:rPr lang="es-ES" sz="2400" dirty="0" err="1" smtClean="0"/>
              <a:t>Lui</a:t>
            </a:r>
            <a:r>
              <a:rPr lang="es-ES" sz="2400" dirty="0" smtClean="0"/>
              <a:t> </a:t>
            </a:r>
            <a:r>
              <a:rPr lang="es-ES" sz="2400" dirty="0" err="1" smtClean="0"/>
              <a:t>voleva</a:t>
            </a:r>
            <a:r>
              <a:rPr lang="es-ES" sz="2400" dirty="0" smtClean="0"/>
              <a:t> comunicare che </a:t>
            </a:r>
            <a:r>
              <a:rPr lang="es-ES" sz="2400" dirty="0" err="1" smtClean="0"/>
              <a:t>già</a:t>
            </a:r>
            <a:r>
              <a:rPr lang="es-ES" sz="2400" dirty="0" smtClean="0"/>
              <a:t> non era </a:t>
            </a:r>
            <a:r>
              <a:rPr lang="es-ES" sz="2400" dirty="0" err="1" smtClean="0"/>
              <a:t>limitato</a:t>
            </a:r>
            <a:r>
              <a:rPr lang="es-ES" sz="2400" dirty="0" smtClean="0"/>
              <a:t> al </a:t>
            </a:r>
            <a:r>
              <a:rPr lang="es-ES" sz="2400" dirty="0" err="1" smtClean="0"/>
              <a:t>orario</a:t>
            </a:r>
            <a:r>
              <a:rPr lang="es-ES" sz="2400" dirty="0" smtClean="0"/>
              <a:t> </a:t>
            </a:r>
            <a:r>
              <a:rPr lang="es-ES" sz="2400" dirty="0"/>
              <a:t>o </a:t>
            </a:r>
            <a:r>
              <a:rPr lang="es-ES" sz="2400" dirty="0" smtClean="0"/>
              <a:t>piano </a:t>
            </a:r>
            <a:r>
              <a:rPr lang="es-ES" sz="2400" dirty="0" err="1" smtClean="0"/>
              <a:t>familiare</a:t>
            </a:r>
            <a:r>
              <a:rPr lang="es-ES" sz="2400" dirty="0" smtClean="0"/>
              <a:t> </a:t>
            </a:r>
            <a:r>
              <a:rPr lang="es-ES" sz="2400" dirty="0" err="1" smtClean="0"/>
              <a:t>diretto</a:t>
            </a:r>
            <a:r>
              <a:rPr lang="es-ES" sz="2400" dirty="0" smtClean="0"/>
              <a:t> per </a:t>
            </a:r>
            <a:r>
              <a:rPr lang="es-ES" sz="2400" dirty="0" err="1" smtClean="0"/>
              <a:t>sua</a:t>
            </a:r>
            <a:r>
              <a:rPr lang="es-ES" sz="2400" dirty="0" smtClean="0"/>
              <a:t> madre</a:t>
            </a:r>
            <a:r>
              <a:rPr lang="es-ES" sz="2400" dirty="0"/>
              <a:t>. </a:t>
            </a:r>
            <a:endParaRPr lang="es-ES" sz="2400" dirty="0" smtClean="0"/>
          </a:p>
          <a:p>
            <a:pPr lvl="1"/>
            <a:r>
              <a:rPr lang="es-ES" sz="2400" dirty="0" smtClean="0"/>
              <a:t>Con </a:t>
            </a:r>
            <a:r>
              <a:rPr lang="es-ES" sz="2400" dirty="0" err="1" smtClean="0"/>
              <a:t>tutta</a:t>
            </a:r>
            <a:r>
              <a:rPr lang="es-ES" sz="2400" dirty="0" smtClean="0"/>
              <a:t> </a:t>
            </a:r>
            <a:r>
              <a:rPr lang="es-ES" sz="2400" dirty="0"/>
              <a:t>la </a:t>
            </a:r>
            <a:r>
              <a:rPr lang="es-ES" sz="2400" dirty="0" err="1" smtClean="0"/>
              <a:t>tenerezza</a:t>
            </a:r>
            <a:r>
              <a:rPr lang="es-ES" sz="2400" dirty="0" smtClean="0"/>
              <a:t> </a:t>
            </a:r>
            <a:r>
              <a:rPr lang="es-ES" sz="2400" dirty="0" err="1" smtClean="0"/>
              <a:t>possibile</a:t>
            </a:r>
            <a:r>
              <a:rPr lang="es-ES" sz="2400" dirty="0"/>
              <a:t>, </a:t>
            </a:r>
            <a:r>
              <a:rPr lang="es-ES" sz="2400" dirty="0" err="1" smtClean="0"/>
              <a:t>gli</a:t>
            </a:r>
            <a:r>
              <a:rPr lang="es-ES" sz="2400" dirty="0" smtClean="0"/>
              <a:t> ha </a:t>
            </a:r>
            <a:r>
              <a:rPr lang="es-ES" sz="2400" dirty="0" err="1" smtClean="0"/>
              <a:t>fatto</a:t>
            </a:r>
            <a:r>
              <a:rPr lang="es-ES" sz="2400" dirty="0" smtClean="0"/>
              <a:t> </a:t>
            </a:r>
            <a:r>
              <a:rPr lang="es-ES" sz="2400" dirty="0" err="1" smtClean="0"/>
              <a:t>vedere</a:t>
            </a:r>
            <a:r>
              <a:rPr lang="es-ES" sz="2400" dirty="0" smtClean="0"/>
              <a:t> che </a:t>
            </a:r>
            <a:r>
              <a:rPr lang="es-ES" sz="2400" dirty="0" err="1" smtClean="0"/>
              <a:t>doveva</a:t>
            </a:r>
            <a:r>
              <a:rPr lang="es-ES" sz="2400" dirty="0" smtClean="0"/>
              <a:t> </a:t>
            </a:r>
            <a:r>
              <a:rPr lang="es-ES" sz="2400" dirty="0" err="1" smtClean="0"/>
              <a:t>obbedire</a:t>
            </a:r>
            <a:r>
              <a:rPr lang="es-ES" sz="2400" dirty="0" smtClean="0"/>
              <a:t> </a:t>
            </a:r>
            <a:r>
              <a:rPr lang="es-ES" sz="2400" dirty="0" err="1" smtClean="0"/>
              <a:t>altri</a:t>
            </a:r>
            <a:r>
              <a:rPr lang="es-ES" sz="2400" dirty="0" smtClean="0"/>
              <a:t> </a:t>
            </a:r>
            <a:r>
              <a:rPr lang="es-ES" sz="2400" dirty="0" err="1" smtClean="0"/>
              <a:t>ordini</a:t>
            </a:r>
            <a:r>
              <a:rPr lang="es-ES" sz="2400" dirty="0" smtClean="0"/>
              <a:t>. (</a:t>
            </a:r>
            <a:r>
              <a:rPr lang="es-ES" sz="2400" dirty="0" err="1" smtClean="0"/>
              <a:t>Platt</a:t>
            </a:r>
            <a:r>
              <a:rPr lang="es-ES" sz="2400" dirty="0" smtClean="0"/>
              <a:t>)</a:t>
            </a:r>
            <a:endParaRPr lang="es-ES" sz="2400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239000" cy="1462087"/>
          </a:xfrm>
        </p:spPr>
        <p:txBody>
          <a:bodyPr/>
          <a:lstStyle/>
          <a:p>
            <a:pPr marL="514350" indent="-514350">
              <a:spcBef>
                <a:spcPts val="600"/>
              </a:spcBef>
              <a:spcAft>
                <a:spcPts val="0"/>
              </a:spcAft>
              <a:buSzPct val="80000"/>
              <a:buFont typeface="+mj-lt"/>
              <a:buAutoNum type="arabicPeriod"/>
            </a:pPr>
            <a:r>
              <a:rPr lang="en-US" dirty="0" smtClean="0"/>
              <a:t>Non è </a:t>
            </a:r>
            <a:r>
              <a:rPr lang="en-US" dirty="0" err="1" smtClean="0"/>
              <a:t>arrivata</a:t>
            </a:r>
            <a:r>
              <a:rPr lang="en-US" dirty="0" smtClean="0"/>
              <a:t> </a:t>
            </a:r>
            <a:r>
              <a:rPr lang="en-US" dirty="0" err="1" smtClean="0"/>
              <a:t>l’ora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Gesù</a:t>
            </a:r>
            <a:r>
              <a:rPr lang="en-US" dirty="0" smtClean="0"/>
              <a:t> </a:t>
            </a:r>
            <a:r>
              <a:rPr lang="es-PR" dirty="0" smtClean="0"/>
              <a:t>(Giovanni 2:1-4)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1636486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28674" name="AutoShape 2" descr="https://sites.google.com/site/arxonmixail/Lot20Sodom20pillar20salt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980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https://sites.google.com/site/arxonmixail/Lot20Sodom20pillar20salt.jpg"/>
          <p:cNvSpPr>
            <a:spLocks noChangeAspect="1" noChangeArrowheads="1"/>
          </p:cNvSpPr>
          <p:nvPr/>
        </p:nvSpPr>
        <p:spPr bwMode="auto">
          <a:xfrm>
            <a:off x="63500" y="-136525"/>
            <a:ext cx="7620000" cy="9801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</a:t>
            </a:r>
            <a:r>
              <a:rPr lang="es-PR" dirty="0"/>
              <a:t>2:5-10</a:t>
            </a:r>
            <a:r>
              <a:rPr lang="es-PR" dirty="0" smtClean="0"/>
              <a:t>)</a:t>
            </a:r>
            <a:endParaRPr lang="es-PR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133600"/>
            <a:ext cx="6369050" cy="460482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763000" cy="32004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</a:t>
            </a:r>
            <a:r>
              <a:rPr lang="it-IT" dirty="0" smtClean="0"/>
              <a:t>Sua madre disse ai servitori: «Fate tutto quel che vi dirà». C'erano là sei recipienti di pietra, del tipo adoperato per la purificazione dei Giudei, i quali contenevano ciascuno due o tre misure. Gesù disse loro: «Riempite d'acqua i recipienti». Ed essi li riempirono fino all'orlo. Poi disse loro: «Adesso attingete e portatene al maestro di tavola». Ed essi gliene portarono. 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763000" cy="32004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“...</a:t>
            </a:r>
            <a:r>
              <a:rPr lang="it-IT" dirty="0" smtClean="0"/>
              <a:t> Quando il maestro di tavola ebbe assaggiato l'acqua che era diventata vino (egli non ne conosceva la provenienza, ma la sapevano bene i servitori che avevano attinto l'acqua), chiamò lo sposo e gli disse:«Ognuno serve prima il vino buono; e quando si è bevuto abbondantemente, il meno buono; tu, invece, hai tenuto il vino buono fino ad ora».</a:t>
            </a:r>
            <a:r>
              <a:rPr lang="es-ES" dirty="0" smtClean="0"/>
              <a:t>”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35164416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876800"/>
          </a:xfrm>
        </p:spPr>
        <p:txBody>
          <a:bodyPr/>
          <a:lstStyle/>
          <a:p>
            <a:r>
              <a:rPr lang="es-ES" i="1" dirty="0" err="1" smtClean="0"/>
              <a:t>Maria</a:t>
            </a:r>
            <a:r>
              <a:rPr lang="es-ES" i="1" dirty="0" smtClean="0"/>
              <a:t> si </a:t>
            </a:r>
            <a:r>
              <a:rPr lang="es-ES" i="1" dirty="0" err="1" smtClean="0"/>
              <a:t>indirizza</a:t>
            </a:r>
            <a:r>
              <a:rPr lang="es-ES" i="1" dirty="0" smtClean="0"/>
              <a:t> </a:t>
            </a:r>
            <a:r>
              <a:rPr lang="es-ES" i="1" dirty="0" err="1" smtClean="0"/>
              <a:t>ai</a:t>
            </a:r>
            <a:r>
              <a:rPr lang="es-ES" i="1" dirty="0" smtClean="0"/>
              <a:t> </a:t>
            </a:r>
            <a:r>
              <a:rPr lang="es-ES" i="1" dirty="0" err="1" smtClean="0"/>
              <a:t>servienti</a:t>
            </a:r>
            <a:r>
              <a:rPr lang="es-ES" i="1" dirty="0" smtClean="0"/>
              <a:t> </a:t>
            </a:r>
            <a:r>
              <a:rPr lang="es-ES" i="1" dirty="0"/>
              <a:t>e</a:t>
            </a:r>
            <a:r>
              <a:rPr lang="es-ES" i="1" dirty="0" smtClean="0"/>
              <a:t> </a:t>
            </a:r>
            <a:r>
              <a:rPr lang="es-ES" i="1" dirty="0" err="1" smtClean="0"/>
              <a:t>gli</a:t>
            </a:r>
            <a:r>
              <a:rPr lang="es-ES" i="1" dirty="0" smtClean="0"/>
              <a:t> ordina</a:t>
            </a:r>
            <a:r>
              <a:rPr lang="es-ES" i="1" dirty="0"/>
              <a:t>. </a:t>
            </a:r>
            <a:endParaRPr lang="es-ES" i="1" dirty="0" smtClean="0"/>
          </a:p>
          <a:p>
            <a:pPr lvl="1"/>
            <a:r>
              <a:rPr lang="es-ES" dirty="0" smtClean="0"/>
              <a:t>Tale ordine indica almeno </a:t>
            </a:r>
            <a:r>
              <a:rPr lang="es-ES" dirty="0" err="1" smtClean="0"/>
              <a:t>due</a:t>
            </a:r>
            <a:r>
              <a:rPr lang="es-ES" dirty="0" smtClean="0"/>
              <a:t> cose: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certa</a:t>
            </a:r>
            <a:r>
              <a:rPr lang="es-ES" dirty="0" smtClean="0"/>
              <a:t> </a:t>
            </a:r>
            <a:r>
              <a:rPr lang="es-ES" dirty="0" err="1" smtClean="0"/>
              <a:t>responsabilità</a:t>
            </a:r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 </a:t>
            </a:r>
            <a:r>
              <a:rPr lang="es-ES" dirty="0" err="1" smtClean="0"/>
              <a:t>autorità</a:t>
            </a:r>
            <a:r>
              <a:rPr lang="es-ES" dirty="0" smtClean="0"/>
              <a:t> </a:t>
            </a:r>
            <a:r>
              <a:rPr lang="es-ES" dirty="0" err="1" smtClean="0"/>
              <a:t>nella</a:t>
            </a:r>
            <a:r>
              <a:rPr lang="es-ES" dirty="0" smtClean="0"/>
              <a:t> casa, </a:t>
            </a:r>
            <a:r>
              <a:rPr lang="es-ES" dirty="0"/>
              <a:t>la </a:t>
            </a:r>
            <a:r>
              <a:rPr lang="es-ES" dirty="0" err="1" smtClean="0"/>
              <a:t>quale</a:t>
            </a:r>
            <a:r>
              <a:rPr lang="es-ES" dirty="0" smtClean="0"/>
              <a:t> i </a:t>
            </a:r>
            <a:r>
              <a:rPr lang="es-ES" dirty="0" err="1" smtClean="0"/>
              <a:t>servientie</a:t>
            </a:r>
            <a:r>
              <a:rPr lang="es-ES" dirty="0" smtClean="0"/>
              <a:t> </a:t>
            </a:r>
            <a:r>
              <a:rPr lang="es-ES" dirty="0" err="1" smtClean="0"/>
              <a:t>riconoscevano</a:t>
            </a:r>
            <a:r>
              <a:rPr lang="es-ES" dirty="0" smtClean="0"/>
              <a:t> </a:t>
            </a:r>
            <a:r>
              <a:rPr lang="es-ES" dirty="0"/>
              <a:t>e</a:t>
            </a:r>
            <a:r>
              <a:rPr lang="es-ES" dirty="0" smtClean="0"/>
              <a:t>,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s-ES" dirty="0" err="1" smtClean="0"/>
              <a:t>Nonostante</a:t>
            </a:r>
            <a:r>
              <a:rPr lang="es-ES" dirty="0" smtClean="0"/>
              <a:t> </a:t>
            </a:r>
            <a:r>
              <a:rPr lang="es-ES" dirty="0" err="1" smtClean="0"/>
              <a:t>l’apparente</a:t>
            </a:r>
            <a:r>
              <a:rPr lang="es-ES" dirty="0" smtClean="0"/>
              <a:t> </a:t>
            </a:r>
            <a:r>
              <a:rPr lang="es-ES" dirty="0"/>
              <a:t>negativa </a:t>
            </a:r>
            <a:r>
              <a:rPr lang="es-ES" dirty="0" smtClean="0"/>
              <a:t>di </a:t>
            </a:r>
            <a:r>
              <a:rPr lang="es-ES" dirty="0" err="1" smtClean="0"/>
              <a:t>Gesù</a:t>
            </a:r>
            <a:r>
              <a:rPr lang="es-ES" dirty="0" smtClean="0"/>
              <a:t>, </a:t>
            </a:r>
            <a:r>
              <a:rPr lang="es-ES" dirty="0" err="1" smtClean="0"/>
              <a:t>lei</a:t>
            </a:r>
            <a:r>
              <a:rPr lang="es-ES" dirty="0" smtClean="0"/>
              <a:t> </a:t>
            </a:r>
            <a:r>
              <a:rPr lang="es-ES" dirty="0" err="1" smtClean="0"/>
              <a:t>aspettava</a:t>
            </a:r>
            <a:r>
              <a:rPr lang="es-ES" dirty="0" smtClean="0"/>
              <a:t> che finalmente </a:t>
            </a:r>
            <a:r>
              <a:rPr lang="es-ES" dirty="0" err="1" smtClean="0"/>
              <a:t>lui</a:t>
            </a:r>
            <a:r>
              <a:rPr lang="es-ES" dirty="0" smtClean="0"/>
              <a:t> </a:t>
            </a:r>
            <a:r>
              <a:rPr lang="es-ES" dirty="0" err="1" smtClean="0"/>
              <a:t>farebbe</a:t>
            </a:r>
            <a:r>
              <a:rPr lang="es-ES" dirty="0" smtClean="0"/>
              <a:t> </a:t>
            </a:r>
            <a:r>
              <a:rPr lang="es-ES" dirty="0" err="1" smtClean="0"/>
              <a:t>qualcosa</a:t>
            </a:r>
            <a:r>
              <a:rPr lang="es-ES" dirty="0" smtClean="0"/>
              <a:t> pero </a:t>
            </a:r>
            <a:r>
              <a:rPr lang="es-ES" dirty="0" err="1" smtClean="0"/>
              <a:t>risolvere</a:t>
            </a:r>
            <a:r>
              <a:rPr lang="es-ES" dirty="0" smtClean="0"/>
              <a:t> la </a:t>
            </a:r>
            <a:r>
              <a:rPr lang="es-ES" dirty="0" err="1" smtClean="0"/>
              <a:t>mancanza</a:t>
            </a:r>
            <a:r>
              <a:rPr lang="es-ES" dirty="0" smtClean="0"/>
              <a:t> di vino.</a:t>
            </a:r>
          </a:p>
          <a:p>
            <a:pPr marL="571500" indent="-457200"/>
            <a:r>
              <a:rPr lang="es-ES" i="1" dirty="0" smtClean="0"/>
              <a:t>A </a:t>
            </a:r>
            <a:r>
              <a:rPr lang="es-ES" i="1" dirty="0" err="1" smtClean="0"/>
              <a:t>quelli</a:t>
            </a:r>
            <a:r>
              <a:rPr lang="es-ES" i="1" dirty="0" smtClean="0"/>
              <a:t> che </a:t>
            </a:r>
            <a:r>
              <a:rPr lang="es-ES" i="1" dirty="0" err="1" smtClean="0"/>
              <a:t>servevano</a:t>
            </a:r>
            <a:r>
              <a:rPr lang="es-ES" i="1" dirty="0" smtClean="0"/>
              <a:t> </a:t>
            </a:r>
            <a:r>
              <a:rPr lang="es-ES" dirty="0" smtClean="0"/>
              <a:t>[…] se </a:t>
            </a:r>
            <a:r>
              <a:rPr lang="es-ES" dirty="0"/>
              <a:t>traduce “</a:t>
            </a:r>
            <a:r>
              <a:rPr lang="es-ES" dirty="0" err="1" smtClean="0"/>
              <a:t>ai</a:t>
            </a:r>
            <a:r>
              <a:rPr lang="es-ES" dirty="0" smtClean="0"/>
              <a:t> </a:t>
            </a:r>
            <a:r>
              <a:rPr lang="es-ES" dirty="0" err="1" smtClean="0"/>
              <a:t>servienti</a:t>
            </a:r>
            <a:r>
              <a:rPr lang="es-ES" dirty="0" smtClean="0"/>
              <a:t>” </a:t>
            </a:r>
            <a:r>
              <a:rPr lang="es-ES" i="1" dirty="0"/>
              <a:t>(diakonos</a:t>
            </a:r>
            <a:r>
              <a:rPr lang="es-ES" i="1" baseline="30000" dirty="0"/>
              <a:t>1249</a:t>
            </a:r>
            <a:r>
              <a:rPr lang="es-ES" i="1" dirty="0"/>
              <a:t>). </a:t>
            </a:r>
            <a:endParaRPr lang="es-ES" i="1" dirty="0" smtClean="0"/>
          </a:p>
          <a:p>
            <a:pPr marL="971550" lvl="1" indent="-457200"/>
            <a:r>
              <a:rPr lang="es-ES" sz="2400" dirty="0" smtClean="0"/>
              <a:t>“diacono</a:t>
            </a:r>
            <a:r>
              <a:rPr lang="es-ES" sz="2400" dirty="0"/>
              <a:t>” </a:t>
            </a:r>
            <a:r>
              <a:rPr lang="es-ES" sz="2400" dirty="0" smtClean="0"/>
              <a:t>è </a:t>
            </a:r>
            <a:r>
              <a:rPr lang="es-ES" sz="2400" dirty="0"/>
              <a:t>la </a:t>
            </a:r>
            <a:r>
              <a:rPr lang="es-ES" sz="2400" dirty="0" err="1" smtClean="0"/>
              <a:t>translitterazione</a:t>
            </a:r>
            <a:r>
              <a:rPr lang="es-ES" sz="2400" dirty="0" smtClean="0"/>
              <a:t> di </a:t>
            </a:r>
            <a:r>
              <a:rPr lang="es-ES" sz="2400" dirty="0" err="1" smtClean="0"/>
              <a:t>questo</a:t>
            </a:r>
            <a:r>
              <a:rPr lang="es-ES" sz="2400" dirty="0" smtClean="0"/>
              <a:t> </a:t>
            </a:r>
            <a:r>
              <a:rPr lang="es-ES" sz="2400" dirty="0" err="1" smtClean="0"/>
              <a:t>vocabolo</a:t>
            </a:r>
            <a:r>
              <a:rPr lang="es-ES" sz="2400" dirty="0" smtClean="0"/>
              <a:t>.</a:t>
            </a:r>
            <a:endParaRPr lang="es-ES" sz="24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40164506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pPr marL="571500" indent="-457200"/>
            <a:r>
              <a:rPr lang="es-ES" i="1" dirty="0" smtClean="0"/>
              <a:t>A </a:t>
            </a:r>
            <a:r>
              <a:rPr lang="es-ES" i="1" dirty="0" err="1" smtClean="0"/>
              <a:t>quelli</a:t>
            </a:r>
            <a:r>
              <a:rPr lang="es-ES" i="1" dirty="0" smtClean="0"/>
              <a:t> che </a:t>
            </a:r>
            <a:r>
              <a:rPr lang="es-ES" i="1" dirty="0" err="1" smtClean="0"/>
              <a:t>servevano</a:t>
            </a:r>
            <a:r>
              <a:rPr lang="es-ES" i="1" dirty="0" smtClean="0"/>
              <a:t> </a:t>
            </a:r>
            <a:r>
              <a:rPr lang="es-ES" dirty="0" smtClean="0"/>
              <a:t>[…] se traduce “</a:t>
            </a:r>
            <a:r>
              <a:rPr lang="es-ES" dirty="0" err="1" smtClean="0"/>
              <a:t>ai</a:t>
            </a:r>
            <a:r>
              <a:rPr lang="es-ES" dirty="0" smtClean="0"/>
              <a:t> </a:t>
            </a:r>
            <a:r>
              <a:rPr lang="es-ES" dirty="0" err="1" smtClean="0"/>
              <a:t>servienti</a:t>
            </a:r>
            <a:r>
              <a:rPr lang="es-ES" dirty="0" smtClean="0"/>
              <a:t>” </a:t>
            </a:r>
            <a:r>
              <a:rPr lang="es-ES" i="1" dirty="0" smtClean="0"/>
              <a:t>(diakonos</a:t>
            </a:r>
            <a:r>
              <a:rPr lang="es-ES" i="1" baseline="30000" dirty="0" smtClean="0"/>
              <a:t>1249</a:t>
            </a:r>
            <a:r>
              <a:rPr lang="es-ES" i="1" dirty="0" smtClean="0"/>
              <a:t>). </a:t>
            </a:r>
          </a:p>
          <a:p>
            <a:pPr marL="971550" lvl="1" indent="-457200"/>
            <a:r>
              <a:rPr lang="es-ES" dirty="0" smtClean="0"/>
              <a:t>Normalmente si </a:t>
            </a:r>
            <a:r>
              <a:rPr lang="es-ES" dirty="0" err="1" smtClean="0"/>
              <a:t>riferisce</a:t>
            </a:r>
            <a:r>
              <a:rPr lang="es-ES" dirty="0" smtClean="0"/>
              <a:t> a </a:t>
            </a:r>
            <a:r>
              <a:rPr lang="es-ES" dirty="0" err="1" smtClean="0"/>
              <a:t>colui</a:t>
            </a:r>
            <a:r>
              <a:rPr lang="es-ES" dirty="0" smtClean="0"/>
              <a:t> che </a:t>
            </a:r>
            <a:r>
              <a:rPr lang="es-ES" dirty="0" err="1" smtClean="0"/>
              <a:t>serveva</a:t>
            </a:r>
            <a:r>
              <a:rPr lang="es-ES" dirty="0" smtClean="0"/>
              <a:t> la </a:t>
            </a:r>
            <a:r>
              <a:rPr lang="es-ES" dirty="0" err="1" smtClean="0"/>
              <a:t>tavola</a:t>
            </a:r>
            <a:r>
              <a:rPr lang="es-ES" dirty="0" smtClean="0"/>
              <a:t> </a:t>
            </a:r>
            <a:r>
              <a:rPr lang="es-ES" dirty="0"/>
              <a:t>o </a:t>
            </a:r>
            <a:r>
              <a:rPr lang="es-ES" dirty="0" smtClean="0"/>
              <a:t>che </a:t>
            </a:r>
            <a:r>
              <a:rPr lang="es-ES" dirty="0" err="1" smtClean="0"/>
              <a:t>realizzava</a:t>
            </a:r>
            <a:r>
              <a:rPr lang="es-ES" dirty="0" smtClean="0"/>
              <a:t> </a:t>
            </a:r>
            <a:r>
              <a:rPr lang="es-ES" dirty="0" err="1" smtClean="0"/>
              <a:t>un’altro</a:t>
            </a:r>
            <a:r>
              <a:rPr lang="es-ES" dirty="0" smtClean="0"/>
              <a:t> </a:t>
            </a:r>
            <a:r>
              <a:rPr lang="es-ES" dirty="0" err="1" smtClean="0"/>
              <a:t>lavoro</a:t>
            </a:r>
            <a:r>
              <a:rPr lang="es-ES" dirty="0" smtClean="0"/>
              <a:t> </a:t>
            </a:r>
            <a:r>
              <a:rPr lang="es-ES" dirty="0" err="1" smtClean="0"/>
              <a:t>umile</a:t>
            </a:r>
            <a:r>
              <a:rPr lang="es-ES" dirty="0" smtClean="0"/>
              <a:t> </a:t>
            </a:r>
            <a:r>
              <a:rPr lang="es-ES" dirty="0" err="1" smtClean="0"/>
              <a:t>nella</a:t>
            </a:r>
            <a:r>
              <a:rPr lang="es-ES" dirty="0" smtClean="0"/>
              <a:t> </a:t>
            </a:r>
            <a:r>
              <a:rPr lang="es-ES" dirty="0"/>
              <a:t>casa. </a:t>
            </a:r>
            <a:endParaRPr lang="es-ES" dirty="0" smtClean="0"/>
          </a:p>
          <a:p>
            <a:pPr marL="971550" lvl="1" indent="-457200"/>
            <a:r>
              <a:rPr lang="es-ES" sz="2600" dirty="0" smtClean="0"/>
              <a:t>Raymond </a:t>
            </a:r>
            <a:r>
              <a:rPr lang="es-ES" sz="2600" dirty="0"/>
              <a:t>Brown, un </a:t>
            </a:r>
            <a:r>
              <a:rPr lang="es-ES" sz="2600" dirty="0" err="1" smtClean="0"/>
              <a:t>cattòlico</a:t>
            </a:r>
            <a:r>
              <a:rPr lang="es-ES" sz="2600" dirty="0" smtClean="0"/>
              <a:t> </a:t>
            </a:r>
            <a:r>
              <a:rPr lang="es-ES" sz="2600" dirty="0"/>
              <a:t>romano, </a:t>
            </a:r>
            <a:r>
              <a:rPr lang="es-ES" sz="2600" dirty="0" smtClean="0"/>
              <a:t>ha </a:t>
            </a:r>
            <a:r>
              <a:rPr lang="es-ES" sz="2600" dirty="0" err="1" smtClean="0"/>
              <a:t>ragione</a:t>
            </a:r>
            <a:r>
              <a:rPr lang="es-ES" sz="2600" dirty="0" smtClean="0"/>
              <a:t> </a:t>
            </a:r>
            <a:r>
              <a:rPr lang="es-ES" sz="2600" dirty="0" err="1" smtClean="0"/>
              <a:t>quando</a:t>
            </a:r>
            <a:r>
              <a:rPr lang="es-ES" sz="2600" dirty="0" smtClean="0"/>
              <a:t> </a:t>
            </a:r>
            <a:r>
              <a:rPr lang="es-ES" sz="2600" dirty="0" err="1" smtClean="0"/>
              <a:t>rifiuta</a:t>
            </a:r>
            <a:r>
              <a:rPr lang="es-ES" sz="2600" dirty="0" smtClean="0"/>
              <a:t> </a:t>
            </a:r>
            <a:r>
              <a:rPr lang="es-ES" sz="2600" dirty="0" err="1" smtClean="0"/>
              <a:t>il</a:t>
            </a:r>
            <a:r>
              <a:rPr lang="es-ES" sz="2600" dirty="0" smtClean="0"/>
              <a:t> </a:t>
            </a:r>
            <a:r>
              <a:rPr lang="es-ES" sz="2600" dirty="0" err="1" smtClean="0"/>
              <a:t>concetto</a:t>
            </a:r>
            <a:r>
              <a:rPr lang="es-ES" sz="2600" dirty="0" smtClean="0"/>
              <a:t> di </a:t>
            </a:r>
            <a:r>
              <a:rPr lang="es-ES" sz="2600" dirty="0" err="1" smtClean="0"/>
              <a:t>alcuni</a:t>
            </a:r>
            <a:r>
              <a:rPr lang="es-ES" sz="2600" dirty="0" smtClean="0"/>
              <a:t> </a:t>
            </a:r>
            <a:r>
              <a:rPr lang="es-ES" sz="2600" dirty="0" err="1" smtClean="0"/>
              <a:t>scrittori</a:t>
            </a:r>
            <a:r>
              <a:rPr lang="es-ES" sz="2600" dirty="0" smtClean="0"/>
              <a:t> </a:t>
            </a:r>
            <a:r>
              <a:rPr lang="es-ES" sz="2600" dirty="0" err="1" smtClean="0"/>
              <a:t>cattòlici</a:t>
            </a:r>
            <a:r>
              <a:rPr lang="es-ES" sz="2600" dirty="0" smtClean="0"/>
              <a:t> che </a:t>
            </a:r>
            <a:r>
              <a:rPr lang="es-ES" sz="2600" dirty="0" err="1" smtClean="0"/>
              <a:t>praticamente</a:t>
            </a:r>
            <a:r>
              <a:rPr lang="es-ES" sz="2600" dirty="0" smtClean="0"/>
              <a:t> </a:t>
            </a:r>
            <a:r>
              <a:rPr lang="es-ES" sz="2600" dirty="0" err="1" smtClean="0"/>
              <a:t>attribuiscono</a:t>
            </a:r>
            <a:r>
              <a:rPr lang="es-ES" sz="2600" dirty="0" smtClean="0"/>
              <a:t> </a:t>
            </a:r>
            <a:r>
              <a:rPr lang="es-ES" sz="2600" dirty="0" err="1" smtClean="0"/>
              <a:t>il</a:t>
            </a:r>
            <a:r>
              <a:rPr lang="es-ES" sz="2600" dirty="0" smtClean="0"/>
              <a:t> </a:t>
            </a:r>
            <a:r>
              <a:rPr lang="es-ES" sz="2600" dirty="0" err="1" smtClean="0"/>
              <a:t>miracolo</a:t>
            </a:r>
            <a:r>
              <a:rPr lang="es-ES" sz="2600" dirty="0" smtClean="0"/>
              <a:t> a </a:t>
            </a:r>
            <a:r>
              <a:rPr lang="es-ES" sz="2600" dirty="0" err="1" smtClean="0"/>
              <a:t>Maria</a:t>
            </a:r>
            <a:r>
              <a:rPr lang="es-ES" sz="2600" dirty="0"/>
              <a:t>, indicando </a:t>
            </a:r>
            <a:r>
              <a:rPr lang="es-ES" sz="2600" dirty="0" smtClean="0"/>
              <a:t>che fu </a:t>
            </a:r>
            <a:r>
              <a:rPr lang="es-ES" sz="2600" dirty="0" err="1" smtClean="0"/>
              <a:t>lei</a:t>
            </a:r>
            <a:r>
              <a:rPr lang="es-ES" sz="2600" dirty="0" smtClean="0"/>
              <a:t> </a:t>
            </a:r>
            <a:r>
              <a:rPr lang="es-ES" sz="2600" dirty="0"/>
              <a:t>la </a:t>
            </a:r>
            <a:r>
              <a:rPr lang="es-ES" sz="2600" dirty="0" smtClean="0"/>
              <a:t>che </a:t>
            </a:r>
            <a:r>
              <a:rPr lang="es-ES" sz="2600" dirty="0" err="1" smtClean="0"/>
              <a:t>spinse</a:t>
            </a:r>
            <a:r>
              <a:rPr lang="es-ES" sz="2600" dirty="0" smtClean="0"/>
              <a:t>  </a:t>
            </a:r>
            <a:r>
              <a:rPr lang="es-ES" sz="2600" dirty="0" err="1" smtClean="0"/>
              <a:t>Gesù</a:t>
            </a:r>
            <a:r>
              <a:rPr lang="es-ES" sz="2600" dirty="0" smtClean="0"/>
              <a:t> ad avanzare </a:t>
            </a:r>
            <a:r>
              <a:rPr lang="es-ES" sz="2600" dirty="0" err="1"/>
              <a:t>i</a:t>
            </a:r>
            <a:r>
              <a:rPr lang="es-ES" sz="2600" dirty="0" err="1" smtClean="0"/>
              <a:t>l</a:t>
            </a:r>
            <a:r>
              <a:rPr lang="es-ES" sz="2600" dirty="0" smtClean="0"/>
              <a:t> </a:t>
            </a:r>
            <a:r>
              <a:rPr lang="es-ES" sz="2600" dirty="0"/>
              <a:t>momento </a:t>
            </a:r>
            <a:r>
              <a:rPr lang="es-ES" sz="2600" dirty="0" smtClean="0"/>
              <a:t>di </a:t>
            </a:r>
            <a:r>
              <a:rPr lang="es-ES" sz="2600" dirty="0" err="1" smtClean="0"/>
              <a:t>realizzare</a:t>
            </a:r>
            <a:r>
              <a:rPr lang="es-ES" sz="2600" dirty="0" smtClean="0"/>
              <a:t> </a:t>
            </a:r>
            <a:r>
              <a:rPr lang="es-ES" sz="2600" dirty="0" err="1" smtClean="0"/>
              <a:t>miracoli</a:t>
            </a:r>
            <a:r>
              <a:rPr lang="es-ES" sz="2600" dirty="0" smtClean="0"/>
              <a:t>. (</a:t>
            </a:r>
            <a:r>
              <a:rPr lang="es-ES" sz="2600" dirty="0" err="1" smtClean="0"/>
              <a:t>Bartley</a:t>
            </a:r>
            <a:r>
              <a:rPr lang="es-ES" sz="2600" dirty="0" smtClean="0"/>
              <a:t>)</a:t>
            </a:r>
            <a:endParaRPr lang="es-ES" sz="26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5242661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smtClean="0"/>
              <a:t>Le </a:t>
            </a:r>
            <a:r>
              <a:rPr lang="es-ES" dirty="0" err="1" smtClean="0"/>
              <a:t>sei</a:t>
            </a:r>
            <a:r>
              <a:rPr lang="es-ES" dirty="0" smtClean="0"/>
              <a:t> </a:t>
            </a:r>
            <a:r>
              <a:rPr lang="es-ES" dirty="0" err="1" smtClean="0"/>
              <a:t>concate</a:t>
            </a:r>
            <a:r>
              <a:rPr lang="es-ES" dirty="0" smtClean="0"/>
              <a:t> </a:t>
            </a:r>
            <a:r>
              <a:rPr lang="es-ES" dirty="0" err="1" smtClean="0"/>
              <a:t>erano</a:t>
            </a:r>
            <a:r>
              <a:rPr lang="es-ES" dirty="0" smtClean="0"/>
              <a:t> </a:t>
            </a:r>
            <a:r>
              <a:rPr lang="es-ES" i="1" dirty="0" smtClean="0"/>
              <a:t>per la </a:t>
            </a:r>
            <a:r>
              <a:rPr lang="es-ES" i="1" dirty="0" err="1" smtClean="0"/>
              <a:t>purificazione</a:t>
            </a:r>
            <a:r>
              <a:rPr lang="es-ES" i="1" dirty="0" smtClean="0"/>
              <a:t>, </a:t>
            </a:r>
            <a:r>
              <a:rPr lang="es-ES" i="1" dirty="0" err="1" smtClean="0"/>
              <a:t>secondo</a:t>
            </a:r>
            <a:r>
              <a:rPr lang="es-ES" i="1" dirty="0" smtClean="0"/>
              <a:t> </a:t>
            </a:r>
            <a:r>
              <a:rPr lang="es-ES" i="1" dirty="0"/>
              <a:t>un rito </a:t>
            </a:r>
            <a:r>
              <a:rPr lang="es-ES" i="1" dirty="0" err="1" smtClean="0"/>
              <a:t>ebreo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vv.6-7</a:t>
            </a:r>
            <a:r>
              <a:rPr lang="es-ES" dirty="0" smtClean="0"/>
              <a:t>)</a:t>
            </a:r>
            <a:r>
              <a:rPr lang="es-ES" i="1" dirty="0" smtClean="0"/>
              <a:t>. </a:t>
            </a:r>
          </a:p>
          <a:p>
            <a:pPr lvl="1"/>
            <a:r>
              <a:rPr lang="es-ES" dirty="0" smtClean="0"/>
              <a:t>Non </a:t>
            </a:r>
            <a:r>
              <a:rPr lang="es-ES" dirty="0"/>
              <a:t>era </a:t>
            </a:r>
            <a:r>
              <a:rPr lang="es-ES" dirty="0" err="1" smtClean="0"/>
              <a:t>assunto</a:t>
            </a:r>
            <a:r>
              <a:rPr lang="es-ES" dirty="0" smtClean="0"/>
              <a:t> di </a:t>
            </a:r>
            <a:r>
              <a:rPr lang="es-ES" dirty="0" err="1" smtClean="0"/>
              <a:t>igiene</a:t>
            </a:r>
            <a:r>
              <a:rPr lang="es-ES" dirty="0"/>
              <a:t>, </a:t>
            </a:r>
            <a:r>
              <a:rPr lang="es-ES" dirty="0" smtClean="0"/>
              <a:t>se non </a:t>
            </a:r>
            <a:r>
              <a:rPr lang="es-ES" dirty="0"/>
              <a:t>una </a:t>
            </a:r>
            <a:r>
              <a:rPr lang="es-ES" dirty="0" err="1" smtClean="0"/>
              <a:t>costume</a:t>
            </a:r>
            <a:r>
              <a:rPr lang="es-ES" dirty="0" smtClean="0"/>
              <a:t> </a:t>
            </a:r>
            <a:r>
              <a:rPr lang="es-ES" dirty="0" err="1" smtClean="0"/>
              <a:t>rituale</a:t>
            </a:r>
            <a:r>
              <a:rPr lang="es-ES" dirty="0" smtClean="0"/>
              <a:t> che le </a:t>
            </a:r>
            <a:r>
              <a:rPr lang="es-ES" dirty="0" err="1" smtClean="0"/>
              <a:t>autorità</a:t>
            </a:r>
            <a:r>
              <a:rPr lang="es-ES" dirty="0" smtClean="0"/>
              <a:t> </a:t>
            </a:r>
            <a:r>
              <a:rPr lang="es-ES" dirty="0" err="1" smtClean="0"/>
              <a:t>ebree</a:t>
            </a:r>
            <a:r>
              <a:rPr lang="es-ES" dirty="0" smtClean="0"/>
              <a:t> </a:t>
            </a:r>
            <a:r>
              <a:rPr lang="es-ES" dirty="0" err="1" smtClean="0"/>
              <a:t>esigevano</a:t>
            </a:r>
            <a:r>
              <a:rPr lang="es-ES" dirty="0" smtClean="0"/>
              <a:t> prima di </a:t>
            </a:r>
            <a:r>
              <a:rPr lang="es-ES" dirty="0" err="1" smtClean="0"/>
              <a:t>mangiare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In </a:t>
            </a:r>
            <a:r>
              <a:rPr lang="es-ES" dirty="0" err="1" smtClean="0"/>
              <a:t>ogni</a:t>
            </a:r>
            <a:r>
              <a:rPr lang="es-ES" dirty="0" smtClean="0"/>
              <a:t> </a:t>
            </a:r>
            <a:r>
              <a:rPr lang="es-ES" dirty="0" err="1" smtClean="0"/>
              <a:t>concata</a:t>
            </a:r>
            <a:r>
              <a:rPr lang="es-ES" dirty="0" smtClean="0"/>
              <a:t> </a:t>
            </a:r>
            <a:r>
              <a:rPr lang="es-ES" dirty="0" err="1" smtClean="0"/>
              <a:t>ci</a:t>
            </a:r>
            <a:r>
              <a:rPr lang="es-ES" dirty="0" smtClean="0"/>
              <a:t> </a:t>
            </a:r>
            <a:r>
              <a:rPr lang="es-ES" dirty="0" err="1" smtClean="0"/>
              <a:t>stavano</a:t>
            </a:r>
            <a:r>
              <a:rPr lang="es-ES" dirty="0" smtClean="0"/>
              <a:t> </a:t>
            </a:r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/>
              <a:t>o </a:t>
            </a:r>
            <a:r>
              <a:rPr lang="es-ES" dirty="0" err="1" smtClean="0"/>
              <a:t>tre</a:t>
            </a:r>
            <a:r>
              <a:rPr lang="es-ES" dirty="0" smtClean="0"/>
              <a:t> </a:t>
            </a:r>
            <a:r>
              <a:rPr lang="es-ES" dirty="0" err="1" smtClean="0"/>
              <a:t>misure</a:t>
            </a:r>
            <a:r>
              <a:rPr lang="es-ES" dirty="0" smtClean="0"/>
              <a:t>. </a:t>
            </a:r>
          </a:p>
          <a:p>
            <a:pPr lvl="1"/>
            <a:r>
              <a:rPr lang="es-ES" sz="2600" i="1" dirty="0" smtClean="0"/>
              <a:t>Una </a:t>
            </a:r>
            <a:r>
              <a:rPr lang="es-ES" sz="2600" i="1" dirty="0" err="1" smtClean="0"/>
              <a:t>misura</a:t>
            </a:r>
            <a:r>
              <a:rPr lang="es-ES" sz="2600" i="1" dirty="0" smtClean="0"/>
              <a:t> (metretes</a:t>
            </a:r>
            <a:r>
              <a:rPr lang="es-ES" sz="2600" i="1" baseline="30000" dirty="0" smtClean="0"/>
              <a:t>3355</a:t>
            </a:r>
            <a:r>
              <a:rPr lang="es-ES" sz="2600" i="1" dirty="0"/>
              <a:t>) </a:t>
            </a:r>
            <a:r>
              <a:rPr lang="es-ES" sz="2600" dirty="0"/>
              <a:t>era equivalente a </a:t>
            </a:r>
            <a:r>
              <a:rPr lang="es-ES" sz="2600" dirty="0" smtClean="0"/>
              <a:t>como </a:t>
            </a:r>
            <a:r>
              <a:rPr lang="es-ES" sz="2600" dirty="0"/>
              <a:t>30 </a:t>
            </a:r>
            <a:r>
              <a:rPr lang="es-ES" sz="2600" dirty="0" smtClean="0"/>
              <a:t>litri, </a:t>
            </a:r>
            <a:r>
              <a:rPr lang="es-ES" sz="2600" dirty="0" err="1" smtClean="0"/>
              <a:t>così</a:t>
            </a:r>
            <a:r>
              <a:rPr lang="es-ES" sz="2600" dirty="0" smtClean="0"/>
              <a:t> che in </a:t>
            </a:r>
            <a:r>
              <a:rPr lang="es-ES" sz="2600" dirty="0" err="1" smtClean="0"/>
              <a:t>ongi</a:t>
            </a:r>
            <a:r>
              <a:rPr lang="es-ES" sz="2600" dirty="0" smtClean="0"/>
              <a:t> </a:t>
            </a:r>
            <a:r>
              <a:rPr lang="es-ES" sz="2600" dirty="0" err="1" smtClean="0"/>
              <a:t>concata</a:t>
            </a:r>
            <a:r>
              <a:rPr lang="es-ES" sz="2600" dirty="0" smtClean="0"/>
              <a:t> </a:t>
            </a:r>
            <a:r>
              <a:rPr lang="es-ES" sz="2600" dirty="0" err="1" smtClean="0"/>
              <a:t>ci</a:t>
            </a:r>
            <a:r>
              <a:rPr lang="es-ES" sz="2600" dirty="0" smtClean="0"/>
              <a:t> </a:t>
            </a:r>
            <a:r>
              <a:rPr lang="es-ES" sz="2600" dirty="0" err="1" smtClean="0"/>
              <a:t>starebbero</a:t>
            </a:r>
            <a:r>
              <a:rPr lang="es-ES" sz="2600" dirty="0" smtClean="0"/>
              <a:t> come </a:t>
            </a:r>
            <a:r>
              <a:rPr lang="es-ES" sz="2600" dirty="0"/>
              <a:t>60 a 90 </a:t>
            </a:r>
            <a:r>
              <a:rPr lang="es-ES" sz="2600" dirty="0" smtClean="0"/>
              <a:t>litri. </a:t>
            </a:r>
            <a:r>
              <a:rPr lang="es-ES" sz="2600" dirty="0" err="1" smtClean="0"/>
              <a:t>Questo</a:t>
            </a:r>
            <a:r>
              <a:rPr lang="es-ES" sz="2600" dirty="0" smtClean="0"/>
              <a:t> numero </a:t>
            </a:r>
            <a:r>
              <a:rPr lang="es-ES" sz="2600" dirty="0" err="1" smtClean="0"/>
              <a:t>multiplicato</a:t>
            </a:r>
            <a:r>
              <a:rPr lang="es-ES" sz="2600" dirty="0" smtClean="0"/>
              <a:t> per </a:t>
            </a:r>
            <a:r>
              <a:rPr lang="es-ES" sz="2600" dirty="0" err="1" smtClean="0"/>
              <a:t>sei</a:t>
            </a:r>
            <a:r>
              <a:rPr lang="es-ES" sz="2600" dirty="0" smtClean="0"/>
              <a:t> </a:t>
            </a:r>
            <a:r>
              <a:rPr lang="es-ES" sz="2600" dirty="0" err="1" smtClean="0"/>
              <a:t>darebbe</a:t>
            </a:r>
            <a:r>
              <a:rPr lang="es-ES" sz="2600" dirty="0" smtClean="0"/>
              <a:t> </a:t>
            </a:r>
            <a:r>
              <a:rPr lang="es-ES" sz="2600" dirty="0" err="1" smtClean="0"/>
              <a:t>fra</a:t>
            </a:r>
            <a:r>
              <a:rPr lang="es-ES" sz="2600" dirty="0" smtClean="0"/>
              <a:t> </a:t>
            </a:r>
            <a:r>
              <a:rPr lang="es-ES" sz="2600" dirty="0"/>
              <a:t>400 </a:t>
            </a:r>
            <a:r>
              <a:rPr lang="es-ES" sz="2600" dirty="0" smtClean="0"/>
              <a:t>e </a:t>
            </a:r>
            <a:r>
              <a:rPr lang="es-ES" sz="2600" dirty="0"/>
              <a:t>500 </a:t>
            </a:r>
            <a:r>
              <a:rPr lang="es-ES" sz="2600" dirty="0" smtClean="0"/>
              <a:t>litri. (</a:t>
            </a:r>
            <a:r>
              <a:rPr lang="es-ES" sz="2600" dirty="0" err="1" smtClean="0"/>
              <a:t>Bartley</a:t>
            </a:r>
            <a:r>
              <a:rPr lang="es-ES" sz="2600" dirty="0" smtClean="0"/>
              <a:t>)</a:t>
            </a:r>
            <a:endParaRPr lang="es-ES" sz="260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1941110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it-IT" dirty="0" smtClean="0"/>
              <a:t>Ed essi li riempirono fino all'orlo.</a:t>
            </a:r>
            <a:endParaRPr lang="es-ES" i="1" dirty="0" smtClean="0"/>
          </a:p>
          <a:p>
            <a:pPr lvl="1"/>
            <a:r>
              <a:rPr lang="es-ES" dirty="0" err="1" smtClean="0"/>
              <a:t>Un’annotazione</a:t>
            </a:r>
            <a:r>
              <a:rPr lang="es-ES" dirty="0" smtClean="0"/>
              <a:t> importante.</a:t>
            </a:r>
          </a:p>
          <a:p>
            <a:pPr lvl="1"/>
            <a:r>
              <a:rPr lang="es-ES" dirty="0" smtClean="0"/>
              <a:t>Non </a:t>
            </a:r>
            <a:r>
              <a:rPr lang="es-ES" dirty="0" err="1" smtClean="0"/>
              <a:t>c’era</a:t>
            </a:r>
            <a:r>
              <a:rPr lang="es-ES" dirty="0" smtClean="0"/>
              <a:t> </a:t>
            </a:r>
            <a:r>
              <a:rPr lang="es-ES" dirty="0" err="1" smtClean="0"/>
              <a:t>luogo</a:t>
            </a:r>
            <a:r>
              <a:rPr lang="es-ES" dirty="0" smtClean="0"/>
              <a:t> per </a:t>
            </a:r>
            <a:r>
              <a:rPr lang="es-ES" dirty="0" err="1" smtClean="0"/>
              <a:t>aggiungere</a:t>
            </a:r>
            <a:r>
              <a:rPr lang="es-ES" dirty="0" smtClean="0"/>
              <a:t> </a:t>
            </a:r>
            <a:r>
              <a:rPr lang="es-ES" dirty="0" err="1" smtClean="0"/>
              <a:t>un’altra</a:t>
            </a:r>
            <a:r>
              <a:rPr lang="es-ES" dirty="0" smtClean="0"/>
              <a:t> </a:t>
            </a:r>
            <a:r>
              <a:rPr lang="es-ES" dirty="0" err="1" smtClean="0"/>
              <a:t>sostanza</a:t>
            </a:r>
            <a:r>
              <a:rPr lang="es-ES" dirty="0" smtClean="0"/>
              <a:t>.</a:t>
            </a:r>
          </a:p>
          <a:p>
            <a:pPr lvl="1"/>
            <a:r>
              <a:rPr lang="es-ES" dirty="0" err="1" smtClean="0"/>
              <a:t>Nel</a:t>
            </a:r>
            <a:r>
              <a:rPr lang="es-ES" dirty="0" smtClean="0"/>
              <a:t> momento di </a:t>
            </a:r>
            <a:r>
              <a:rPr lang="es-ES" dirty="0" err="1" smtClean="0"/>
              <a:t>realizzare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miracolo</a:t>
            </a:r>
            <a:r>
              <a:rPr lang="es-ES" dirty="0" smtClean="0"/>
              <a:t>, le </a:t>
            </a:r>
            <a:r>
              <a:rPr lang="es-ES" dirty="0" err="1" smtClean="0"/>
              <a:t>concate</a:t>
            </a:r>
            <a:r>
              <a:rPr lang="es-ES" dirty="0" smtClean="0"/>
              <a:t> </a:t>
            </a:r>
            <a:r>
              <a:rPr lang="es-ES" dirty="0" err="1" smtClean="0"/>
              <a:t>contenevano</a:t>
            </a:r>
            <a:r>
              <a:rPr lang="es-ES" dirty="0" smtClean="0"/>
              <a:t> solamente </a:t>
            </a:r>
            <a:r>
              <a:rPr lang="es-ES" dirty="0" err="1" smtClean="0"/>
              <a:t>acqua</a:t>
            </a:r>
            <a:r>
              <a:rPr lang="es-ES" dirty="0" smtClean="0"/>
              <a:t>. (</a:t>
            </a:r>
            <a:r>
              <a:rPr lang="es-ES" dirty="0" err="1" smtClean="0"/>
              <a:t>Bartley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26818750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/>
              <a:t>verbo </a:t>
            </a:r>
            <a:r>
              <a:rPr lang="es-ES" i="1" dirty="0" err="1" smtClean="0"/>
              <a:t>portatene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</a:t>
            </a:r>
            <a:r>
              <a:rPr lang="es-ES" dirty="0">
                <a:solidFill>
                  <a:schemeClr val="tx2"/>
                </a:solidFill>
              </a:rPr>
              <a:t>. 8</a:t>
            </a:r>
            <a:r>
              <a:rPr lang="es-ES" dirty="0"/>
              <a:t>), </a:t>
            </a:r>
            <a:r>
              <a:rPr lang="es-ES" dirty="0" err="1" smtClean="0"/>
              <a:t>insiem</a:t>
            </a:r>
            <a:r>
              <a:rPr lang="es-ES" dirty="0" smtClean="0"/>
              <a:t> col </a:t>
            </a:r>
            <a:r>
              <a:rPr lang="es-ES" dirty="0" err="1" smtClean="0"/>
              <a:t>avverbio</a:t>
            </a:r>
            <a:r>
              <a:rPr lang="es-ES" dirty="0" smtClean="0"/>
              <a:t> </a:t>
            </a:r>
            <a:r>
              <a:rPr lang="es-ES" i="1" dirty="0" err="1" smtClean="0"/>
              <a:t>adesso</a:t>
            </a:r>
            <a:r>
              <a:rPr lang="es-ES" i="1" dirty="0" smtClean="0"/>
              <a:t>.</a:t>
            </a:r>
          </a:p>
          <a:p>
            <a:pPr lvl="1"/>
            <a:r>
              <a:rPr lang="es-ES" dirty="0" smtClean="0"/>
              <a:t>Comando con </a:t>
            </a:r>
            <a:r>
              <a:rPr lang="es-ES" dirty="0" err="1" smtClean="0"/>
              <a:t>enfasi</a:t>
            </a:r>
            <a:r>
              <a:rPr lang="es-ES" dirty="0" smtClean="0"/>
              <a:t> in </a:t>
            </a:r>
            <a:r>
              <a:rPr lang="es-ES" dirty="0" err="1" smtClean="0"/>
              <a:t>un’obbedienza</a:t>
            </a:r>
            <a:r>
              <a:rPr lang="es-ES" dirty="0" smtClean="0"/>
              <a:t> </a:t>
            </a:r>
            <a:r>
              <a:rPr lang="es-ES" dirty="0" err="1" smtClean="0"/>
              <a:t>immediata</a:t>
            </a:r>
            <a:r>
              <a:rPr lang="es-ES" dirty="0" smtClean="0"/>
              <a:t>.</a:t>
            </a:r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19173554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19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err="1" smtClean="0"/>
              <a:t>Incaricato</a:t>
            </a:r>
            <a:r>
              <a:rPr lang="es-ES" dirty="0" smtClean="0"/>
              <a:t> </a:t>
            </a:r>
            <a:r>
              <a:rPr lang="es-ES" dirty="0"/>
              <a:t>del </a:t>
            </a:r>
            <a:r>
              <a:rPr lang="es-ES" dirty="0" err="1" smtClean="0"/>
              <a:t>banchetto</a:t>
            </a:r>
            <a:r>
              <a:rPr lang="es-ES" dirty="0" smtClean="0"/>
              <a:t> è </a:t>
            </a:r>
            <a:r>
              <a:rPr lang="es-ES" dirty="0" err="1" smtClean="0"/>
              <a:t>lett</a:t>
            </a:r>
            <a:r>
              <a:rPr lang="es-ES" dirty="0" smtClean="0"/>
              <a:t>. “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principale</a:t>
            </a:r>
            <a:r>
              <a:rPr lang="es-ES" dirty="0" smtClean="0"/>
              <a:t> </a:t>
            </a:r>
            <a:r>
              <a:rPr lang="es-ES" dirty="0" err="1" smtClean="0"/>
              <a:t>della</a:t>
            </a:r>
            <a:r>
              <a:rPr lang="es-ES" dirty="0" smtClean="0"/>
              <a:t> </a:t>
            </a:r>
            <a:r>
              <a:rPr lang="es-ES" dirty="0"/>
              <a:t>sala </a:t>
            </a:r>
            <a:r>
              <a:rPr lang="es-ES" dirty="0" smtClean="0"/>
              <a:t>di </a:t>
            </a:r>
            <a:r>
              <a:rPr lang="es-ES" dirty="0" err="1" smtClean="0"/>
              <a:t>festa</a:t>
            </a:r>
            <a:r>
              <a:rPr lang="es-ES" dirty="0"/>
              <a:t>”, un </a:t>
            </a:r>
            <a:r>
              <a:rPr lang="es-ES" dirty="0" smtClean="0"/>
              <a:t>termine </a:t>
            </a:r>
            <a:r>
              <a:rPr lang="es-ES" dirty="0" err="1" smtClean="0"/>
              <a:t>usato</a:t>
            </a:r>
            <a:r>
              <a:rPr lang="es-ES" dirty="0" smtClean="0"/>
              <a:t> </a:t>
            </a:r>
            <a:r>
              <a:rPr lang="es-ES" dirty="0" err="1" smtClean="0"/>
              <a:t>nel</a:t>
            </a:r>
            <a:r>
              <a:rPr lang="es-ES" dirty="0" smtClean="0"/>
              <a:t> NT solo </a:t>
            </a:r>
            <a:r>
              <a:rPr lang="es-ES" dirty="0" err="1" smtClean="0"/>
              <a:t>qui</a:t>
            </a:r>
            <a:r>
              <a:rPr lang="es-ES" dirty="0" smtClean="0"/>
              <a:t> e </a:t>
            </a:r>
            <a:r>
              <a:rPr lang="es-ES" dirty="0" err="1" smtClean="0"/>
              <a:t>nel</a:t>
            </a:r>
            <a:r>
              <a:rPr lang="es-ES" dirty="0" smtClean="0"/>
              <a:t> </a:t>
            </a:r>
            <a:r>
              <a:rPr lang="es-ES" dirty="0" smtClean="0">
                <a:solidFill>
                  <a:schemeClr val="tx2"/>
                </a:solidFill>
              </a:rPr>
              <a:t>v</a:t>
            </a:r>
            <a:r>
              <a:rPr lang="es-ES" dirty="0">
                <a:solidFill>
                  <a:schemeClr val="tx2"/>
                </a:solidFill>
              </a:rPr>
              <a:t>. 9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Alcuni</a:t>
            </a:r>
            <a:r>
              <a:rPr lang="es-ES" dirty="0" smtClean="0"/>
              <a:t> </a:t>
            </a:r>
            <a:r>
              <a:rPr lang="es-ES" dirty="0" err="1" smtClean="0"/>
              <a:t>suggeriscono</a:t>
            </a:r>
            <a:r>
              <a:rPr lang="es-ES" dirty="0" smtClean="0"/>
              <a:t> che </a:t>
            </a:r>
            <a:r>
              <a:rPr lang="es-ES" dirty="0" err="1" smtClean="0"/>
              <a:t>tratta</a:t>
            </a:r>
            <a:r>
              <a:rPr lang="es-ES" dirty="0" smtClean="0"/>
              <a:t> di </a:t>
            </a:r>
            <a:r>
              <a:rPr lang="es-ES" dirty="0"/>
              <a:t>un </a:t>
            </a:r>
            <a:r>
              <a:rPr lang="es-ES" dirty="0" err="1" smtClean="0"/>
              <a:t>serviente</a:t>
            </a:r>
            <a:r>
              <a:rPr lang="es-ES" dirty="0" smtClean="0"/>
              <a:t> che </a:t>
            </a:r>
            <a:r>
              <a:rPr lang="es-ES" dirty="0" err="1" smtClean="0"/>
              <a:t>avrebbe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dovere</a:t>
            </a:r>
            <a:r>
              <a:rPr lang="es-ES" dirty="0" smtClean="0"/>
              <a:t> di </a:t>
            </a:r>
            <a:r>
              <a:rPr lang="es-ES" dirty="0" err="1" smtClean="0"/>
              <a:t>provare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cibo</a:t>
            </a:r>
            <a:r>
              <a:rPr lang="es-ES" dirty="0" smtClean="0"/>
              <a:t> e la </a:t>
            </a:r>
            <a:r>
              <a:rPr lang="es-ES" dirty="0" err="1" smtClean="0"/>
              <a:t>bevanda</a:t>
            </a:r>
            <a:r>
              <a:rPr lang="es-ES" dirty="0" smtClean="0"/>
              <a:t> prima di </a:t>
            </a:r>
            <a:r>
              <a:rPr lang="es-ES" dirty="0" err="1" smtClean="0"/>
              <a:t>offrirle</a:t>
            </a:r>
            <a:r>
              <a:rPr lang="es-ES" dirty="0" smtClean="0"/>
              <a:t> </a:t>
            </a:r>
            <a:r>
              <a:rPr lang="es-ES" dirty="0" err="1" smtClean="0"/>
              <a:t>agli</a:t>
            </a:r>
            <a:r>
              <a:rPr lang="es-ES" dirty="0" smtClean="0"/>
              <a:t> </a:t>
            </a:r>
            <a:r>
              <a:rPr lang="es-ES" dirty="0" err="1" smtClean="0"/>
              <a:t>altri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Alcuni</a:t>
            </a:r>
            <a:r>
              <a:rPr lang="es-ES" dirty="0" smtClean="0"/>
              <a:t> </a:t>
            </a:r>
            <a:r>
              <a:rPr lang="es-ES" dirty="0" err="1" smtClean="0"/>
              <a:t>opinano</a:t>
            </a:r>
            <a:r>
              <a:rPr lang="es-ES" dirty="0" smtClean="0"/>
              <a:t> che si </a:t>
            </a:r>
            <a:r>
              <a:rPr lang="es-ES" dirty="0" err="1" smtClean="0"/>
              <a:t>riferisce</a:t>
            </a:r>
            <a:r>
              <a:rPr lang="es-ES" dirty="0" smtClean="0"/>
              <a:t> a </a:t>
            </a:r>
            <a:r>
              <a:rPr lang="es-ES" dirty="0"/>
              <a:t>uno </a:t>
            </a:r>
            <a:r>
              <a:rPr lang="es-ES" dirty="0" err="1" smtClean="0"/>
              <a:t>dei</a:t>
            </a:r>
            <a:r>
              <a:rPr lang="es-ES" dirty="0" smtClean="0"/>
              <a:t> </a:t>
            </a:r>
            <a:r>
              <a:rPr lang="es-ES" dirty="0" err="1" smtClean="0"/>
              <a:t>ospiti</a:t>
            </a:r>
            <a:r>
              <a:rPr lang="es-ES" dirty="0" smtClean="0"/>
              <a:t>  </a:t>
            </a:r>
            <a:r>
              <a:rPr lang="es-ES" dirty="0" err="1" smtClean="0"/>
              <a:t>scelto</a:t>
            </a:r>
            <a:r>
              <a:rPr lang="es-ES" dirty="0" smtClean="0"/>
              <a:t> per </a:t>
            </a:r>
            <a:r>
              <a:rPr lang="es-ES" dirty="0" err="1" smtClean="0"/>
              <a:t>presiedere</a:t>
            </a:r>
            <a:r>
              <a:rPr lang="es-ES" dirty="0" smtClean="0"/>
              <a:t> </a:t>
            </a:r>
            <a:r>
              <a:rPr lang="es-ES" dirty="0" err="1" smtClean="0"/>
              <a:t>nel</a:t>
            </a:r>
            <a:r>
              <a:rPr lang="es-ES" dirty="0" smtClean="0"/>
              <a:t> </a:t>
            </a:r>
            <a:r>
              <a:rPr lang="es-ES" dirty="0" err="1" smtClean="0"/>
              <a:t>banchetto</a:t>
            </a:r>
            <a:r>
              <a:rPr lang="es-ES" dirty="0" smtClean="0"/>
              <a:t>, </a:t>
            </a:r>
            <a:r>
              <a:rPr lang="es-ES" dirty="0" err="1" smtClean="0"/>
              <a:t>secondo</a:t>
            </a:r>
            <a:r>
              <a:rPr lang="es-ES" dirty="0" smtClean="0"/>
              <a:t> la </a:t>
            </a:r>
            <a:r>
              <a:rPr lang="es-ES" dirty="0" err="1" smtClean="0"/>
              <a:t>costume</a:t>
            </a:r>
            <a:r>
              <a:rPr lang="es-ES" dirty="0" smtClean="0"/>
              <a:t> </a:t>
            </a:r>
            <a:r>
              <a:rPr lang="es-ES" dirty="0" err="1" smtClean="0"/>
              <a:t>dei</a:t>
            </a:r>
            <a:r>
              <a:rPr lang="es-ES" dirty="0" smtClean="0"/>
              <a:t> </a:t>
            </a:r>
            <a:r>
              <a:rPr lang="es-ES" dirty="0" err="1" smtClean="0"/>
              <a:t>grechi</a:t>
            </a:r>
            <a:r>
              <a:rPr lang="es-ES" dirty="0" smtClean="0"/>
              <a:t> e i </a:t>
            </a:r>
            <a:r>
              <a:rPr lang="es-ES" dirty="0" err="1" smtClean="0"/>
              <a:t>romani</a:t>
            </a:r>
            <a:r>
              <a:rPr lang="es-ES" dirty="0" smtClean="0"/>
              <a:t>. (</a:t>
            </a:r>
            <a:r>
              <a:rPr lang="es-ES" dirty="0" err="1" smtClean="0"/>
              <a:t>Bartley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18246089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20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è </a:t>
            </a:r>
            <a:r>
              <a:rPr lang="en-US" dirty="0" err="1" smtClean="0"/>
              <a:t>realizzato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miracolo</a:t>
            </a:r>
            <a:r>
              <a:rPr lang="en-US" dirty="0" smtClean="0"/>
              <a:t>?</a:t>
            </a:r>
            <a:endParaRPr lang="es-ES" dirty="0" smtClean="0"/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testo non </a:t>
            </a:r>
            <a:r>
              <a:rPr lang="es-ES" dirty="0" err="1" smtClean="0"/>
              <a:t>chiarifica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/>
              <a:t>momento </a:t>
            </a:r>
            <a:r>
              <a:rPr lang="es-ES" dirty="0" smtClean="0"/>
              <a:t>preciso, </a:t>
            </a:r>
            <a:r>
              <a:rPr lang="es-ES" dirty="0" err="1" smtClean="0"/>
              <a:t>ma</a:t>
            </a:r>
            <a:r>
              <a:rPr lang="es-ES" dirty="0" smtClean="0"/>
              <a:t> si </a:t>
            </a:r>
            <a:r>
              <a:rPr lang="es-ES" dirty="0"/>
              <a:t>implica </a:t>
            </a:r>
            <a:r>
              <a:rPr lang="es-ES" dirty="0" smtClean="0"/>
              <a:t>che fu un </a:t>
            </a:r>
            <a:r>
              <a:rPr lang="es-ES" dirty="0" err="1" smtClean="0"/>
              <a:t>atto</a:t>
            </a:r>
            <a:r>
              <a:rPr lang="es-ES" dirty="0" smtClean="0"/>
              <a:t> </a:t>
            </a:r>
            <a:r>
              <a:rPr lang="es-ES" dirty="0" err="1" smtClean="0"/>
              <a:t>instantaneo</a:t>
            </a:r>
            <a:r>
              <a:rPr lang="es-ES" dirty="0" smtClean="0"/>
              <a:t>.</a:t>
            </a:r>
          </a:p>
          <a:p>
            <a:pPr lvl="1"/>
            <a:r>
              <a:rPr lang="es-ES" dirty="0" err="1" smtClean="0"/>
              <a:t>Comunque</a:t>
            </a:r>
            <a:r>
              <a:rPr lang="es-ES" dirty="0" smtClean="0"/>
              <a:t>,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miracolo</a:t>
            </a:r>
            <a:r>
              <a:rPr lang="es-ES" dirty="0" smtClean="0"/>
              <a:t> </a:t>
            </a:r>
            <a:r>
              <a:rPr lang="es-ES" dirty="0" err="1" smtClean="0"/>
              <a:t>rivela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super-abbondanza</a:t>
            </a:r>
            <a:r>
              <a:rPr lang="es-ES" dirty="0" smtClean="0"/>
              <a:t> </a:t>
            </a:r>
            <a:r>
              <a:rPr lang="es-ES" dirty="0" err="1" smtClean="0"/>
              <a:t>delle</a:t>
            </a:r>
            <a:r>
              <a:rPr lang="es-ES" dirty="0" smtClean="0"/>
              <a:t> </a:t>
            </a:r>
            <a:r>
              <a:rPr lang="es-ES" dirty="0" err="1" smtClean="0"/>
              <a:t>provisioni</a:t>
            </a:r>
            <a:r>
              <a:rPr lang="es-ES" dirty="0" smtClean="0"/>
              <a:t> di </a:t>
            </a:r>
            <a:r>
              <a:rPr lang="es-ES" dirty="0"/>
              <a:t>Cristo </a:t>
            </a:r>
            <a:r>
              <a:rPr lang="es-ES" dirty="0" smtClean="0"/>
              <a:t>per i </a:t>
            </a:r>
            <a:r>
              <a:rPr lang="es-ES" dirty="0" err="1" smtClean="0"/>
              <a:t>suoi</a:t>
            </a:r>
            <a:r>
              <a:rPr lang="es-ES" dirty="0" smtClean="0"/>
              <a:t>.</a:t>
            </a:r>
          </a:p>
          <a:p>
            <a:pPr lvl="1"/>
            <a:r>
              <a:rPr lang="es-ES" i="1" dirty="0" err="1" smtClean="0"/>
              <a:t>L’incaricato</a:t>
            </a:r>
            <a:r>
              <a:rPr lang="es-ES" i="1" dirty="0" smtClean="0"/>
              <a:t> non </a:t>
            </a:r>
            <a:r>
              <a:rPr lang="es-ES" i="1" dirty="0" err="1" smtClean="0"/>
              <a:t>sapeva</a:t>
            </a:r>
            <a:r>
              <a:rPr lang="es-ES" i="1" dirty="0" smtClean="0"/>
              <a:t> da </a:t>
            </a:r>
            <a:r>
              <a:rPr lang="es-ES" i="1" dirty="0" err="1" smtClean="0"/>
              <a:t>dove</a:t>
            </a:r>
            <a:r>
              <a:rPr lang="es-ES" i="1" dirty="0" smtClean="0"/>
              <a:t> </a:t>
            </a:r>
            <a:r>
              <a:rPr lang="es-ES" i="1" dirty="0" err="1" smtClean="0"/>
              <a:t>veniva</a:t>
            </a:r>
            <a:r>
              <a:rPr lang="es-ES" i="1" dirty="0" smtClean="0"/>
              <a:t> </a:t>
            </a:r>
            <a:r>
              <a:rPr lang="es-ES" i="1" dirty="0" err="1" smtClean="0"/>
              <a:t>l’acqua</a:t>
            </a:r>
            <a:r>
              <a:rPr lang="es-ES" i="1" dirty="0" smtClean="0"/>
              <a:t> </a:t>
            </a:r>
            <a:r>
              <a:rPr lang="es-ES" i="1" dirty="0" err="1" smtClean="0"/>
              <a:t>fatta</a:t>
            </a:r>
            <a:r>
              <a:rPr lang="es-ES" i="1" dirty="0" smtClean="0"/>
              <a:t> vino, </a:t>
            </a:r>
            <a:r>
              <a:rPr lang="es-ES" dirty="0" err="1" smtClean="0"/>
              <a:t>ma</a:t>
            </a:r>
            <a:r>
              <a:rPr lang="es-ES" dirty="0" smtClean="0"/>
              <a:t> </a:t>
            </a:r>
            <a:r>
              <a:rPr lang="es-ES" dirty="0" err="1" smtClean="0"/>
              <a:t>sì</a:t>
            </a:r>
            <a:r>
              <a:rPr lang="es-ES" dirty="0" smtClean="0"/>
              <a:t>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sapore</a:t>
            </a:r>
            <a:r>
              <a:rPr lang="es-ES" dirty="0" smtClean="0"/>
              <a:t> di </a:t>
            </a:r>
            <a:r>
              <a:rPr lang="es-ES" dirty="0" err="1" smtClean="0"/>
              <a:t>molto</a:t>
            </a:r>
            <a:r>
              <a:rPr lang="es-ES" dirty="0" smtClean="0"/>
              <a:t> </a:t>
            </a:r>
            <a:r>
              <a:rPr lang="es-ES" dirty="0" err="1" smtClean="0"/>
              <a:t>buona</a:t>
            </a:r>
            <a:r>
              <a:rPr lang="es-ES" dirty="0" smtClean="0"/>
              <a:t> </a:t>
            </a:r>
            <a:r>
              <a:rPr lang="es-ES" dirty="0" err="1" smtClean="0"/>
              <a:t>qualità</a:t>
            </a:r>
            <a:r>
              <a:rPr lang="es-ES" dirty="0" smtClean="0"/>
              <a:t>. I </a:t>
            </a:r>
            <a:r>
              <a:rPr lang="es-ES" dirty="0" err="1" smtClean="0"/>
              <a:t>sirvienti</a:t>
            </a:r>
            <a:r>
              <a:rPr lang="es-ES" dirty="0" smtClean="0"/>
              <a:t> </a:t>
            </a:r>
            <a:r>
              <a:rPr lang="es-ES" dirty="0" err="1" smtClean="0"/>
              <a:t>sì</a:t>
            </a:r>
            <a:r>
              <a:rPr lang="es-ES" dirty="0" smtClean="0"/>
              <a:t> </a:t>
            </a:r>
            <a:r>
              <a:rPr lang="es-ES" dirty="0" err="1" smtClean="0"/>
              <a:t>sapevano</a:t>
            </a:r>
            <a:r>
              <a:rPr lang="es-ES" dirty="0" smtClean="0"/>
              <a:t>, </a:t>
            </a:r>
            <a:r>
              <a:rPr lang="es-ES" dirty="0" err="1" smtClean="0"/>
              <a:t>ma</a:t>
            </a:r>
            <a:r>
              <a:rPr lang="es-ES" dirty="0" smtClean="0"/>
              <a:t> </a:t>
            </a:r>
            <a:r>
              <a:rPr lang="es-ES" dirty="0" err="1" smtClean="0"/>
              <a:t>avevano</a:t>
            </a:r>
            <a:r>
              <a:rPr lang="es-ES" dirty="0" smtClean="0"/>
              <a:t> </a:t>
            </a:r>
            <a:r>
              <a:rPr lang="es-ES" dirty="0" err="1" smtClean="0"/>
              <a:t>ritenuto</a:t>
            </a:r>
            <a:r>
              <a:rPr lang="es-ES" dirty="0" smtClean="0"/>
              <a:t> </a:t>
            </a:r>
            <a:r>
              <a:rPr lang="es-ES" dirty="0" err="1"/>
              <a:t>i</a:t>
            </a:r>
            <a:r>
              <a:rPr lang="es-ES" dirty="0" err="1" smtClean="0"/>
              <a:t>l</a:t>
            </a:r>
            <a:r>
              <a:rPr lang="es-ES" dirty="0" smtClean="0"/>
              <a:t> </a:t>
            </a:r>
            <a:r>
              <a:rPr lang="es-ES" dirty="0" err="1" smtClean="0"/>
              <a:t>segreto</a:t>
            </a:r>
            <a:r>
              <a:rPr lang="es-ES" dirty="0" smtClean="0"/>
              <a:t>. (</a:t>
            </a:r>
            <a:r>
              <a:rPr lang="es-ES" dirty="0" err="1" smtClean="0"/>
              <a:t>Bartley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1092813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21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err="1" smtClean="0"/>
              <a:t>L’incaricato</a:t>
            </a:r>
            <a:r>
              <a:rPr lang="es-ES" dirty="0" smtClean="0"/>
              <a:t>, </a:t>
            </a:r>
            <a:r>
              <a:rPr lang="es-ES" dirty="0" err="1" smtClean="0"/>
              <a:t>sorpreso</a:t>
            </a:r>
            <a:r>
              <a:rPr lang="es-ES" dirty="0" smtClean="0"/>
              <a:t> per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sapore</a:t>
            </a:r>
            <a:r>
              <a:rPr lang="es-ES" dirty="0" smtClean="0"/>
              <a:t> </a:t>
            </a:r>
            <a:r>
              <a:rPr lang="es-ES" dirty="0" err="1" smtClean="0"/>
              <a:t>buono</a:t>
            </a:r>
            <a:r>
              <a:rPr lang="es-ES" dirty="0" smtClean="0"/>
              <a:t> </a:t>
            </a:r>
            <a:r>
              <a:rPr lang="es-ES" dirty="0"/>
              <a:t>del vino, </a:t>
            </a:r>
            <a:r>
              <a:rPr lang="es-ES" dirty="0" err="1" smtClean="0"/>
              <a:t>spiega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costume</a:t>
            </a:r>
            <a:r>
              <a:rPr lang="es-ES" dirty="0" smtClean="0"/>
              <a:t> </a:t>
            </a:r>
            <a:r>
              <a:rPr lang="es-ES" dirty="0" err="1" smtClean="0"/>
              <a:t>delle</a:t>
            </a:r>
            <a:r>
              <a:rPr lang="es-ES" dirty="0" smtClean="0"/>
              <a:t> </a:t>
            </a:r>
            <a:r>
              <a:rPr lang="es-ES" dirty="0" err="1" smtClean="0"/>
              <a:t>feste</a:t>
            </a:r>
            <a:r>
              <a:rPr lang="es-ES" dirty="0" smtClean="0"/>
              <a:t> (</a:t>
            </a:r>
            <a:r>
              <a:rPr lang="es-ES" dirty="0" smtClean="0">
                <a:solidFill>
                  <a:schemeClr val="tx2"/>
                </a:solidFill>
              </a:rPr>
              <a:t>v</a:t>
            </a:r>
            <a:r>
              <a:rPr lang="es-ES" dirty="0">
                <a:solidFill>
                  <a:schemeClr val="tx2"/>
                </a:solidFill>
              </a:rPr>
              <a:t>. 10</a:t>
            </a:r>
            <a:r>
              <a:rPr lang="es-ES" dirty="0" smtClean="0"/>
              <a:t>)</a:t>
            </a:r>
          </a:p>
          <a:p>
            <a:pPr lvl="1"/>
            <a:r>
              <a:rPr lang="it-IT" i="1" dirty="0" smtClean="0"/>
              <a:t>e quando si è bevuto abbondantemente  </a:t>
            </a:r>
            <a:r>
              <a:rPr lang="es-ES" dirty="0" smtClean="0"/>
              <a:t>traduce </a:t>
            </a:r>
            <a:r>
              <a:rPr lang="es-ES" dirty="0"/>
              <a:t>un verbo </a:t>
            </a:r>
            <a:r>
              <a:rPr lang="es-ES" dirty="0" smtClean="0"/>
              <a:t>(</a:t>
            </a:r>
            <a:r>
              <a:rPr lang="es-ES" dirty="0"/>
              <a:t>methuo</a:t>
            </a:r>
            <a:r>
              <a:rPr lang="es-ES" baseline="30000" dirty="0"/>
              <a:t>3184</a:t>
            </a:r>
            <a:r>
              <a:rPr lang="es-ES" dirty="0" smtClean="0"/>
              <a:t>) che </a:t>
            </a:r>
            <a:r>
              <a:rPr lang="es-ES" dirty="0"/>
              <a:t>significa “</a:t>
            </a:r>
            <a:r>
              <a:rPr lang="es-ES" dirty="0" smtClean="0"/>
              <a:t>si </a:t>
            </a:r>
            <a:r>
              <a:rPr lang="es-ES" dirty="0" err="1" smtClean="0"/>
              <a:t>abbiano</a:t>
            </a:r>
            <a:r>
              <a:rPr lang="es-ES" dirty="0" smtClean="0"/>
              <a:t> </a:t>
            </a:r>
            <a:r>
              <a:rPr lang="es-ES" dirty="0" err="1" smtClean="0"/>
              <a:t>ubriacato</a:t>
            </a:r>
            <a:r>
              <a:rPr lang="es-ES" dirty="0" smtClean="0"/>
              <a:t>” </a:t>
            </a:r>
            <a:r>
              <a:rPr lang="es-ES" dirty="0"/>
              <a:t>o </a:t>
            </a:r>
            <a:r>
              <a:rPr lang="es-ES" dirty="0" smtClean="0"/>
              <a:t>“</a:t>
            </a:r>
            <a:r>
              <a:rPr lang="es-ES" dirty="0" err="1" smtClean="0"/>
              <a:t>siano</a:t>
            </a:r>
            <a:r>
              <a:rPr lang="es-ES" dirty="0" smtClean="0"/>
              <a:t> </a:t>
            </a:r>
            <a:r>
              <a:rPr lang="es-ES" dirty="0" err="1" smtClean="0"/>
              <a:t>intossicato</a:t>
            </a:r>
            <a:r>
              <a:rPr lang="es-ES" dirty="0" smtClean="0"/>
              <a:t> bene”, </a:t>
            </a:r>
            <a:r>
              <a:rPr lang="es-ES" dirty="0" err="1" smtClean="0"/>
              <a:t>incapace</a:t>
            </a:r>
            <a:r>
              <a:rPr lang="es-ES" dirty="0" smtClean="0"/>
              <a:t> di </a:t>
            </a:r>
            <a:r>
              <a:rPr lang="es-ES" dirty="0" err="1" smtClean="0"/>
              <a:t>distinguere</a:t>
            </a:r>
            <a:r>
              <a:rPr lang="es-ES" dirty="0" smtClean="0"/>
              <a:t> </a:t>
            </a:r>
            <a:r>
              <a:rPr lang="es-ES" dirty="0" err="1" smtClean="0"/>
              <a:t>tra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vino </a:t>
            </a:r>
            <a:r>
              <a:rPr lang="es-ES" dirty="0" err="1" smtClean="0"/>
              <a:t>buono</a:t>
            </a:r>
            <a:r>
              <a:rPr lang="es-ES" dirty="0" smtClean="0"/>
              <a:t> e </a:t>
            </a:r>
            <a:r>
              <a:rPr lang="es-ES" dirty="0" err="1" smtClean="0"/>
              <a:t>il</a:t>
            </a:r>
            <a:r>
              <a:rPr lang="es-ES" dirty="0" smtClean="0"/>
              <a:t> “</a:t>
            </a:r>
            <a:r>
              <a:rPr lang="es-ES" dirty="0" err="1" smtClean="0"/>
              <a:t>peggiore</a:t>
            </a:r>
            <a:r>
              <a:rPr lang="es-ES" dirty="0" smtClean="0"/>
              <a:t>” . </a:t>
            </a:r>
          </a:p>
          <a:p>
            <a:pPr lvl="1"/>
            <a:r>
              <a:rPr lang="es-ES" dirty="0" err="1" smtClean="0"/>
              <a:t>Il</a:t>
            </a:r>
            <a:r>
              <a:rPr lang="es-ES" dirty="0" smtClean="0"/>
              <a:t> vino </a:t>
            </a:r>
            <a:r>
              <a:rPr lang="es-ES" dirty="0" err="1" smtClean="0"/>
              <a:t>buono</a:t>
            </a:r>
            <a:r>
              <a:rPr lang="es-ES" dirty="0" smtClean="0"/>
              <a:t> indica </a:t>
            </a:r>
            <a:r>
              <a:rPr lang="es-ES" dirty="0" err="1" smtClean="0"/>
              <a:t>l’eccellente</a:t>
            </a:r>
            <a:r>
              <a:rPr lang="es-ES" dirty="0" smtClean="0"/>
              <a:t> </a:t>
            </a:r>
            <a:r>
              <a:rPr lang="es-ES" dirty="0" err="1" smtClean="0"/>
              <a:t>qualità</a:t>
            </a:r>
            <a:r>
              <a:rPr lang="es-ES" dirty="0" smtClean="0"/>
              <a:t> </a:t>
            </a:r>
            <a:r>
              <a:rPr lang="es-ES" dirty="0"/>
              <a:t>del </a:t>
            </a:r>
            <a:r>
              <a:rPr lang="es-ES" dirty="0" err="1" smtClean="0"/>
              <a:t>acqua</a:t>
            </a:r>
            <a:r>
              <a:rPr lang="es-ES" dirty="0" smtClean="0"/>
              <a:t> </a:t>
            </a:r>
            <a:r>
              <a:rPr lang="es-ES" dirty="0" err="1" smtClean="0"/>
              <a:t>fatta</a:t>
            </a:r>
            <a:r>
              <a:rPr lang="es-ES" dirty="0" smtClean="0"/>
              <a:t> vino </a:t>
            </a:r>
            <a:r>
              <a:rPr lang="es-ES" dirty="0"/>
              <a:t>e</a:t>
            </a:r>
            <a:r>
              <a:rPr lang="es-ES" dirty="0" smtClean="0"/>
              <a:t> </a:t>
            </a:r>
            <a:r>
              <a:rPr lang="es-ES" dirty="0"/>
              <a:t>motivando la sorpresa </a:t>
            </a:r>
            <a:r>
              <a:rPr lang="es-ES" dirty="0" err="1" smtClean="0"/>
              <a:t>espressa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7446289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22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343400"/>
          </a:xfrm>
        </p:spPr>
        <p:txBody>
          <a:bodyPr/>
          <a:lstStyle/>
          <a:p>
            <a:r>
              <a:rPr lang="es-ES" dirty="0" err="1" smtClean="0"/>
              <a:t>L’incaricato</a:t>
            </a:r>
            <a:r>
              <a:rPr lang="es-ES" dirty="0" smtClean="0"/>
              <a:t>, </a:t>
            </a:r>
            <a:r>
              <a:rPr lang="es-ES" dirty="0" err="1" smtClean="0"/>
              <a:t>sorpreso</a:t>
            </a:r>
            <a:r>
              <a:rPr lang="es-ES" dirty="0" smtClean="0"/>
              <a:t> per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sapore</a:t>
            </a:r>
            <a:r>
              <a:rPr lang="es-ES" dirty="0" smtClean="0"/>
              <a:t> </a:t>
            </a:r>
            <a:r>
              <a:rPr lang="es-ES" dirty="0" err="1" smtClean="0"/>
              <a:t>buono</a:t>
            </a:r>
            <a:r>
              <a:rPr lang="es-ES" dirty="0" smtClean="0"/>
              <a:t> del vino, </a:t>
            </a:r>
            <a:r>
              <a:rPr lang="es-ES" dirty="0" err="1" smtClean="0"/>
              <a:t>spiega</a:t>
            </a:r>
            <a:r>
              <a:rPr lang="es-ES" dirty="0" smtClean="0"/>
              <a:t> la </a:t>
            </a:r>
            <a:r>
              <a:rPr lang="es-ES" dirty="0" err="1" smtClean="0"/>
              <a:t>costume</a:t>
            </a:r>
            <a:r>
              <a:rPr lang="es-ES" dirty="0" smtClean="0"/>
              <a:t> </a:t>
            </a:r>
            <a:r>
              <a:rPr lang="es-ES" dirty="0" err="1" smtClean="0"/>
              <a:t>delle</a:t>
            </a:r>
            <a:r>
              <a:rPr lang="es-ES" dirty="0" smtClean="0"/>
              <a:t> </a:t>
            </a:r>
            <a:r>
              <a:rPr lang="es-ES" dirty="0" err="1" smtClean="0"/>
              <a:t>feste</a:t>
            </a:r>
            <a:r>
              <a:rPr lang="es-ES" dirty="0" smtClean="0"/>
              <a:t>,(</a:t>
            </a:r>
            <a:r>
              <a:rPr lang="es-ES" dirty="0" smtClean="0">
                <a:solidFill>
                  <a:schemeClr val="tx2"/>
                </a:solidFill>
              </a:rPr>
              <a:t>v</a:t>
            </a:r>
            <a:r>
              <a:rPr lang="es-ES" dirty="0">
                <a:solidFill>
                  <a:schemeClr val="tx2"/>
                </a:solidFill>
              </a:rPr>
              <a:t>. 10</a:t>
            </a:r>
            <a:r>
              <a:rPr lang="es-ES" dirty="0" smtClean="0"/>
              <a:t>)</a:t>
            </a:r>
          </a:p>
          <a:p>
            <a:pPr lvl="1"/>
            <a:r>
              <a:rPr lang="es-ES" dirty="0" err="1" smtClean="0"/>
              <a:t>L’indicazione</a:t>
            </a:r>
            <a:r>
              <a:rPr lang="es-ES" dirty="0" smtClean="0"/>
              <a:t> è che </a:t>
            </a:r>
            <a:r>
              <a:rPr lang="es-ES" dirty="0" err="1"/>
              <a:t>i</a:t>
            </a:r>
            <a:r>
              <a:rPr lang="es-ES" dirty="0" err="1" smtClean="0"/>
              <a:t>l</a:t>
            </a:r>
            <a:r>
              <a:rPr lang="es-ES" dirty="0" smtClean="0"/>
              <a:t> </a:t>
            </a:r>
            <a:r>
              <a:rPr lang="es-ES" dirty="0" err="1" smtClean="0"/>
              <a:t>gruppo</a:t>
            </a:r>
            <a:r>
              <a:rPr lang="es-ES" dirty="0" smtClean="0"/>
              <a:t> non </a:t>
            </a:r>
            <a:r>
              <a:rPr lang="es-ES" dirty="0" err="1" smtClean="0"/>
              <a:t>aveva</a:t>
            </a:r>
            <a:r>
              <a:rPr lang="es-ES" dirty="0" smtClean="0"/>
              <a:t> </a:t>
            </a:r>
            <a:r>
              <a:rPr lang="es-ES" dirty="0" err="1" smtClean="0"/>
              <a:t>bevuto</a:t>
            </a:r>
            <a:r>
              <a:rPr lang="es-ES" dirty="0" smtClean="0"/>
              <a:t> </a:t>
            </a:r>
            <a:r>
              <a:rPr lang="es-ES" dirty="0" err="1" smtClean="0"/>
              <a:t>così</a:t>
            </a:r>
            <a:r>
              <a:rPr lang="es-ES" dirty="0" smtClean="0"/>
              <a:t> fino a </a:t>
            </a:r>
            <a:r>
              <a:rPr lang="es-ES" dirty="0" err="1" smtClean="0"/>
              <a:t>quello</a:t>
            </a:r>
            <a:r>
              <a:rPr lang="es-ES" dirty="0" smtClean="0"/>
              <a:t> momento come per non </a:t>
            </a:r>
            <a:r>
              <a:rPr lang="es-ES" dirty="0" err="1" smtClean="0"/>
              <a:t>distinguere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vino </a:t>
            </a:r>
            <a:r>
              <a:rPr lang="es-ES" dirty="0" err="1" smtClean="0"/>
              <a:t>buono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Ciò</a:t>
            </a:r>
            <a:r>
              <a:rPr lang="es-ES" dirty="0" smtClean="0"/>
              <a:t> che Cristo </a:t>
            </a:r>
            <a:r>
              <a:rPr lang="es-ES" dirty="0" err="1" smtClean="0"/>
              <a:t>provede</a:t>
            </a:r>
            <a:r>
              <a:rPr lang="es-ES" dirty="0" smtClean="0"/>
              <a:t> è </a:t>
            </a:r>
            <a:r>
              <a:rPr lang="es-ES" dirty="0" err="1" smtClean="0"/>
              <a:t>sempre</a:t>
            </a:r>
            <a:r>
              <a:rPr lang="es-ES" dirty="0" smtClean="0"/>
              <a:t> </a:t>
            </a:r>
            <a:r>
              <a:rPr lang="es-ES" dirty="0" err="1" smtClean="0"/>
              <a:t>megliore</a:t>
            </a:r>
            <a:r>
              <a:rPr lang="es-ES" dirty="0" smtClean="0"/>
              <a:t> di </a:t>
            </a:r>
            <a:r>
              <a:rPr lang="es-ES" dirty="0" err="1" smtClean="0"/>
              <a:t>quello</a:t>
            </a:r>
            <a:r>
              <a:rPr lang="es-ES" dirty="0" smtClean="0"/>
              <a:t> che </a:t>
            </a:r>
            <a:r>
              <a:rPr lang="es-ES" dirty="0" err="1" smtClean="0"/>
              <a:t>offre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mondo. (</a:t>
            </a:r>
            <a:r>
              <a:rPr lang="es-ES" dirty="0" err="1" smtClean="0"/>
              <a:t>Bartley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696200" cy="1462087"/>
          </a:xfrm>
        </p:spPr>
        <p:txBody>
          <a:bodyPr/>
          <a:lstStyle/>
          <a:p>
            <a:pPr marL="742950" indent="-742950">
              <a:spcBef>
                <a:spcPts val="600"/>
              </a:spcBef>
              <a:spcAft>
                <a:spcPts val="0"/>
              </a:spcAft>
              <a:buSzPct val="100000"/>
              <a:buFont typeface="+mj-lt"/>
              <a:buAutoNum type="arabicPeriod" startAt="2"/>
            </a:pPr>
            <a:r>
              <a:rPr lang="es-PR" dirty="0" err="1" smtClean="0"/>
              <a:t>Potere</a:t>
            </a:r>
            <a:r>
              <a:rPr lang="es-PR" dirty="0" smtClean="0"/>
              <a:t> </a:t>
            </a:r>
            <a:r>
              <a:rPr lang="es-PR" dirty="0" err="1" smtClean="0"/>
              <a:t>sugli</a:t>
            </a:r>
            <a:r>
              <a:rPr lang="es-PR" dirty="0" smtClean="0"/>
              <a:t> </a:t>
            </a:r>
            <a:r>
              <a:rPr lang="es-PR" dirty="0" err="1" smtClean="0"/>
              <a:t>elementi</a:t>
            </a:r>
            <a:r>
              <a:rPr lang="es-PR" dirty="0" smtClean="0"/>
              <a:t> (Giovanni  2:5-10)</a:t>
            </a:r>
            <a:endParaRPr lang="es-PR" dirty="0"/>
          </a:p>
        </p:txBody>
      </p:sp>
    </p:spTree>
    <p:extLst>
      <p:ext uri="{BB962C8B-B14F-4D97-AF65-F5344CB8AC3E}">
        <p14:creationId xmlns:p14="http://schemas.microsoft.com/office/powerpoint/2010/main" val="40797870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8686800" cy="4114800"/>
          </a:xfrm>
        </p:spPr>
        <p:txBody>
          <a:bodyPr/>
          <a:lstStyle/>
          <a:p>
            <a:pPr>
              <a:buNone/>
            </a:pPr>
            <a:r>
              <a:rPr lang="es-ES" sz="4000" dirty="0" smtClean="0"/>
              <a:t>	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23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/>
              <a:t>La </a:t>
            </a:r>
            <a:r>
              <a:rPr lang="en-US" dirty="0" err="1"/>
              <a:t>gloria</a:t>
            </a:r>
            <a:r>
              <a:rPr lang="en-US" dirty="0"/>
              <a:t> </a:t>
            </a:r>
            <a:r>
              <a:rPr lang="en-US" dirty="0" err="1" smtClean="0"/>
              <a:t>manifestata</a:t>
            </a:r>
            <a:r>
              <a:rPr lang="en-US" dirty="0" smtClean="0"/>
              <a:t> (</a:t>
            </a:r>
            <a:r>
              <a:rPr lang="es-PR" dirty="0" smtClean="0"/>
              <a:t>Giovanni </a:t>
            </a:r>
            <a:r>
              <a:rPr lang="es-PR" dirty="0"/>
              <a:t>2:11-12)</a:t>
            </a:r>
            <a:endParaRPr lang="es-PR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7800" y="2057400"/>
            <a:ext cx="6400800" cy="468287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686800" cy="4114800"/>
          </a:xfrm>
        </p:spPr>
        <p:txBody>
          <a:bodyPr/>
          <a:lstStyle/>
          <a:p>
            <a:r>
              <a:rPr lang="es-ES" dirty="0" smtClean="0"/>
              <a:t>“</a:t>
            </a:r>
            <a:r>
              <a:rPr lang="it-IT" dirty="0" smtClean="0"/>
              <a:t>Gesù fece questo primo dei suoi segni miracolosi in Cana di Galilea, e manifestò la sua gloria, e i suoi discepoli credettero in lui. Dopo questo, scese a Capernaum egli con sua madre, con i suoi fratelli e i suoi discepoli, e rimasero là alcuni giorni</a:t>
            </a:r>
            <a:r>
              <a:rPr lang="es-ES" dirty="0" smtClean="0"/>
              <a:t>.”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24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gloria</a:t>
            </a:r>
            <a:r>
              <a:rPr lang="en-US" dirty="0" smtClean="0"/>
              <a:t> </a:t>
            </a:r>
            <a:r>
              <a:rPr lang="en-US" dirty="0" err="1" smtClean="0"/>
              <a:t>manifestata</a:t>
            </a:r>
            <a:r>
              <a:rPr lang="en-US" dirty="0" smtClean="0"/>
              <a:t> (</a:t>
            </a:r>
            <a:r>
              <a:rPr lang="es-PR" dirty="0" smtClean="0"/>
              <a:t>Giovanni 2:11-12)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686800" cy="4572000"/>
          </a:xfrm>
        </p:spPr>
        <p:txBody>
          <a:bodyPr/>
          <a:lstStyle/>
          <a:p>
            <a:r>
              <a:rPr lang="es-ES" dirty="0" err="1" smtClean="0"/>
              <a:t>L’episodio</a:t>
            </a:r>
            <a:r>
              <a:rPr lang="es-ES" dirty="0" smtClean="0"/>
              <a:t> si </a:t>
            </a:r>
            <a:r>
              <a:rPr lang="es-ES" dirty="0" err="1" smtClean="0"/>
              <a:t>conclude</a:t>
            </a:r>
            <a:r>
              <a:rPr lang="es-ES" dirty="0" smtClean="0"/>
              <a:t> </a:t>
            </a:r>
            <a:r>
              <a:rPr lang="es-ES" dirty="0" err="1" smtClean="0"/>
              <a:t>sottolineando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fatto</a:t>
            </a:r>
            <a:r>
              <a:rPr lang="es-ES" dirty="0" smtClean="0"/>
              <a:t> di che </a:t>
            </a:r>
            <a:r>
              <a:rPr lang="es-ES" dirty="0" err="1" smtClean="0"/>
              <a:t>questo</a:t>
            </a:r>
            <a:r>
              <a:rPr lang="es-ES" dirty="0" smtClean="0"/>
              <a:t> </a:t>
            </a:r>
            <a:r>
              <a:rPr lang="es-ES" dirty="0"/>
              <a:t>era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i="1" dirty="0"/>
              <a:t>principio </a:t>
            </a:r>
            <a:r>
              <a:rPr lang="es-ES" i="1" dirty="0" err="1" smtClean="0"/>
              <a:t>dei</a:t>
            </a:r>
            <a:r>
              <a:rPr lang="es-ES" i="1" dirty="0" smtClean="0"/>
              <a:t> </a:t>
            </a:r>
            <a:r>
              <a:rPr lang="es-ES" i="1" dirty="0" err="1" smtClean="0"/>
              <a:t>segni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11</a:t>
            </a:r>
            <a:r>
              <a:rPr lang="es-ES" dirty="0" smtClean="0"/>
              <a:t>).</a:t>
            </a:r>
          </a:p>
          <a:p>
            <a:pPr lvl="1"/>
            <a:r>
              <a:rPr lang="es-ES" dirty="0" smtClean="0"/>
              <a:t>Che Giovanni usa </a:t>
            </a:r>
            <a:r>
              <a:rPr lang="es-ES" dirty="0"/>
              <a:t>la </a:t>
            </a:r>
            <a:r>
              <a:rPr lang="es-ES" dirty="0" smtClean="0"/>
              <a:t>parola </a:t>
            </a:r>
            <a:r>
              <a:rPr lang="es-ES" dirty="0" err="1" smtClean="0"/>
              <a:t>segni</a:t>
            </a:r>
            <a:r>
              <a:rPr lang="es-ES" dirty="0" smtClean="0"/>
              <a:t>, </a:t>
            </a:r>
            <a:r>
              <a:rPr lang="es-ES" dirty="0" err="1" smtClean="0"/>
              <a:t>mentre</a:t>
            </a:r>
            <a:r>
              <a:rPr lang="es-ES" dirty="0" smtClean="0"/>
              <a:t> che i </a:t>
            </a:r>
            <a:r>
              <a:rPr lang="es-ES" dirty="0" err="1" smtClean="0"/>
              <a:t>Vangelli</a:t>
            </a:r>
            <a:r>
              <a:rPr lang="es-ES" dirty="0" smtClean="0"/>
              <a:t> </a:t>
            </a:r>
            <a:r>
              <a:rPr lang="es-ES" dirty="0" err="1" smtClean="0"/>
              <a:t>sinottici</a:t>
            </a:r>
            <a:r>
              <a:rPr lang="es-ES" dirty="0" smtClean="0"/>
              <a:t> </a:t>
            </a:r>
            <a:r>
              <a:rPr lang="es-ES" dirty="0" err="1" smtClean="0"/>
              <a:t>preferiscono</a:t>
            </a:r>
            <a:r>
              <a:rPr lang="es-ES" dirty="0" smtClean="0"/>
              <a:t> parlare di </a:t>
            </a:r>
            <a:r>
              <a:rPr lang="es-ES" dirty="0" err="1" smtClean="0"/>
              <a:t>meraviglie</a:t>
            </a:r>
            <a:r>
              <a:rPr lang="es-ES" dirty="0" smtClean="0"/>
              <a:t> e opere </a:t>
            </a:r>
            <a:r>
              <a:rPr lang="es-ES" dirty="0" err="1" smtClean="0"/>
              <a:t>poderosi</a:t>
            </a:r>
            <a:r>
              <a:rPr lang="es-ES" dirty="0" smtClean="0"/>
              <a:t>. </a:t>
            </a:r>
          </a:p>
          <a:p>
            <a:pPr lvl="1"/>
            <a:r>
              <a:rPr lang="es-ES" dirty="0" smtClean="0"/>
              <a:t>Un </a:t>
            </a:r>
            <a:r>
              <a:rPr lang="es-ES" dirty="0" err="1" smtClean="0"/>
              <a:t>segno</a:t>
            </a:r>
            <a:r>
              <a:rPr lang="es-ES" dirty="0" smtClean="0"/>
              <a:t> </a:t>
            </a:r>
            <a:r>
              <a:rPr lang="es-ES" dirty="0" err="1" smtClean="0"/>
              <a:t>sempre</a:t>
            </a:r>
            <a:r>
              <a:rPr lang="es-ES" dirty="0" smtClean="0"/>
              <a:t> </a:t>
            </a:r>
            <a:r>
              <a:rPr lang="es-ES" dirty="0" err="1" smtClean="0"/>
              <a:t>appunta</a:t>
            </a:r>
            <a:r>
              <a:rPr lang="es-ES" dirty="0" smtClean="0"/>
              <a:t> verso </a:t>
            </a:r>
            <a:r>
              <a:rPr lang="es-ES" dirty="0" err="1" smtClean="0"/>
              <a:t>alcuna</a:t>
            </a:r>
            <a:r>
              <a:rPr lang="es-ES" dirty="0" smtClean="0"/>
              <a:t> </a:t>
            </a:r>
            <a:r>
              <a:rPr lang="es-ES" dirty="0" err="1" smtClean="0"/>
              <a:t>verità</a:t>
            </a:r>
            <a:r>
              <a:rPr lang="es-ES" dirty="0" smtClean="0"/>
              <a:t> </a:t>
            </a:r>
            <a:r>
              <a:rPr lang="es-ES" dirty="0" err="1" smtClean="0"/>
              <a:t>più</a:t>
            </a:r>
            <a:r>
              <a:rPr lang="es-ES" dirty="0" smtClean="0"/>
              <a:t> </a:t>
            </a:r>
            <a:r>
              <a:rPr lang="es-ES" dirty="0" err="1" smtClean="0"/>
              <a:t>profonda</a:t>
            </a:r>
            <a:r>
              <a:rPr lang="es-ES" dirty="0" smtClean="0"/>
              <a:t> che </a:t>
            </a:r>
            <a:r>
              <a:rPr lang="es-ES" dirty="0"/>
              <a:t>la </a:t>
            </a:r>
            <a:r>
              <a:rPr lang="es-ES" dirty="0" err="1" smtClean="0"/>
              <a:t>trascende</a:t>
            </a:r>
            <a:r>
              <a:rPr lang="es-ES" dirty="0"/>
              <a:t>. </a:t>
            </a:r>
          </a:p>
          <a:p>
            <a:pPr lvl="1"/>
            <a:r>
              <a:rPr lang="es-ES" dirty="0" smtClean="0"/>
              <a:t>I </a:t>
            </a:r>
            <a:r>
              <a:rPr lang="es-ES" dirty="0" err="1" smtClean="0"/>
              <a:t>seguaci</a:t>
            </a:r>
            <a:r>
              <a:rPr lang="es-ES" dirty="0" smtClean="0"/>
              <a:t> di </a:t>
            </a:r>
            <a:r>
              <a:rPr lang="es-ES" dirty="0" err="1" smtClean="0"/>
              <a:t>Gesù</a:t>
            </a:r>
            <a:r>
              <a:rPr lang="es-ES" dirty="0" smtClean="0"/>
              <a:t> </a:t>
            </a:r>
            <a:r>
              <a:rPr lang="es-ES" dirty="0" err="1" smtClean="0"/>
              <a:t>hanno</a:t>
            </a:r>
            <a:r>
              <a:rPr lang="es-ES" dirty="0" smtClean="0"/>
              <a:t> visto </a:t>
            </a:r>
            <a:r>
              <a:rPr lang="es-ES" dirty="0" err="1" smtClean="0"/>
              <a:t>nei</a:t>
            </a:r>
            <a:r>
              <a:rPr lang="es-ES" dirty="0" smtClean="0"/>
              <a:t> </a:t>
            </a:r>
            <a:r>
              <a:rPr lang="es-ES" dirty="0" err="1" smtClean="0"/>
              <a:t>segni</a:t>
            </a:r>
            <a:r>
              <a:rPr lang="es-ES" dirty="0" smtClean="0"/>
              <a:t> </a:t>
            </a:r>
            <a:r>
              <a:rPr lang="es-ES" dirty="0" err="1" smtClean="0"/>
              <a:t>più</a:t>
            </a:r>
            <a:r>
              <a:rPr lang="es-ES" dirty="0" smtClean="0"/>
              <a:t> che </a:t>
            </a:r>
            <a:r>
              <a:rPr lang="es-ES" dirty="0" err="1" smtClean="0"/>
              <a:t>gli</a:t>
            </a:r>
            <a:r>
              <a:rPr lang="es-ES" dirty="0" smtClean="0"/>
              <a:t> </a:t>
            </a:r>
            <a:r>
              <a:rPr lang="es-ES" dirty="0" err="1" smtClean="0"/>
              <a:t>osservatori</a:t>
            </a:r>
            <a:r>
              <a:rPr lang="es-ES" dirty="0" smtClean="0"/>
              <a:t> </a:t>
            </a:r>
            <a:r>
              <a:rPr lang="es-ES" dirty="0" err="1" smtClean="0"/>
              <a:t>generali</a:t>
            </a:r>
            <a:r>
              <a:rPr lang="es-ES" dirty="0" smtClean="0"/>
              <a:t> .(Carson)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25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gloria</a:t>
            </a:r>
            <a:r>
              <a:rPr lang="en-US" dirty="0" smtClean="0"/>
              <a:t> </a:t>
            </a:r>
            <a:r>
              <a:rPr lang="en-US" dirty="0" err="1" smtClean="0"/>
              <a:t>manifestata</a:t>
            </a:r>
            <a:r>
              <a:rPr lang="en-US" dirty="0" smtClean="0"/>
              <a:t> (</a:t>
            </a:r>
            <a:r>
              <a:rPr lang="es-PR" dirty="0" smtClean="0"/>
              <a:t>Giovanni 2:11-12)</a:t>
            </a:r>
          </a:p>
        </p:txBody>
      </p:sp>
    </p:spTree>
    <p:extLst>
      <p:ext uri="{BB962C8B-B14F-4D97-AF65-F5344CB8AC3E}">
        <p14:creationId xmlns:p14="http://schemas.microsoft.com/office/powerpoint/2010/main" val="352106575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686800" cy="4114800"/>
          </a:xfrm>
        </p:spPr>
        <p:txBody>
          <a:bodyPr/>
          <a:lstStyle/>
          <a:p>
            <a:r>
              <a:rPr lang="es-ES" dirty="0" err="1" smtClean="0"/>
              <a:t>L’episodio</a:t>
            </a:r>
            <a:r>
              <a:rPr lang="es-ES" dirty="0" smtClean="0"/>
              <a:t> si </a:t>
            </a:r>
            <a:r>
              <a:rPr lang="es-ES" dirty="0" err="1" smtClean="0"/>
              <a:t>conclude</a:t>
            </a:r>
            <a:r>
              <a:rPr lang="es-ES" dirty="0" smtClean="0"/>
              <a:t> </a:t>
            </a:r>
            <a:r>
              <a:rPr lang="es-ES" dirty="0" err="1" smtClean="0"/>
              <a:t>sottolineando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fatto</a:t>
            </a:r>
            <a:r>
              <a:rPr lang="es-ES" dirty="0" smtClean="0"/>
              <a:t> di che </a:t>
            </a:r>
            <a:r>
              <a:rPr lang="es-ES" dirty="0" err="1" smtClean="0"/>
              <a:t>questo</a:t>
            </a:r>
            <a:r>
              <a:rPr lang="es-ES" dirty="0" smtClean="0"/>
              <a:t> era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i="1" dirty="0" smtClean="0"/>
              <a:t>principio </a:t>
            </a:r>
            <a:r>
              <a:rPr lang="es-ES" i="1" dirty="0" err="1" smtClean="0"/>
              <a:t>dei</a:t>
            </a:r>
            <a:r>
              <a:rPr lang="es-ES" i="1" dirty="0" smtClean="0"/>
              <a:t> </a:t>
            </a:r>
            <a:r>
              <a:rPr lang="es-ES" i="1" dirty="0" err="1" smtClean="0"/>
              <a:t>segni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11</a:t>
            </a:r>
            <a:r>
              <a:rPr lang="es-ES" dirty="0" smtClean="0"/>
              <a:t>).</a:t>
            </a:r>
          </a:p>
          <a:p>
            <a:pPr lvl="1"/>
            <a:r>
              <a:rPr lang="es-ES" dirty="0" smtClean="0"/>
              <a:t>I </a:t>
            </a:r>
            <a:r>
              <a:rPr lang="es-ES" dirty="0" err="1" smtClean="0"/>
              <a:t>cristiani</a:t>
            </a:r>
            <a:r>
              <a:rPr lang="es-ES" dirty="0" smtClean="0"/>
              <a:t> non </a:t>
            </a:r>
            <a:r>
              <a:rPr lang="es-ES" dirty="0" err="1" smtClean="0"/>
              <a:t>sono</a:t>
            </a:r>
            <a:r>
              <a:rPr lang="es-ES" dirty="0" smtClean="0"/>
              <a:t> </a:t>
            </a:r>
            <a:r>
              <a:rPr lang="es-ES" dirty="0" err="1" smtClean="0"/>
              <a:t>stati</a:t>
            </a:r>
            <a:r>
              <a:rPr lang="es-ES" dirty="0" smtClean="0"/>
              <a:t> </a:t>
            </a:r>
            <a:r>
              <a:rPr lang="es-ES" dirty="0" err="1" smtClean="0"/>
              <a:t>lenti</a:t>
            </a:r>
            <a:r>
              <a:rPr lang="es-ES" dirty="0" smtClean="0"/>
              <a:t> in </a:t>
            </a:r>
            <a:r>
              <a:rPr lang="es-ES" dirty="0" err="1" smtClean="0"/>
              <a:t>vedere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contrasto </a:t>
            </a:r>
            <a:r>
              <a:rPr lang="es-ES" dirty="0" err="1" smtClean="0"/>
              <a:t>fra</a:t>
            </a:r>
            <a:r>
              <a:rPr lang="es-ES" dirty="0" smtClean="0"/>
              <a:t> </a:t>
            </a:r>
            <a:r>
              <a:rPr lang="es-ES" dirty="0" err="1" smtClean="0"/>
              <a:t>l’acqua</a:t>
            </a:r>
            <a:r>
              <a:rPr lang="es-ES" dirty="0" smtClean="0"/>
              <a:t> </a:t>
            </a:r>
            <a:r>
              <a:rPr lang="es-ES" dirty="0" err="1" smtClean="0"/>
              <a:t>insipida</a:t>
            </a:r>
            <a:r>
              <a:rPr lang="es-ES" dirty="0" smtClean="0"/>
              <a:t> </a:t>
            </a:r>
            <a:r>
              <a:rPr lang="es-ES" dirty="0" err="1" smtClean="0"/>
              <a:t>della</a:t>
            </a:r>
            <a:r>
              <a:rPr lang="es-ES" dirty="0" smtClean="0"/>
              <a:t> </a:t>
            </a:r>
            <a:r>
              <a:rPr lang="es-ES" dirty="0" err="1" smtClean="0"/>
              <a:t>vecchia</a:t>
            </a:r>
            <a:r>
              <a:rPr lang="es-ES" dirty="0" smtClean="0"/>
              <a:t> vita e </a:t>
            </a:r>
            <a:r>
              <a:rPr lang="es-ES" dirty="0" err="1" smtClean="0"/>
              <a:t>e</a:t>
            </a:r>
            <a:r>
              <a:rPr lang="es-ES" dirty="0" smtClean="0"/>
              <a:t> </a:t>
            </a:r>
            <a:r>
              <a:rPr lang="es-ES" dirty="0"/>
              <a:t>la </a:t>
            </a:r>
            <a:r>
              <a:rPr lang="es-ES" dirty="0" err="1" smtClean="0"/>
              <a:t>richezza</a:t>
            </a:r>
            <a:r>
              <a:rPr lang="es-ES" dirty="0" smtClean="0"/>
              <a:t> </a:t>
            </a:r>
            <a:r>
              <a:rPr lang="es-ES" dirty="0" err="1" smtClean="0"/>
              <a:t>della</a:t>
            </a:r>
            <a:r>
              <a:rPr lang="es-ES" dirty="0" smtClean="0"/>
              <a:t> </a:t>
            </a:r>
            <a:r>
              <a:rPr lang="es-ES" dirty="0" err="1" smtClean="0"/>
              <a:t>nuova</a:t>
            </a:r>
            <a:r>
              <a:rPr lang="es-ES" dirty="0" smtClean="0"/>
              <a:t> vita </a:t>
            </a:r>
            <a:r>
              <a:rPr lang="es-ES" dirty="0"/>
              <a:t>i</a:t>
            </a:r>
            <a:r>
              <a:rPr lang="es-ES" dirty="0" smtClean="0"/>
              <a:t>n </a:t>
            </a:r>
            <a:r>
              <a:rPr lang="es-ES" dirty="0"/>
              <a:t>Cristo. </a:t>
            </a:r>
            <a:endParaRPr lang="es-ES" dirty="0" smtClean="0"/>
          </a:p>
          <a:p>
            <a:pPr lvl="1"/>
            <a:r>
              <a:rPr lang="es-ES" dirty="0" err="1" smtClean="0"/>
              <a:t>Abbiamo</a:t>
            </a:r>
            <a:r>
              <a:rPr lang="es-ES" dirty="0" smtClean="0"/>
              <a:t> </a:t>
            </a:r>
            <a:r>
              <a:rPr lang="es-ES" dirty="0" err="1" smtClean="0"/>
              <a:t>bisogno</a:t>
            </a:r>
            <a:r>
              <a:rPr lang="es-ES" dirty="0" smtClean="0"/>
              <a:t> di </a:t>
            </a:r>
            <a:r>
              <a:rPr lang="es-ES" dirty="0" err="1" smtClean="0"/>
              <a:t>fede</a:t>
            </a:r>
            <a:r>
              <a:rPr lang="es-ES" dirty="0" smtClean="0"/>
              <a:t> per </a:t>
            </a:r>
            <a:r>
              <a:rPr lang="es-ES" dirty="0" err="1" smtClean="0"/>
              <a:t>discernere</a:t>
            </a:r>
            <a:r>
              <a:rPr lang="es-ES" dirty="0" smtClean="0"/>
              <a:t> </a:t>
            </a:r>
            <a:r>
              <a:rPr lang="es-ES" dirty="0"/>
              <a:t>la gloria</a:t>
            </a:r>
            <a:r>
              <a:rPr lang="es-ES" dirty="0" smtClean="0"/>
              <a:t>. (Carson)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26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gloria</a:t>
            </a:r>
            <a:r>
              <a:rPr lang="en-US" dirty="0" smtClean="0"/>
              <a:t> </a:t>
            </a:r>
            <a:r>
              <a:rPr lang="en-US" dirty="0" err="1" smtClean="0"/>
              <a:t>manifestata</a:t>
            </a:r>
            <a:r>
              <a:rPr lang="en-US" dirty="0" smtClean="0"/>
              <a:t> (</a:t>
            </a:r>
            <a:r>
              <a:rPr lang="es-PR" dirty="0" smtClean="0"/>
              <a:t>Giovanni 2:11-12)</a:t>
            </a:r>
          </a:p>
        </p:txBody>
      </p:sp>
    </p:spTree>
    <p:extLst>
      <p:ext uri="{BB962C8B-B14F-4D97-AF65-F5344CB8AC3E}">
        <p14:creationId xmlns:p14="http://schemas.microsoft.com/office/powerpoint/2010/main" val="2768801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686800" cy="4114800"/>
          </a:xfrm>
        </p:spPr>
        <p:txBody>
          <a:bodyPr/>
          <a:lstStyle/>
          <a:p>
            <a:r>
              <a:rPr lang="es-PR" i="1" dirty="0" err="1" smtClean="0"/>
              <a:t>scese</a:t>
            </a:r>
            <a:r>
              <a:rPr lang="es-PR" i="1" dirty="0" smtClean="0"/>
              <a:t> a </a:t>
            </a:r>
            <a:r>
              <a:rPr lang="es-PR" i="1" dirty="0" err="1" smtClean="0"/>
              <a:t>Capernaum</a:t>
            </a:r>
            <a:r>
              <a:rPr lang="es-PR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v.12</a:t>
            </a:r>
            <a:r>
              <a:rPr lang="es-ES" dirty="0" smtClean="0"/>
              <a:t>)</a:t>
            </a:r>
          </a:p>
          <a:p>
            <a:pPr lvl="1"/>
            <a:r>
              <a:rPr lang="es-ES" dirty="0" err="1" smtClean="0"/>
              <a:t>Dagli</a:t>
            </a:r>
            <a:r>
              <a:rPr lang="es-ES" dirty="0" smtClean="0"/>
              <a:t> </a:t>
            </a:r>
            <a:r>
              <a:rPr lang="es-ES" dirty="0" err="1" smtClean="0"/>
              <a:t>elevazioni</a:t>
            </a:r>
            <a:r>
              <a:rPr lang="es-ES" dirty="0" smtClean="0"/>
              <a:t> di </a:t>
            </a:r>
            <a:r>
              <a:rPr lang="es-ES" dirty="0" err="1" smtClean="0"/>
              <a:t>Nazareth</a:t>
            </a:r>
            <a:r>
              <a:rPr lang="es-ES" dirty="0" smtClean="0"/>
              <a:t>, </a:t>
            </a:r>
            <a:r>
              <a:rPr lang="es-ES" dirty="0" err="1" smtClean="0"/>
              <a:t>Gesù</a:t>
            </a:r>
            <a:r>
              <a:rPr lang="es-ES" dirty="0" smtClean="0"/>
              <a:t>, </a:t>
            </a:r>
            <a:r>
              <a:rPr lang="es-ES" dirty="0" err="1" smtClean="0"/>
              <a:t>sua</a:t>
            </a:r>
            <a:r>
              <a:rPr lang="es-ES" dirty="0" smtClean="0"/>
              <a:t> </a:t>
            </a:r>
            <a:r>
              <a:rPr lang="es-ES" dirty="0"/>
              <a:t>madre </a:t>
            </a:r>
            <a:r>
              <a:rPr lang="es-ES" dirty="0" err="1" smtClean="0"/>
              <a:t>Maria</a:t>
            </a:r>
            <a:r>
              <a:rPr lang="es-ES" dirty="0"/>
              <a:t>, </a:t>
            </a:r>
            <a:r>
              <a:rPr lang="es-ES" i="1" dirty="0" err="1" smtClean="0"/>
              <a:t>suoi</a:t>
            </a:r>
            <a:r>
              <a:rPr lang="es-ES" i="1" dirty="0" smtClean="0"/>
              <a:t> </a:t>
            </a:r>
            <a:r>
              <a:rPr lang="es-ES" i="1" dirty="0" err="1" smtClean="0"/>
              <a:t>fratelli</a:t>
            </a:r>
            <a:r>
              <a:rPr lang="es-ES" i="1" dirty="0" smtClean="0"/>
              <a:t> </a:t>
            </a:r>
            <a:r>
              <a:rPr lang="es-ES" dirty="0" smtClean="0"/>
              <a:t>(Giacomo, Giuseppe, </a:t>
            </a:r>
            <a:r>
              <a:rPr lang="es-ES" dirty="0" err="1" smtClean="0"/>
              <a:t>Giuda</a:t>
            </a:r>
            <a:r>
              <a:rPr lang="es-ES" dirty="0" smtClean="0"/>
              <a:t> e </a:t>
            </a:r>
            <a:r>
              <a:rPr lang="es-ES" dirty="0" err="1" smtClean="0"/>
              <a:t>Simon</a:t>
            </a:r>
            <a:r>
              <a:rPr lang="es-ES" dirty="0"/>
              <a:t>; </a:t>
            </a:r>
            <a:r>
              <a:rPr lang="es-ES" dirty="0">
                <a:solidFill>
                  <a:schemeClr val="tx2"/>
                </a:solidFill>
              </a:rPr>
              <a:t>Mr. 6:3</a:t>
            </a:r>
            <a:r>
              <a:rPr lang="es-ES" dirty="0"/>
              <a:t>), </a:t>
            </a:r>
            <a:r>
              <a:rPr lang="es-ES" dirty="0" smtClean="0"/>
              <a:t>i </a:t>
            </a:r>
            <a:r>
              <a:rPr lang="es-ES" dirty="0" err="1" smtClean="0"/>
              <a:t>suoi</a:t>
            </a:r>
            <a:r>
              <a:rPr lang="es-ES" dirty="0" smtClean="0"/>
              <a:t> </a:t>
            </a:r>
            <a:r>
              <a:rPr lang="es-ES" dirty="0" err="1" smtClean="0"/>
              <a:t>discepoli</a:t>
            </a:r>
            <a:r>
              <a:rPr lang="es-ES" dirty="0" smtClean="0"/>
              <a:t> </a:t>
            </a:r>
            <a:r>
              <a:rPr lang="es-ES" dirty="0" err="1" smtClean="0"/>
              <a:t>scesero</a:t>
            </a:r>
            <a:r>
              <a:rPr lang="es-ES" dirty="0" smtClean="0"/>
              <a:t> </a:t>
            </a:r>
            <a:r>
              <a:rPr lang="es-ES" dirty="0" err="1" smtClean="0"/>
              <a:t>alle</a:t>
            </a:r>
            <a:r>
              <a:rPr lang="es-ES" dirty="0" smtClean="0"/>
              <a:t> </a:t>
            </a:r>
            <a:r>
              <a:rPr lang="es-ES" dirty="0" err="1" smtClean="0"/>
              <a:t>pianure</a:t>
            </a:r>
            <a:r>
              <a:rPr lang="es-ES" dirty="0" smtClean="0"/>
              <a:t> </a:t>
            </a:r>
            <a:r>
              <a:rPr lang="es-ES" dirty="0" err="1" smtClean="0"/>
              <a:t>nella</a:t>
            </a:r>
            <a:r>
              <a:rPr lang="es-ES" dirty="0" smtClean="0"/>
              <a:t> </a:t>
            </a:r>
            <a:r>
              <a:rPr lang="es-ES" dirty="0" err="1" smtClean="0"/>
              <a:t>riviera</a:t>
            </a:r>
            <a:r>
              <a:rPr lang="es-ES" dirty="0" smtClean="0"/>
              <a:t> </a:t>
            </a:r>
            <a:r>
              <a:rPr lang="es-ES" dirty="0"/>
              <a:t>del lago, </a:t>
            </a:r>
            <a:r>
              <a:rPr lang="es-ES" dirty="0" smtClean="0"/>
              <a:t>fino ad </a:t>
            </a:r>
            <a:r>
              <a:rPr lang="es-ES" dirty="0" err="1" smtClean="0"/>
              <a:t>arrivare</a:t>
            </a:r>
            <a:r>
              <a:rPr lang="es-ES" dirty="0" smtClean="0"/>
              <a:t> a </a:t>
            </a:r>
            <a:r>
              <a:rPr lang="es-ES" dirty="0" err="1" smtClean="0"/>
              <a:t>Capernaum</a:t>
            </a:r>
            <a:r>
              <a:rPr lang="es-ES" dirty="0"/>
              <a:t>. </a:t>
            </a:r>
            <a:endParaRPr lang="es-ES" dirty="0" smtClean="0"/>
          </a:p>
          <a:p>
            <a:pPr lvl="1"/>
            <a:r>
              <a:rPr lang="es-ES" dirty="0" err="1" smtClean="0"/>
              <a:t>Due</a:t>
            </a:r>
            <a:r>
              <a:rPr lang="es-ES" dirty="0" smtClean="0"/>
              <a:t> </a:t>
            </a:r>
            <a:r>
              <a:rPr lang="es-ES" dirty="0" err="1" smtClean="0"/>
              <a:t>dei</a:t>
            </a:r>
            <a:r>
              <a:rPr lang="es-ES" dirty="0" smtClean="0"/>
              <a:t> </a:t>
            </a:r>
            <a:r>
              <a:rPr lang="es-ES" dirty="0" err="1" smtClean="0"/>
              <a:t>discepolio</a:t>
            </a:r>
            <a:r>
              <a:rPr lang="es-ES" dirty="0" smtClean="0"/>
              <a:t> </a:t>
            </a:r>
            <a:r>
              <a:rPr lang="es-ES" dirty="0" err="1" smtClean="0"/>
              <a:t>vivevano</a:t>
            </a:r>
            <a:r>
              <a:rPr lang="es-ES" dirty="0" smtClean="0"/>
              <a:t> </a:t>
            </a:r>
            <a:r>
              <a:rPr lang="es-ES" dirty="0" err="1" smtClean="0"/>
              <a:t>qui</a:t>
            </a:r>
            <a:r>
              <a:rPr lang="es-ES" dirty="0" smtClean="0"/>
              <a:t>: Giovanni </a:t>
            </a:r>
            <a:r>
              <a:rPr lang="es-ES" dirty="0"/>
              <a:t>e</a:t>
            </a:r>
            <a:r>
              <a:rPr lang="es-ES" dirty="0" smtClean="0"/>
              <a:t> Giacomo, i </a:t>
            </a:r>
            <a:r>
              <a:rPr lang="es-ES" dirty="0" err="1" smtClean="0"/>
              <a:t>figli</a:t>
            </a:r>
            <a:r>
              <a:rPr lang="es-ES" dirty="0" smtClean="0"/>
              <a:t> di </a:t>
            </a:r>
            <a:r>
              <a:rPr lang="es-ES" dirty="0" err="1" smtClean="0"/>
              <a:t>Zebedeo</a:t>
            </a:r>
            <a:r>
              <a:rPr lang="es-ES" dirty="0" smtClean="0"/>
              <a:t> e Salome. (</a:t>
            </a:r>
            <a:r>
              <a:rPr lang="es-ES" dirty="0" err="1" smtClean="0"/>
              <a:t>Hendriksen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27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gloria</a:t>
            </a:r>
            <a:r>
              <a:rPr lang="en-US" dirty="0" smtClean="0"/>
              <a:t> </a:t>
            </a:r>
            <a:r>
              <a:rPr lang="en-US" dirty="0" err="1" smtClean="0"/>
              <a:t>manifestata</a:t>
            </a:r>
            <a:r>
              <a:rPr lang="en-US" dirty="0" smtClean="0"/>
              <a:t> (</a:t>
            </a:r>
            <a:r>
              <a:rPr lang="es-PR" dirty="0" smtClean="0"/>
              <a:t>Giovanni 2:11-12)</a:t>
            </a:r>
          </a:p>
        </p:txBody>
      </p:sp>
    </p:spTree>
    <p:extLst>
      <p:ext uri="{BB962C8B-B14F-4D97-AF65-F5344CB8AC3E}">
        <p14:creationId xmlns:p14="http://schemas.microsoft.com/office/powerpoint/2010/main" val="25324370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" y="1905000"/>
            <a:ext cx="8686800" cy="4114800"/>
          </a:xfrm>
        </p:spPr>
        <p:txBody>
          <a:bodyPr/>
          <a:lstStyle/>
          <a:p>
            <a:r>
              <a:rPr lang="es-ES" i="1" dirty="0" err="1" smtClean="0"/>
              <a:t>Scese</a:t>
            </a:r>
            <a:r>
              <a:rPr lang="es-ES" i="1" dirty="0" smtClean="0"/>
              <a:t> a </a:t>
            </a:r>
            <a:r>
              <a:rPr lang="es-ES" i="1" dirty="0" err="1" smtClean="0"/>
              <a:t>Capernaum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smtClean="0">
                <a:solidFill>
                  <a:schemeClr val="tx2"/>
                </a:solidFill>
              </a:rPr>
              <a:t>v.12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Non è, </a:t>
            </a:r>
            <a:r>
              <a:rPr lang="es-ES" dirty="0" err="1" smtClean="0"/>
              <a:t>dunque</a:t>
            </a:r>
            <a:r>
              <a:rPr lang="es-ES" dirty="0" smtClean="0"/>
              <a:t>, di </a:t>
            </a:r>
            <a:r>
              <a:rPr lang="es-ES" dirty="0" err="1" smtClean="0"/>
              <a:t>meravigliarsi</a:t>
            </a:r>
            <a:r>
              <a:rPr lang="es-ES" dirty="0" smtClean="0"/>
              <a:t> che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Signore</a:t>
            </a:r>
            <a:r>
              <a:rPr lang="es-ES" dirty="0" smtClean="0"/>
              <a:t> </a:t>
            </a:r>
            <a:r>
              <a:rPr lang="es-ES" dirty="0" err="1" smtClean="0"/>
              <a:t>facesse</a:t>
            </a:r>
            <a:r>
              <a:rPr lang="es-ES" dirty="0" smtClean="0"/>
              <a:t> una </a:t>
            </a:r>
            <a:r>
              <a:rPr lang="es-ES" dirty="0"/>
              <a:t>visita </a:t>
            </a:r>
            <a:r>
              <a:rPr lang="es-ES" dirty="0" smtClean="0"/>
              <a:t>a </a:t>
            </a:r>
            <a:r>
              <a:rPr lang="es-ES" dirty="0" err="1" smtClean="0"/>
              <a:t>questo</a:t>
            </a:r>
            <a:r>
              <a:rPr lang="es-ES" dirty="0" smtClean="0"/>
              <a:t> </a:t>
            </a:r>
            <a:r>
              <a:rPr lang="es-ES" dirty="0" err="1" smtClean="0"/>
              <a:t>luogo</a:t>
            </a:r>
            <a:r>
              <a:rPr lang="es-ES" dirty="0" smtClean="0"/>
              <a:t> prima di </a:t>
            </a:r>
            <a:r>
              <a:rPr lang="es-ES" dirty="0" err="1" smtClean="0"/>
              <a:t>proseguire</a:t>
            </a:r>
            <a:r>
              <a:rPr lang="es-ES" dirty="0" smtClean="0"/>
              <a:t> </a:t>
            </a:r>
            <a:r>
              <a:rPr lang="es-ES" dirty="0" err="1" smtClean="0"/>
              <a:t>il</a:t>
            </a:r>
            <a:r>
              <a:rPr lang="es-ES" dirty="0" smtClean="0"/>
              <a:t> </a:t>
            </a:r>
            <a:r>
              <a:rPr lang="es-ES" dirty="0" err="1" smtClean="0"/>
              <a:t>suo</a:t>
            </a:r>
            <a:r>
              <a:rPr lang="es-ES" dirty="0" smtClean="0"/>
              <a:t> </a:t>
            </a:r>
            <a:r>
              <a:rPr lang="es-ES" dirty="0" err="1" smtClean="0"/>
              <a:t>viaggio</a:t>
            </a:r>
            <a:r>
              <a:rPr lang="es-ES" dirty="0" smtClean="0"/>
              <a:t> verso </a:t>
            </a:r>
            <a:r>
              <a:rPr lang="es-ES" dirty="0" err="1" smtClean="0"/>
              <a:t>Gerusalemme</a:t>
            </a:r>
            <a:r>
              <a:rPr lang="es-ES" dirty="0" smtClean="0"/>
              <a:t>. </a:t>
            </a:r>
          </a:p>
          <a:p>
            <a:pPr lvl="1"/>
            <a:r>
              <a:rPr lang="es-ES" dirty="0" err="1" smtClean="0"/>
              <a:t>L’ultima</a:t>
            </a:r>
            <a:r>
              <a:rPr lang="es-ES" dirty="0" smtClean="0"/>
              <a:t> </a:t>
            </a:r>
            <a:r>
              <a:rPr lang="es-ES" dirty="0" err="1" smtClean="0"/>
              <a:t>claosola</a:t>
            </a:r>
            <a:r>
              <a:rPr lang="es-ES" dirty="0" smtClean="0"/>
              <a:t> </a:t>
            </a:r>
            <a:r>
              <a:rPr lang="es-ES" dirty="0"/>
              <a:t>del </a:t>
            </a:r>
            <a:r>
              <a:rPr lang="es-ES" dirty="0" err="1" smtClean="0"/>
              <a:t>versetto</a:t>
            </a:r>
            <a:r>
              <a:rPr lang="es-ES" dirty="0" smtClean="0"/>
              <a:t> </a:t>
            </a:r>
            <a:r>
              <a:rPr lang="es-ES" dirty="0"/>
              <a:t>12, </a:t>
            </a:r>
            <a:r>
              <a:rPr lang="it-IT" i="1" dirty="0" smtClean="0"/>
              <a:t>e rimasero là alcuni giorni</a:t>
            </a:r>
            <a:r>
              <a:rPr lang="es-ES" dirty="0" smtClean="0"/>
              <a:t>, </a:t>
            </a:r>
            <a:r>
              <a:rPr lang="es-ES" dirty="0"/>
              <a:t>muy difícilmente </a:t>
            </a:r>
            <a:r>
              <a:rPr lang="es-ES" dirty="0" err="1" smtClean="0"/>
              <a:t>può</a:t>
            </a:r>
            <a:r>
              <a:rPr lang="es-ES" dirty="0" smtClean="0"/>
              <a:t> significare che </a:t>
            </a:r>
            <a:r>
              <a:rPr lang="es-ES" dirty="0"/>
              <a:t>la </a:t>
            </a:r>
            <a:r>
              <a:rPr lang="es-ES" dirty="0" err="1" smtClean="0"/>
              <a:t>famiglia</a:t>
            </a:r>
            <a:r>
              <a:rPr lang="es-ES" dirty="0" smtClean="0"/>
              <a:t> si è </a:t>
            </a:r>
            <a:r>
              <a:rPr lang="es-ES" dirty="0" err="1" smtClean="0"/>
              <a:t>sgomberata</a:t>
            </a:r>
            <a:r>
              <a:rPr lang="es-ES" dirty="0" smtClean="0"/>
              <a:t> a </a:t>
            </a:r>
            <a:r>
              <a:rPr lang="es-ES" dirty="0" err="1" smtClean="0"/>
              <a:t>Capernaum</a:t>
            </a:r>
            <a:r>
              <a:rPr lang="es-ES" dirty="0" smtClean="0"/>
              <a:t> in </a:t>
            </a:r>
            <a:r>
              <a:rPr lang="es-ES" dirty="0" err="1" smtClean="0"/>
              <a:t>quest’epoca</a:t>
            </a:r>
            <a:r>
              <a:rPr lang="es-ES" dirty="0" smtClean="0"/>
              <a:t>. (</a:t>
            </a:r>
            <a:r>
              <a:rPr lang="es-ES" dirty="0" err="1" smtClean="0"/>
              <a:t>Hendriksen</a:t>
            </a:r>
            <a:r>
              <a:rPr lang="es-ES" dirty="0" smtClean="0"/>
              <a:t>)</a:t>
            </a:r>
            <a:endParaRPr lang="es-ES" dirty="0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28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 marL="742950" indent="-742950">
              <a:spcAft>
                <a:spcPts val="600"/>
              </a:spcAft>
              <a:buFont typeface="+mj-lt"/>
              <a:buAutoNum type="arabicPeriod" startAt="3"/>
            </a:pPr>
            <a:r>
              <a:rPr lang="en-US" dirty="0" smtClean="0"/>
              <a:t>La </a:t>
            </a:r>
            <a:r>
              <a:rPr lang="en-US" dirty="0" err="1" smtClean="0"/>
              <a:t>gloria</a:t>
            </a:r>
            <a:r>
              <a:rPr lang="en-US" dirty="0" smtClean="0"/>
              <a:t> </a:t>
            </a:r>
            <a:r>
              <a:rPr lang="en-US" dirty="0" err="1" smtClean="0"/>
              <a:t>manifestata</a:t>
            </a:r>
            <a:r>
              <a:rPr lang="en-US" dirty="0" smtClean="0"/>
              <a:t> (</a:t>
            </a:r>
            <a:r>
              <a:rPr lang="es-PR" dirty="0" smtClean="0"/>
              <a:t>Giovanni 2:11-12)</a:t>
            </a:r>
          </a:p>
        </p:txBody>
      </p:sp>
    </p:spTree>
    <p:extLst>
      <p:ext uri="{BB962C8B-B14F-4D97-AF65-F5344CB8AC3E}">
        <p14:creationId xmlns:p14="http://schemas.microsoft.com/office/powerpoint/2010/main" val="10210958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fld id="{16B09203-8026-47FB-8251-8C4838F7468D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6" name="Rectangle 13"/>
          <p:cNvSpPr txBox="1">
            <a:spLocks noChangeArrowheads="1"/>
          </p:cNvSpPr>
          <p:nvPr/>
        </p:nvSpPr>
        <p:spPr bwMode="auto">
          <a:xfrm>
            <a:off x="7042151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B40BEE61-78A7-4B3C-8981-FE4F09B794B2}" type="slidenum">
              <a:rPr lang="en-US" sz="1400" smtClean="0">
                <a:solidFill>
                  <a:srgbClr val="000000"/>
                </a:solidFill>
              </a:rPr>
              <a:pPr algn="r">
                <a:defRPr/>
              </a:pPr>
              <a:t>29</a:t>
            </a:fld>
            <a:endParaRPr lang="en-US" sz="140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8400" y="30480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R" dirty="0" smtClean="0">
                <a:solidFill>
                  <a:srgbClr val="000000"/>
                </a:solidFill>
              </a:rPr>
              <a:t> </a:t>
            </a:r>
            <a:endParaRPr lang="es-PR" dirty="0">
              <a:solidFill>
                <a:srgbClr val="000000"/>
              </a:solidFill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6908800" cy="146208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s-PR" dirty="0" smtClean="0"/>
              <a:t>Purifica</a:t>
            </a:r>
            <a:r>
              <a:rPr lang="en-US" dirty="0" err="1" smtClean="0"/>
              <a:t>zione</a:t>
            </a:r>
            <a:r>
              <a:rPr lang="en-US" dirty="0" smtClean="0"/>
              <a:t> del </a:t>
            </a:r>
            <a:r>
              <a:rPr lang="en-US" dirty="0" err="1" smtClean="0"/>
              <a:t>Tempio</a:t>
            </a:r>
            <a:r>
              <a:rPr lang="en-US" dirty="0" smtClean="0"/>
              <a:t> (Giovanni 2:13-22)</a:t>
            </a:r>
            <a:endParaRPr lang="es-PR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2960"/>
            <a:ext cx="3163824" cy="2225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0664"/>
            <a:ext cx="2357208" cy="33357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233" y="1797347"/>
            <a:ext cx="3528767" cy="272891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 cstate="print"/>
          <a:srcRect l="1656" t="-2953" r="-1656" b="11560"/>
          <a:stretch/>
        </p:blipFill>
        <p:spPr>
          <a:xfrm>
            <a:off x="2357208" y="1656246"/>
            <a:ext cx="3354494" cy="33072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848" y="4085738"/>
            <a:ext cx="2703517" cy="27932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090" y="4439128"/>
            <a:ext cx="3964110" cy="241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408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Purifica</a:t>
            </a:r>
            <a:r>
              <a:rPr lang="en-US" dirty="0" err="1" smtClean="0"/>
              <a:t>zione</a:t>
            </a:r>
            <a:r>
              <a:rPr lang="en-US" dirty="0" smtClean="0"/>
              <a:t> del </a:t>
            </a:r>
            <a:r>
              <a:rPr lang="en-US" dirty="0" err="1" smtClean="0"/>
              <a:t>Tempio</a:t>
            </a:r>
            <a:r>
              <a:rPr lang="en-US" dirty="0" smtClean="0"/>
              <a:t> (Giovanni 2:13-22)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17712"/>
            <a:ext cx="8726488" cy="4840287"/>
          </a:xfrm>
        </p:spPr>
        <p:txBody>
          <a:bodyPr/>
          <a:lstStyle/>
          <a:p>
            <a:r>
              <a:rPr lang="it-IT" sz="2600" dirty="0" smtClean="0"/>
              <a:t> La Pasqua dei Giudei era vicina e Gesù salì a Gerusalemme.  Trovò nel tempio quelli che vendevano buoi, pecore, colombi, e i cambiavalute seduti.  Fatta una sferza di cordicelle, scacciò tutti fuori dal tempio, pecore e buoi; sparpagliò il denaro dei cambiavalute, rovesciò le tavole, e a quelli che vendevano i colombi disse: «Portate via di qui queste cose; smettete di fare della casa del Padre mio una casa di mercato». E i suoi discepoli si ricordarono che sta scritto:</a:t>
            </a:r>
          </a:p>
          <a:p>
            <a:pPr>
              <a:buNone/>
            </a:pPr>
            <a:r>
              <a:rPr lang="it-IT" sz="2600" dirty="0" smtClean="0"/>
              <a:t>«</a:t>
            </a:r>
            <a:r>
              <a:rPr lang="it-IT" sz="2600" i="1" dirty="0" smtClean="0"/>
              <a:t>Lo zelo per la tua casa mi consuma».</a:t>
            </a:r>
            <a:endParaRPr lang="es-PR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Purifica</a:t>
            </a:r>
            <a:r>
              <a:rPr lang="en-US" dirty="0" err="1" smtClean="0"/>
              <a:t>zione</a:t>
            </a:r>
            <a:r>
              <a:rPr lang="en-US" dirty="0" smtClean="0"/>
              <a:t> del </a:t>
            </a:r>
            <a:r>
              <a:rPr lang="en-US" dirty="0" err="1" smtClean="0"/>
              <a:t>Tempio</a:t>
            </a:r>
            <a:r>
              <a:rPr lang="en-US" dirty="0" smtClean="0"/>
              <a:t> (Giovanni 2:13-22)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8955088" cy="4840288"/>
          </a:xfrm>
        </p:spPr>
        <p:txBody>
          <a:bodyPr/>
          <a:lstStyle/>
          <a:p>
            <a:r>
              <a:rPr lang="it-IT" sz="2800" dirty="0" smtClean="0"/>
              <a:t>I Giudei allora presero a dirgli: «Quale segno miracoloso ci mostri per fare queste cose?» 19 Gesù rispose loro: «Distruggete questo tempio, e in tre giorni lo farò risorgere!» 20 Allora i Giudei dissero: «Quarantasei anni è durata la costruzione di questo tempio e tu lo faresti risorgere in tre giorni?» 21 Ma egli parlava del tempio del suo corpo. 22 Quando dunque fu risorto dai morti, i suoi discepoli si ricordarono che egli aveva detto questo; e credettero alla Scrittura e alla parola che Gesù aveva detta.</a:t>
            </a:r>
          </a:p>
          <a:p>
            <a:pPr>
              <a:buNone/>
            </a:pPr>
            <a:r>
              <a:rPr lang="it-IT" sz="2800" dirty="0" smtClean="0"/>
              <a:t> 							</a:t>
            </a:r>
            <a:r>
              <a:rPr lang="it-IT" sz="2800" dirty="0" smtClean="0">
                <a:solidFill>
                  <a:srgbClr val="FF0000"/>
                </a:solidFill>
              </a:rPr>
              <a:t>(Giovanni 2.13-22)</a:t>
            </a:r>
            <a:endParaRPr lang="es-P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Purifica</a:t>
            </a:r>
            <a:r>
              <a:rPr lang="en-US" dirty="0" err="1" smtClean="0"/>
              <a:t>zione</a:t>
            </a:r>
            <a:r>
              <a:rPr lang="en-US" dirty="0" smtClean="0"/>
              <a:t> del </a:t>
            </a:r>
            <a:r>
              <a:rPr lang="en-US" dirty="0" err="1" smtClean="0"/>
              <a:t>Tempio</a:t>
            </a:r>
            <a:r>
              <a:rPr lang="en-US" dirty="0" smtClean="0"/>
              <a:t> (Giovanni 2:13-22)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17712"/>
            <a:ext cx="8802688" cy="4611687"/>
          </a:xfrm>
        </p:spPr>
        <p:txBody>
          <a:bodyPr/>
          <a:lstStyle/>
          <a:p>
            <a:r>
              <a:rPr lang="it-IT" i="1" dirty="0" smtClean="0"/>
              <a:t>«Portate via di qui queste cose; smettete di fare della casa del Padre mio una casa di mercato». </a:t>
            </a:r>
          </a:p>
          <a:p>
            <a:r>
              <a:rPr lang="it-IT" dirty="0" smtClean="0"/>
              <a:t>Gli ebrei avevano fatto il tempio in un mercato lucroso. Si approfittavano dai pellegrini che andavano là per rendere i sacrifici della Pasqua. Ma Dio non ha voluto mai che questo diventasse così</a:t>
            </a:r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Purifica</a:t>
            </a:r>
            <a:r>
              <a:rPr lang="en-US" dirty="0" err="1" smtClean="0"/>
              <a:t>zione</a:t>
            </a:r>
            <a:r>
              <a:rPr lang="en-US" dirty="0" smtClean="0"/>
              <a:t> del </a:t>
            </a:r>
            <a:r>
              <a:rPr lang="en-US" dirty="0" err="1" smtClean="0"/>
              <a:t>Tempio</a:t>
            </a:r>
            <a:r>
              <a:rPr lang="en-US" dirty="0" smtClean="0"/>
              <a:t> (Giovanni 2:13-22)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8955088" cy="4459287"/>
          </a:xfrm>
        </p:spPr>
        <p:txBody>
          <a:bodyPr/>
          <a:lstStyle/>
          <a:p>
            <a:r>
              <a:rPr lang="it-IT" i="1" dirty="0" smtClean="0"/>
              <a:t>«Quale segno miracoloso ci mostri per fare queste cose?» </a:t>
            </a:r>
          </a:p>
          <a:p>
            <a:r>
              <a:rPr lang="it-IT" dirty="0" smtClean="0"/>
              <a:t>I capi ebrei volevano una giustificazione per l’atto di Gesù. Per loro, Gesù non aveva l’autorità per fare ciò che aveva fatto.</a:t>
            </a:r>
          </a:p>
          <a:p>
            <a:r>
              <a:rPr lang="it-IT" dirty="0" smtClean="0"/>
              <a:t>Ma sappiamo che Gesù, essendo Dio, ha tutta l’autorità per stabilire come si faranno le cose nella sua casa.</a:t>
            </a:r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smtClean="0"/>
              <a:t>Purifica</a:t>
            </a:r>
            <a:r>
              <a:rPr lang="en-US" dirty="0" err="1" smtClean="0"/>
              <a:t>zione</a:t>
            </a:r>
            <a:r>
              <a:rPr lang="en-US" dirty="0" smtClean="0"/>
              <a:t> del </a:t>
            </a:r>
            <a:r>
              <a:rPr lang="en-US" dirty="0" err="1" smtClean="0"/>
              <a:t>Tempio</a:t>
            </a:r>
            <a:r>
              <a:rPr lang="en-US" dirty="0" smtClean="0"/>
              <a:t> (Giovanni 2:13-22)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8955088" cy="4724400"/>
          </a:xfrm>
        </p:spPr>
        <p:txBody>
          <a:bodyPr/>
          <a:lstStyle/>
          <a:p>
            <a:r>
              <a:rPr lang="it-IT" i="1" dirty="0" smtClean="0"/>
              <a:t>Quando dunque fu risorto dai morti, i suoi discepoli si ricordarono che egli aveva detto questo; e credettero alla Scrittura e alla parola che Gesù aveva detta.</a:t>
            </a:r>
          </a:p>
          <a:p>
            <a:r>
              <a:rPr lang="it-IT" dirty="0" smtClean="0"/>
              <a:t>C’era un “Tempio” più importante: il corpo di Gesù, che risorgerebbe dopo.</a:t>
            </a:r>
          </a:p>
          <a:p>
            <a:r>
              <a:rPr lang="it-IT" dirty="0" smtClean="0"/>
              <a:t>Dobbiamo ricordare anche di non fare della Chiesa di Dio una casa di mercato.</a:t>
            </a:r>
          </a:p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dirty="0" err="1" smtClean="0"/>
              <a:t>Aplicazioni</a:t>
            </a:r>
            <a:endParaRPr lang="es-P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05800" cy="4419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s-PR" sz="3600" dirty="0" err="1" smtClean="0"/>
              <a:t>Gesù</a:t>
            </a:r>
            <a:r>
              <a:rPr lang="es-PR" sz="3600" dirty="0" smtClean="0"/>
              <a:t> non si è </a:t>
            </a:r>
            <a:r>
              <a:rPr lang="es-PR" sz="3600" dirty="0" err="1" smtClean="0"/>
              <a:t>isolato</a:t>
            </a:r>
            <a:r>
              <a:rPr lang="es-PR" sz="3600" dirty="0" smtClean="0"/>
              <a:t> </a:t>
            </a:r>
            <a:r>
              <a:rPr lang="es-PR" sz="3600" dirty="0" err="1" smtClean="0"/>
              <a:t>della</a:t>
            </a:r>
            <a:r>
              <a:rPr lang="es-PR" sz="3600" dirty="0" smtClean="0"/>
              <a:t> </a:t>
            </a:r>
            <a:r>
              <a:rPr lang="es-PR" sz="3600" dirty="0" err="1" smtClean="0"/>
              <a:t>società</a:t>
            </a:r>
            <a:r>
              <a:rPr lang="es-PR" sz="3600" dirty="0" smtClean="0"/>
              <a:t>; la </a:t>
            </a:r>
            <a:r>
              <a:rPr lang="es-PR" sz="3600" dirty="0" err="1" smtClean="0"/>
              <a:t>nostra</a:t>
            </a:r>
            <a:r>
              <a:rPr lang="es-PR" sz="3600" dirty="0" smtClean="0"/>
              <a:t> </a:t>
            </a:r>
            <a:r>
              <a:rPr lang="es-PR" sz="3600" dirty="0" err="1" smtClean="0"/>
              <a:t>sfida</a:t>
            </a:r>
            <a:r>
              <a:rPr lang="es-PR" sz="3600" dirty="0" smtClean="0"/>
              <a:t> è </a:t>
            </a:r>
            <a:r>
              <a:rPr lang="es-PR" sz="3600" dirty="0" err="1" smtClean="0"/>
              <a:t>influire</a:t>
            </a:r>
            <a:r>
              <a:rPr lang="es-PR" sz="3600" dirty="0" smtClean="0"/>
              <a:t>  la </a:t>
            </a:r>
            <a:r>
              <a:rPr lang="es-PR" sz="3600" dirty="0" err="1" smtClean="0"/>
              <a:t>società</a:t>
            </a:r>
            <a:r>
              <a:rPr lang="es-PR" sz="3600" dirty="0" smtClean="0"/>
              <a:t> che vive di </a:t>
            </a:r>
            <a:r>
              <a:rPr lang="es-PR" sz="3600" dirty="0" err="1" smtClean="0"/>
              <a:t>accordo</a:t>
            </a:r>
            <a:r>
              <a:rPr lang="es-PR" sz="3600" dirty="0" smtClean="0"/>
              <a:t> </a:t>
            </a:r>
            <a:r>
              <a:rPr lang="es-PR" sz="3600" dirty="0" err="1" smtClean="0"/>
              <a:t>ai</a:t>
            </a:r>
            <a:r>
              <a:rPr lang="es-PR" sz="3600" dirty="0" smtClean="0"/>
              <a:t> </a:t>
            </a:r>
            <a:r>
              <a:rPr lang="es-PR" sz="3600" dirty="0" err="1" smtClean="0"/>
              <a:t>valori</a:t>
            </a:r>
            <a:r>
              <a:rPr lang="es-PR" sz="3600" dirty="0" smtClean="0"/>
              <a:t> del mondo.</a:t>
            </a:r>
          </a:p>
          <a:p>
            <a:pPr>
              <a:spcAft>
                <a:spcPts val="600"/>
              </a:spcAft>
            </a:pPr>
            <a:r>
              <a:rPr lang="es-PR" sz="3600" dirty="0" smtClean="0"/>
              <a:t>Dio </a:t>
            </a:r>
            <a:r>
              <a:rPr lang="es-PR" sz="3600" dirty="0" err="1" smtClean="0"/>
              <a:t>vuole</a:t>
            </a:r>
            <a:r>
              <a:rPr lang="es-PR" sz="3600" dirty="0" smtClean="0"/>
              <a:t> </a:t>
            </a:r>
            <a:r>
              <a:rPr lang="es-PR" sz="3600" dirty="0" err="1" smtClean="0"/>
              <a:t>fare</a:t>
            </a:r>
            <a:r>
              <a:rPr lang="es-PR" sz="3600" dirty="0" smtClean="0"/>
              <a:t> </a:t>
            </a:r>
            <a:r>
              <a:rPr lang="es-PR" sz="3600" dirty="0" err="1" smtClean="0"/>
              <a:t>mutamenti</a:t>
            </a:r>
            <a:r>
              <a:rPr lang="es-PR" sz="3600" dirty="0" smtClean="0"/>
              <a:t> </a:t>
            </a:r>
            <a:r>
              <a:rPr lang="es-PR" sz="3600" dirty="0" err="1" smtClean="0"/>
              <a:t>nelle</a:t>
            </a:r>
            <a:r>
              <a:rPr lang="es-PR" sz="3600" dirty="0" smtClean="0"/>
              <a:t> </a:t>
            </a:r>
            <a:r>
              <a:rPr lang="es-PR" sz="3600" dirty="0" err="1" smtClean="0"/>
              <a:t>nostre</a:t>
            </a:r>
            <a:r>
              <a:rPr lang="es-PR" sz="3600" dirty="0" smtClean="0"/>
              <a:t> vite; </a:t>
            </a:r>
            <a:r>
              <a:rPr lang="es-PR" sz="3600" dirty="0" err="1" smtClean="0"/>
              <a:t>aspetta</a:t>
            </a:r>
            <a:r>
              <a:rPr lang="es-PR" sz="3600" dirty="0" smtClean="0"/>
              <a:t> che </a:t>
            </a:r>
            <a:r>
              <a:rPr lang="es-PR" sz="3600" dirty="0" err="1" smtClean="0"/>
              <a:t>gli</a:t>
            </a:r>
            <a:r>
              <a:rPr lang="es-PR" sz="3600" dirty="0" smtClean="0"/>
              <a:t> </a:t>
            </a:r>
            <a:r>
              <a:rPr lang="es-PR" sz="3600" dirty="0" err="1" smtClean="0"/>
              <a:t>lasciamo</a:t>
            </a:r>
            <a:r>
              <a:rPr lang="es-PR" sz="3600" dirty="0" smtClean="0"/>
              <a:t> </a:t>
            </a:r>
            <a:r>
              <a:rPr lang="es-PR" sz="3600" dirty="0" err="1" smtClean="0"/>
              <a:t>attuare</a:t>
            </a:r>
            <a:r>
              <a:rPr lang="es-PR" sz="3600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es-PR" sz="3600" dirty="0" smtClean="0"/>
              <a:t>La vita del </a:t>
            </a:r>
            <a:r>
              <a:rPr lang="es-PR" sz="3600" dirty="0" err="1" smtClean="0"/>
              <a:t>credente</a:t>
            </a:r>
            <a:r>
              <a:rPr lang="es-PR" sz="3600" dirty="0" smtClean="0"/>
              <a:t> si centra in Cristo, non </a:t>
            </a:r>
            <a:r>
              <a:rPr lang="es-PR" sz="3600" dirty="0" err="1" smtClean="0"/>
              <a:t>nel</a:t>
            </a:r>
            <a:r>
              <a:rPr lang="es-PR" sz="3600" i="1" dirty="0" smtClean="0"/>
              <a:t> </a:t>
            </a:r>
            <a:r>
              <a:rPr lang="es-PR" sz="3600" i="1" dirty="0" err="1" smtClean="0"/>
              <a:t>io</a:t>
            </a:r>
            <a:r>
              <a:rPr lang="es-PR" sz="3600" i="1" dirty="0" smtClean="0"/>
              <a:t>.</a:t>
            </a:r>
            <a:endParaRPr lang="es-PR" sz="3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E7F7E-33AA-4283-8B9E-027FB821B55F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/>
          <a:p>
            <a:pPr>
              <a:defRPr/>
            </a:pPr>
            <a:fld id="{218A1B8D-2211-4267-85EA-46D8260B611F}" type="slidenum">
              <a:rPr lang="en-US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60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s-PR" smtClean="0"/>
              <a:t>Bibliografía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2057400"/>
            <a:ext cx="8534400" cy="4459287"/>
          </a:xfrm>
        </p:spPr>
        <p:txBody>
          <a:bodyPr/>
          <a:lstStyle/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Bartley</a:t>
            </a:r>
            <a:r>
              <a:rPr lang="es-ES" sz="1400" dirty="0"/>
              <a:t>, James et al. Comentario </a:t>
            </a:r>
            <a:r>
              <a:rPr lang="es-ES" sz="1400" dirty="0" err="1"/>
              <a:t>bı́blico</a:t>
            </a:r>
            <a:r>
              <a:rPr lang="es-ES" sz="1400" dirty="0"/>
              <a:t> mundo hispano: Juan. 1. ed. El Paso, TX: Editorial Mundo Hispano, </a:t>
            </a:r>
            <a:r>
              <a:rPr lang="es-ES" sz="1400" dirty="0" smtClean="0"/>
              <a:t>2004</a:t>
            </a:r>
            <a:r>
              <a:rPr lang="es-ES" sz="1400" dirty="0"/>
              <a:t>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smtClean="0"/>
              <a:t>Carson</a:t>
            </a:r>
            <a:r>
              <a:rPr lang="es-ES" sz="1400" dirty="0"/>
              <a:t>, D.A. et al. Nuevo comentario </a:t>
            </a:r>
            <a:r>
              <a:rPr lang="es-ES" sz="1400" dirty="0" err="1"/>
              <a:t>Bı́blico</a:t>
            </a:r>
            <a:r>
              <a:rPr lang="es-ES" sz="1400" dirty="0"/>
              <a:t>: Siglo veintiuno. </a:t>
            </a:r>
            <a:r>
              <a:rPr lang="es-ES" sz="1400" dirty="0" err="1"/>
              <a:t>electronic</a:t>
            </a:r>
            <a:r>
              <a:rPr lang="es-ES" sz="1400" dirty="0"/>
              <a:t> ed. Miami: Sociedades </a:t>
            </a:r>
            <a:r>
              <a:rPr lang="es-ES" sz="1400" dirty="0" err="1"/>
              <a:t>Bı́blicas</a:t>
            </a:r>
            <a:r>
              <a:rPr lang="es-ES" sz="1400" dirty="0"/>
              <a:t> Unidas, 2000</a:t>
            </a:r>
            <a:r>
              <a:rPr lang="es-ES" sz="1400" dirty="0" smtClean="0"/>
              <a:t>.</a:t>
            </a:r>
            <a:endParaRPr lang="es-ES" sz="1400" dirty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/>
              <a:t>Douglas, J.D. </a:t>
            </a:r>
            <a:r>
              <a:rPr lang="es-ES" sz="1400" i="1" dirty="0" smtClean="0"/>
              <a:t>Nuevo Diccionario </a:t>
            </a:r>
            <a:r>
              <a:rPr lang="es-ES" sz="1400" i="1" dirty="0" err="1" smtClean="0"/>
              <a:t>Biblico</a:t>
            </a:r>
            <a:r>
              <a:rPr lang="es-ES" sz="1400" i="1" dirty="0" smtClean="0"/>
              <a:t> : Primera </a:t>
            </a:r>
            <a:r>
              <a:rPr lang="es-ES" sz="1400" i="1" dirty="0" err="1" smtClean="0"/>
              <a:t>Edicion</a:t>
            </a:r>
            <a:r>
              <a:rPr lang="es-ES" sz="1400" dirty="0" smtClean="0"/>
              <a:t>. Miami: Sociedades </a:t>
            </a:r>
            <a:r>
              <a:rPr lang="es-ES" sz="1400" dirty="0" err="1" smtClean="0"/>
              <a:t>Bı́blicas</a:t>
            </a:r>
            <a:r>
              <a:rPr lang="es-ES" sz="1400" dirty="0" smtClean="0"/>
              <a:t> Unidas, 2000.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Hendriksen</a:t>
            </a:r>
            <a:r>
              <a:rPr lang="es-ES" sz="1400" dirty="0"/>
              <a:t>, William. Comentario al Nuevo Testamento: El Evangelio </a:t>
            </a:r>
            <a:r>
              <a:rPr lang="es-ES" sz="1400" dirty="0" err="1"/>
              <a:t>según</a:t>
            </a:r>
            <a:r>
              <a:rPr lang="es-ES" sz="1400" dirty="0"/>
              <a:t> San Juan. Grand Rapids, MI: Libros </a:t>
            </a:r>
            <a:r>
              <a:rPr lang="es-ES" sz="1400" dirty="0" err="1"/>
              <a:t>Desafío</a:t>
            </a:r>
            <a:r>
              <a:rPr lang="es-ES" sz="1400" dirty="0"/>
              <a:t>, 1981.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err="1" smtClean="0"/>
              <a:t>Lockward</a:t>
            </a:r>
            <a:r>
              <a:rPr lang="es-ES" sz="1400" dirty="0" smtClean="0"/>
              <a:t>, Alfonso. </a:t>
            </a:r>
            <a:r>
              <a:rPr lang="es-ES" sz="1400" i="1" dirty="0" smtClean="0"/>
              <a:t>Nuevo Diccionario De La Biblia.</a:t>
            </a:r>
            <a:r>
              <a:rPr lang="es-ES" sz="1400" dirty="0" smtClean="0"/>
              <a:t> Miami: Editorial </a:t>
            </a:r>
            <a:r>
              <a:rPr lang="es-ES" sz="1400" dirty="0" err="1" smtClean="0"/>
              <a:t>Unilit</a:t>
            </a:r>
            <a:r>
              <a:rPr lang="es-ES" sz="1400" dirty="0" smtClean="0"/>
              <a:t>, 2003.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/>
              <a:t>Nelson, </a:t>
            </a:r>
            <a:r>
              <a:rPr lang="es-ES" sz="1400" dirty="0" err="1" smtClean="0"/>
              <a:t>Wilton</a:t>
            </a:r>
            <a:r>
              <a:rPr lang="es-ES" sz="1400" dirty="0" smtClean="0"/>
              <a:t> M. y Juan Rojas Mayo, </a:t>
            </a:r>
            <a:r>
              <a:rPr lang="es-ES" sz="1400" i="1" dirty="0" smtClean="0"/>
              <a:t>Nelson Nuevo Diccionario Ilustrado De La Biblia</a:t>
            </a:r>
            <a:r>
              <a:rPr lang="es-ES" sz="1400" dirty="0" smtClean="0"/>
              <a:t>, </a:t>
            </a:r>
            <a:r>
              <a:rPr lang="es-ES" sz="1400" dirty="0" err="1" smtClean="0"/>
              <a:t>electronic</a:t>
            </a:r>
            <a:r>
              <a:rPr lang="es-ES" sz="1400" dirty="0" smtClean="0"/>
              <a:t> ed. Nashville: Editorial Caribe, 2000, c1998.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err="1" smtClean="0"/>
              <a:t>Palau</a:t>
            </a:r>
            <a:r>
              <a:rPr lang="es-ES" sz="1400" dirty="0"/>
              <a:t>, Luis. </a:t>
            </a:r>
            <a:r>
              <a:rPr lang="es-ES" sz="1400" i="1" dirty="0"/>
              <a:t>Comentario </a:t>
            </a:r>
            <a:r>
              <a:rPr lang="es-ES" sz="1400" i="1" dirty="0" err="1"/>
              <a:t>bı́blico</a:t>
            </a:r>
            <a:r>
              <a:rPr lang="es-ES" sz="1400" i="1" dirty="0"/>
              <a:t> del continente nuevo: San Juan I.</a:t>
            </a:r>
            <a:r>
              <a:rPr lang="es-ES" sz="1400" dirty="0"/>
              <a:t> Miami, FL: Editorial </a:t>
            </a:r>
            <a:r>
              <a:rPr lang="es-ES" sz="1400" dirty="0" err="1"/>
              <a:t>Unilit</a:t>
            </a:r>
            <a:r>
              <a:rPr lang="es-ES" sz="1400" dirty="0"/>
              <a:t>, </a:t>
            </a:r>
            <a:r>
              <a:rPr lang="es-ES" sz="1400" dirty="0" smtClean="0"/>
              <a:t>1991</a:t>
            </a:r>
            <a:r>
              <a:rPr lang="es-ES" sz="1400" dirty="0"/>
              <a:t>.</a:t>
            </a:r>
          </a:p>
          <a:p>
            <a:pPr marL="342900" lvl="1" indent="-342900">
              <a:lnSpc>
                <a:spcPct val="80000"/>
              </a:lnSpc>
              <a:spcAft>
                <a:spcPts val="600"/>
              </a:spcAft>
              <a:buClr>
                <a:schemeClr val="folHlink"/>
              </a:buClr>
              <a:buSzPct val="60000"/>
              <a:buNone/>
            </a:pPr>
            <a:r>
              <a:rPr lang="es-ES" sz="1400" dirty="0" err="1"/>
              <a:t>Platt</a:t>
            </a:r>
            <a:r>
              <a:rPr lang="es-ES" sz="1400" dirty="0"/>
              <a:t>, Alberto T. Estudios </a:t>
            </a:r>
            <a:r>
              <a:rPr lang="es-ES" sz="1400" dirty="0" err="1"/>
              <a:t>Bı́blicos</a:t>
            </a:r>
            <a:r>
              <a:rPr lang="es-ES" sz="1400" dirty="0"/>
              <a:t> ELA: Para que </a:t>
            </a:r>
            <a:r>
              <a:rPr lang="es-ES" sz="1400" dirty="0" err="1"/>
              <a:t>creáis</a:t>
            </a:r>
            <a:r>
              <a:rPr lang="es-ES" sz="1400" dirty="0"/>
              <a:t> (Juan). Puebla, Pue., </a:t>
            </a:r>
            <a:r>
              <a:rPr lang="es-ES" sz="1400" dirty="0" err="1"/>
              <a:t>México</a:t>
            </a:r>
            <a:r>
              <a:rPr lang="es-ES" sz="1400" dirty="0"/>
              <a:t>: Ediciones Las </a:t>
            </a:r>
            <a:r>
              <a:rPr lang="es-ES" sz="1400" dirty="0" err="1"/>
              <a:t>Américas</a:t>
            </a:r>
            <a:r>
              <a:rPr lang="es-ES" sz="1400" dirty="0"/>
              <a:t>, A. C., 1995.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PR" sz="1400" dirty="0" err="1" smtClean="0"/>
              <a:t>Stanton</a:t>
            </a:r>
            <a:r>
              <a:rPr lang="es-PR" sz="1400" dirty="0"/>
              <a:t>, Ted O., et al, eds. </a:t>
            </a:r>
            <a:r>
              <a:rPr lang="es-PR" sz="1400" i="1" dirty="0"/>
              <a:t>El Expositor Bíblico: La Biblia, Libro por Libro</a:t>
            </a:r>
            <a:r>
              <a:rPr lang="es-PR" sz="1400" dirty="0"/>
              <a:t>, Maestros de jóvenes y Adultos, Volumen 7. 3ra Ed. El Paso, Texas: Casa Bautista de Publicaciones, 2001, c1997. </a:t>
            </a:r>
            <a:r>
              <a:rPr lang="es-PR" sz="1400" dirty="0" smtClean="0"/>
              <a:t>119-125.</a:t>
            </a:r>
            <a:endParaRPr lang="es-PR" sz="1400" dirty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1400" dirty="0" smtClean="0"/>
              <a:t>Vine, W.E. </a:t>
            </a:r>
            <a:r>
              <a:rPr lang="en-US" sz="1400" i="1" dirty="0" smtClean="0"/>
              <a:t>Vine </a:t>
            </a:r>
            <a:r>
              <a:rPr lang="en-US" sz="1400" i="1" dirty="0" err="1" smtClean="0"/>
              <a:t>Diccionario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Expositivo</a:t>
            </a:r>
            <a:r>
              <a:rPr lang="en-US" sz="1400" i="1" dirty="0" smtClean="0"/>
              <a:t> De </a:t>
            </a:r>
            <a:r>
              <a:rPr lang="en-US" sz="1400" i="1" dirty="0" err="1" smtClean="0"/>
              <a:t>Palabras</a:t>
            </a:r>
            <a:r>
              <a:rPr lang="en-US" sz="1400" i="1" dirty="0" smtClean="0"/>
              <a:t> Del </a:t>
            </a:r>
            <a:r>
              <a:rPr lang="en-US" sz="1400" i="1" dirty="0" err="1" smtClean="0"/>
              <a:t>Antiguo</a:t>
            </a:r>
            <a:r>
              <a:rPr lang="en-US" sz="1400" i="1" dirty="0" smtClean="0"/>
              <a:t> Y Del Nuevo </a:t>
            </a:r>
            <a:r>
              <a:rPr lang="en-US" sz="1400" i="1" dirty="0" err="1" smtClean="0"/>
              <a:t>Testamento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Exhaustivo</a:t>
            </a:r>
            <a:r>
              <a:rPr lang="en-US" sz="1400" dirty="0" smtClean="0"/>
              <a:t>, electronic ed. Nashville: Editorial </a:t>
            </a:r>
            <a:r>
              <a:rPr lang="en-US" sz="1400" dirty="0" err="1" smtClean="0"/>
              <a:t>Caribe</a:t>
            </a:r>
            <a:r>
              <a:rPr lang="en-US" sz="1400" dirty="0" smtClean="0"/>
              <a:t>, 2000, c1999.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s-ES" sz="1400" dirty="0" smtClean="0">
                <a:latin typeface="+mj-lt"/>
                <a:hlinkClick r:id="rId3"/>
              </a:rPr>
              <a:t>http://www.dsmedia.org/resources/illustrations/sweet-publishing/</a:t>
            </a:r>
            <a:r>
              <a:rPr lang="es-ES" sz="1400" dirty="0" smtClean="0">
                <a:latin typeface="+mj-lt"/>
              </a:rPr>
              <a:t>  (imágenes).</a:t>
            </a:r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r>
              <a:rPr lang="en-US" sz="1400" dirty="0" smtClean="0">
                <a:hlinkClick r:id="rId4"/>
              </a:rPr>
              <a:t>http://st-takla.org/Gallery/Bible/Illustrations/Bible-Slides/OT/Hosea.html</a:t>
            </a:r>
            <a:endParaRPr lang="en-US" sz="1400" dirty="0" smtClean="0"/>
          </a:p>
          <a:p>
            <a:pPr>
              <a:lnSpc>
                <a:spcPct val="80000"/>
              </a:lnSpc>
              <a:spcAft>
                <a:spcPts val="600"/>
              </a:spcAft>
              <a:buNone/>
            </a:pPr>
            <a:endParaRPr lang="en-US" sz="1400" dirty="0" smtClean="0"/>
          </a:p>
        </p:txBody>
      </p:sp>
      <p:sp>
        <p:nvSpPr>
          <p:cNvPr id="260100" name="Slide Number Placeholder 3"/>
          <p:cNvSpPr txBox="1">
            <a:spLocks noGrp="1"/>
          </p:cNvSpPr>
          <p:nvPr/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F4E463-F5E4-45E0-82AC-34CAC993DA12}" type="slidenum">
              <a:rPr lang="en-US" sz="1400">
                <a:solidFill>
                  <a:srgbClr val="000000"/>
                </a:solidFill>
              </a:rPr>
              <a:pPr algn="r"/>
              <a:t>36</a:t>
            </a:fld>
            <a:endParaRPr 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8C845-AC6A-4CB1-AD25-7DB23307EAA9}" type="slidenum">
              <a:rPr lang="en-US"/>
              <a:pPr/>
              <a:t>37</a:t>
            </a:fld>
            <a:endParaRPr lang="en-US"/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457200"/>
            <a:ext cx="7772400" cy="914400"/>
          </a:xfrm>
          <a:solidFill>
            <a:schemeClr val="bg1">
              <a:lumMod val="95000"/>
              <a:lumOff val="5000"/>
              <a:alpha val="45000"/>
            </a:schemeClr>
          </a:solidFill>
          <a:ln/>
        </p:spPr>
        <p:txBody>
          <a:bodyPr anchor="ctr"/>
          <a:lstStyle/>
          <a:p>
            <a:pPr algn="ctr"/>
            <a:r>
              <a:rPr lang="es-PR" dirty="0" err="1" smtClean="0"/>
              <a:t>Prossimo</a:t>
            </a:r>
            <a:r>
              <a:rPr lang="es-PR" dirty="0" smtClean="0"/>
              <a:t> Studio (Libro 7)</a:t>
            </a:r>
            <a:endParaRPr lang="es-PR" dirty="0"/>
          </a:p>
        </p:txBody>
      </p:sp>
      <p:sp>
        <p:nvSpPr>
          <p:cNvPr id="2385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371600"/>
            <a:ext cx="7772400" cy="4495800"/>
          </a:xfrm>
          <a:solidFill>
            <a:schemeClr val="bg1">
              <a:lumMod val="95000"/>
              <a:lumOff val="5000"/>
              <a:alpha val="45000"/>
            </a:schemeClr>
          </a:solidFill>
          <a:ln/>
        </p:spPr>
        <p:txBody>
          <a:bodyPr anchor="ctr">
            <a:noAutofit/>
          </a:bodyPr>
          <a:lstStyle/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Unità</a:t>
            </a: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6: </a:t>
            </a:r>
            <a:r>
              <a:rPr lang="es-PR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PR" sz="3600" dirty="0" err="1" smtClean="0">
                <a:solidFill>
                  <a:schemeClr val="tx2"/>
                </a:solidFill>
                <a:latin typeface="Candara" pitchFamily="34" charset="0"/>
              </a:rPr>
              <a:t>ominciando</a:t>
            </a:r>
            <a:r>
              <a:rPr lang="es-PR" sz="3600" dirty="0" smtClean="0">
                <a:solidFill>
                  <a:schemeClr val="tx2"/>
                </a:solidFill>
                <a:latin typeface="Candara" pitchFamily="34" charset="0"/>
              </a:rPr>
              <a:t> in Galilea</a:t>
            </a:r>
            <a:endParaRPr lang="es-PR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Studio 17:                                           “È  necesario 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nascere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s-PR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nuovo</a:t>
            </a:r>
            <a:r>
              <a:rPr lang="es-P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marL="0" indent="0" algn="ctr">
              <a:spcAft>
                <a:spcPts val="600"/>
              </a:spcAft>
              <a:buFontTx/>
              <a:buNone/>
            </a:pPr>
            <a:r>
              <a:rPr lang="es-P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s-P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Giovanni 3:1-36)                                                        28 </a:t>
            </a:r>
            <a:r>
              <a:rPr lang="es-P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gennaio</a:t>
            </a:r>
            <a:r>
              <a:rPr lang="es-P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2014</a:t>
            </a:r>
            <a:endParaRPr lang="es-P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3859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38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38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385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animBg="1"/>
      <p:bldP spid="238596" grpId="0" build="p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1EFDBB-2F4C-4AE3-B2A9-4BD49D4D7AFF}" type="slidenum">
              <a:rPr lang="en-US"/>
              <a:pPr/>
              <a:t>38</a:t>
            </a:fld>
            <a:endParaRPr lang="en-US"/>
          </a:p>
        </p:txBody>
      </p:sp>
      <p:pic>
        <p:nvPicPr>
          <p:cNvPr id="17410" name="Picture 2" descr="IBB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76400" y="990601"/>
            <a:ext cx="5791200" cy="484981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lends 3">
    <a:dk1>
      <a:srgbClr val="000000"/>
    </a:dk1>
    <a:lt1>
      <a:srgbClr val="FFFFFF"/>
    </a:lt1>
    <a:dk2>
      <a:srgbClr val="333399"/>
    </a:dk2>
    <a:lt2>
      <a:srgbClr val="1C1C1C"/>
    </a:lt2>
    <a:accent1>
      <a:srgbClr val="00E4A8"/>
    </a:accent1>
    <a:accent2>
      <a:srgbClr val="FFCF01"/>
    </a:accent2>
    <a:accent3>
      <a:srgbClr val="FFFFFF"/>
    </a:accent3>
    <a:accent4>
      <a:srgbClr val="000000"/>
    </a:accent4>
    <a:accent5>
      <a:srgbClr val="AAEFD1"/>
    </a:accent5>
    <a:accent6>
      <a:srgbClr val="E7BB01"/>
    </a:accent6>
    <a:hlink>
      <a:srgbClr val="FF0000"/>
    </a:hlink>
    <a:folHlink>
      <a:srgbClr val="3333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84472</TotalTime>
  <Words>2524</Words>
  <Application>Microsoft Office PowerPoint</Application>
  <PresentationFormat>On-screen Show (4:3)</PresentationFormat>
  <Paragraphs>258</Paragraphs>
  <Slides>38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Calibri</vt:lpstr>
      <vt:lpstr>Calibri Light</vt:lpstr>
      <vt:lpstr>Candara</vt:lpstr>
      <vt:lpstr>Tahoma</vt:lpstr>
      <vt:lpstr>Wingdings</vt:lpstr>
      <vt:lpstr>Blends</vt:lpstr>
      <vt:lpstr>Office Theme</vt:lpstr>
      <vt:lpstr>1_Office Theme</vt:lpstr>
      <vt:lpstr>PowerPoint Presentation</vt:lpstr>
      <vt:lpstr>Contesto</vt:lpstr>
      <vt:lpstr>Testo chave</vt:lpstr>
      <vt:lpstr>Abbozzo dello Studio</vt:lpstr>
      <vt:lpstr>Non è arrivata l’ora di Gesù (Giovanni 2:1-4)</vt:lpstr>
      <vt:lpstr>Non è arrivata l’ora di Gesù (Giovanni 2:1-4)</vt:lpstr>
      <vt:lpstr>PowerPoint Presentation</vt:lpstr>
      <vt:lpstr>Non è arrivata l’ora di Gesù (Giovanni 2:1-4)</vt:lpstr>
      <vt:lpstr>Non è arrivata l’ora di Gesù (Giovanni 2:1-4)</vt:lpstr>
      <vt:lpstr>Non è arrivata l’ora di Gesù (Giovanni 2:1-4)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Potere sugli elementi (Giovanni  2:5-10)</vt:lpstr>
      <vt:lpstr>La gloria manifestata (Giovanni 2:11-12)</vt:lpstr>
      <vt:lpstr>La gloria manifestata (Giovanni 2:11-12)</vt:lpstr>
      <vt:lpstr>La gloria manifestata (Giovanni 2:11-12)</vt:lpstr>
      <vt:lpstr>La gloria manifestata (Giovanni 2:11-12)</vt:lpstr>
      <vt:lpstr>La gloria manifestata (Giovanni 2:11-12)</vt:lpstr>
      <vt:lpstr>La gloria manifestata (Giovanni 2:11-12)</vt:lpstr>
      <vt:lpstr>Purificazione del Tempio (Giovanni 2:13-22)</vt:lpstr>
      <vt:lpstr>Purificazione del Tempio (Giovanni 2:13-22)</vt:lpstr>
      <vt:lpstr>Purificazione del Tempio (Giovanni 2:13-22)</vt:lpstr>
      <vt:lpstr>Purificazione del Tempio (Giovanni 2:13-22)</vt:lpstr>
      <vt:lpstr>Purificazione del Tempio (Giovanni 2:13-22)</vt:lpstr>
      <vt:lpstr>Purificazione del Tempio (Giovanni 2:13-22)</vt:lpstr>
      <vt:lpstr>Aplicazioni</vt:lpstr>
      <vt:lpstr>Bibliografía</vt:lpstr>
      <vt:lpstr>Prossimo Studio (Libro 7)</vt:lpstr>
      <vt:lpstr>PowerPoint Presentation</vt:lpstr>
    </vt:vector>
  </TitlesOfParts>
  <Company>UIPR-Aguadilla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16_jesus_inicia_su_ministerio_publico</dc:title>
  <dc:creator>JRIVERA</dc:creator>
  <cp:lastModifiedBy>Tito Ortega</cp:lastModifiedBy>
  <cp:revision>3080</cp:revision>
  <cp:lastPrinted>2013-09-24T20:44:31Z</cp:lastPrinted>
  <dcterms:created xsi:type="dcterms:W3CDTF">2007-01-24T21:53:34Z</dcterms:created>
  <dcterms:modified xsi:type="dcterms:W3CDTF">2014-04-27T21:58:16Z</dcterms:modified>
</cp:coreProperties>
</file>