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heme/themeOverride1.xml" ContentType="application/vnd.openxmlformats-officedocument.themeOverr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theme/themeOverride2.xml" ContentType="application/vnd.openxmlformats-officedocument.themeOverr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689" r:id="rId2"/>
  </p:sldMasterIdLst>
  <p:notesMasterIdLst>
    <p:notesMasterId r:id="rId44"/>
  </p:notesMasterIdLst>
  <p:handoutMasterIdLst>
    <p:handoutMasterId r:id="rId45"/>
  </p:handoutMasterIdLst>
  <p:sldIdLst>
    <p:sldId id="901" r:id="rId3"/>
    <p:sldId id="530" r:id="rId4"/>
    <p:sldId id="1315" r:id="rId5"/>
    <p:sldId id="1265" r:id="rId6"/>
    <p:sldId id="1309" r:id="rId7"/>
    <p:sldId id="1372" r:id="rId8"/>
    <p:sldId id="1500" r:id="rId9"/>
    <p:sldId id="1524" r:id="rId10"/>
    <p:sldId id="1525" r:id="rId11"/>
    <p:sldId id="1523" r:id="rId12"/>
    <p:sldId id="1520" r:id="rId13"/>
    <p:sldId id="1521" r:id="rId14"/>
    <p:sldId id="1522" r:id="rId15"/>
    <p:sldId id="1526" r:id="rId16"/>
    <p:sldId id="1527" r:id="rId17"/>
    <p:sldId id="757" r:id="rId18"/>
    <p:sldId id="1284" r:id="rId19"/>
    <p:sldId id="1516" r:id="rId20"/>
    <p:sldId id="1528" r:id="rId21"/>
    <p:sldId id="1529" r:id="rId22"/>
    <p:sldId id="1322" r:id="rId23"/>
    <p:sldId id="1462" r:id="rId24"/>
    <p:sldId id="1506" r:id="rId25"/>
    <p:sldId id="1530" r:id="rId26"/>
    <p:sldId id="1531" r:id="rId27"/>
    <p:sldId id="1533" r:id="rId28"/>
    <p:sldId id="1534" r:id="rId29"/>
    <p:sldId id="1517" r:id="rId30"/>
    <p:sldId id="1518" r:id="rId31"/>
    <p:sldId id="1519" r:id="rId32"/>
    <p:sldId id="1535" r:id="rId33"/>
    <p:sldId id="1536" r:id="rId34"/>
    <p:sldId id="1537" r:id="rId35"/>
    <p:sldId id="1538" r:id="rId36"/>
    <p:sldId id="1539" r:id="rId37"/>
    <p:sldId id="1540" r:id="rId38"/>
    <p:sldId id="1541" r:id="rId39"/>
    <p:sldId id="1370" r:id="rId40"/>
    <p:sldId id="542" r:id="rId41"/>
    <p:sldId id="1371" r:id="rId42"/>
    <p:sldId id="269" r:id="rId43"/>
  </p:sldIdLst>
  <p:sldSz cx="9144000" cy="6858000" type="screen4x3"/>
  <p:notesSz cx="6858000" cy="9083675"/>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AMES RIVERA" initials="JR"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85633"/>
    <a:srgbClr val="502604"/>
    <a:srgbClr val="660066"/>
    <a:srgbClr val="996633"/>
    <a:srgbClr val="104C2D"/>
    <a:srgbClr val="1D7D42"/>
    <a:srgbClr val="990099"/>
    <a:srgbClr val="336600"/>
    <a:srgbClr val="CC0000"/>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51" autoAdjust="0"/>
    <p:restoredTop sz="99665" autoAdjust="0"/>
  </p:normalViewPr>
  <p:slideViewPr>
    <p:cSldViewPr>
      <p:cViewPr varScale="1">
        <p:scale>
          <a:sx n="76" d="100"/>
          <a:sy n="76" d="100"/>
        </p:scale>
        <p:origin x="1152"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viewProps" Target="viewProps.xml"/><Relationship Id="rId8"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4184"/>
          </a:xfrm>
          <a:prstGeom prst="rect">
            <a:avLst/>
          </a:prstGeom>
        </p:spPr>
        <p:txBody>
          <a:bodyPr vert="horz" lIns="91961" tIns="45981" rIns="91961" bIns="45981" rtlCol="0"/>
          <a:lstStyle>
            <a:lvl1pPr algn="l">
              <a:defRPr sz="1200"/>
            </a:lvl1pPr>
          </a:lstStyle>
          <a:p>
            <a:endParaRPr lang="en-US"/>
          </a:p>
        </p:txBody>
      </p:sp>
      <p:sp>
        <p:nvSpPr>
          <p:cNvPr id="3" name="Date Placeholder 2"/>
          <p:cNvSpPr>
            <a:spLocks noGrp="1"/>
          </p:cNvSpPr>
          <p:nvPr>
            <p:ph type="dt" sz="quarter" idx="1"/>
          </p:nvPr>
        </p:nvSpPr>
        <p:spPr>
          <a:xfrm>
            <a:off x="3884614" y="0"/>
            <a:ext cx="2971800" cy="454184"/>
          </a:xfrm>
          <a:prstGeom prst="rect">
            <a:avLst/>
          </a:prstGeom>
        </p:spPr>
        <p:txBody>
          <a:bodyPr vert="horz" lIns="91961" tIns="45981" rIns="91961" bIns="45981" rtlCol="0"/>
          <a:lstStyle>
            <a:lvl1pPr algn="r">
              <a:defRPr sz="1200"/>
            </a:lvl1pPr>
          </a:lstStyle>
          <a:p>
            <a:fld id="{852B88E5-B5CA-42A6-8C8D-771217504241}" type="datetimeFigureOut">
              <a:rPr lang="en-US" smtClean="0"/>
              <a:pPr/>
              <a:t>4/23/2014</a:t>
            </a:fld>
            <a:endParaRPr lang="en-US"/>
          </a:p>
        </p:txBody>
      </p:sp>
      <p:sp>
        <p:nvSpPr>
          <p:cNvPr id="4" name="Footer Placeholder 3"/>
          <p:cNvSpPr>
            <a:spLocks noGrp="1"/>
          </p:cNvSpPr>
          <p:nvPr>
            <p:ph type="ftr" sz="quarter" idx="2"/>
          </p:nvPr>
        </p:nvSpPr>
        <p:spPr>
          <a:xfrm>
            <a:off x="0" y="8627914"/>
            <a:ext cx="2971800" cy="454184"/>
          </a:xfrm>
          <a:prstGeom prst="rect">
            <a:avLst/>
          </a:prstGeom>
        </p:spPr>
        <p:txBody>
          <a:bodyPr vert="horz" lIns="91961" tIns="45981" rIns="91961" bIns="45981" rtlCol="0" anchor="b"/>
          <a:lstStyle>
            <a:lvl1pPr algn="l">
              <a:defRPr sz="1200"/>
            </a:lvl1pPr>
          </a:lstStyle>
          <a:p>
            <a:endParaRPr lang="en-US"/>
          </a:p>
        </p:txBody>
      </p:sp>
      <p:sp>
        <p:nvSpPr>
          <p:cNvPr id="5" name="Slide Number Placeholder 4"/>
          <p:cNvSpPr>
            <a:spLocks noGrp="1"/>
          </p:cNvSpPr>
          <p:nvPr>
            <p:ph type="sldNum" sz="quarter" idx="3"/>
          </p:nvPr>
        </p:nvSpPr>
        <p:spPr>
          <a:xfrm>
            <a:off x="3884614" y="8627914"/>
            <a:ext cx="2971800" cy="454184"/>
          </a:xfrm>
          <a:prstGeom prst="rect">
            <a:avLst/>
          </a:prstGeom>
        </p:spPr>
        <p:txBody>
          <a:bodyPr vert="horz" lIns="91961" tIns="45981" rIns="91961" bIns="45981" rtlCol="0" anchor="b"/>
          <a:lstStyle>
            <a:lvl1pPr algn="r">
              <a:defRPr sz="1200"/>
            </a:lvl1pPr>
          </a:lstStyle>
          <a:p>
            <a:fld id="{FD945C08-F24C-4AF2-AD69-0EE14E38D764}" type="slidenum">
              <a:rPr lang="en-US" smtClean="0"/>
              <a:pPr/>
              <a:t>‹#›</a:t>
            </a:fld>
            <a:endParaRPr lang="en-US"/>
          </a:p>
        </p:txBody>
      </p:sp>
    </p:spTree>
    <p:extLst>
      <p:ext uri="{BB962C8B-B14F-4D97-AF65-F5344CB8AC3E}">
        <p14:creationId xmlns:p14="http://schemas.microsoft.com/office/powerpoint/2010/main" val="29973766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4184"/>
          </a:xfrm>
          <a:prstGeom prst="rect">
            <a:avLst/>
          </a:prstGeom>
          <a:noFill/>
          <a:ln w="9525">
            <a:noFill/>
            <a:miter lim="800000"/>
            <a:headEnd/>
            <a:tailEnd/>
          </a:ln>
          <a:effectLst/>
        </p:spPr>
        <p:txBody>
          <a:bodyPr vert="horz" wrap="square" lIns="91961" tIns="45981" rIns="91961" bIns="45981"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884614" y="0"/>
            <a:ext cx="2971800" cy="454184"/>
          </a:xfrm>
          <a:prstGeom prst="rect">
            <a:avLst/>
          </a:prstGeom>
          <a:noFill/>
          <a:ln w="9525">
            <a:noFill/>
            <a:miter lim="800000"/>
            <a:headEnd/>
            <a:tailEnd/>
          </a:ln>
          <a:effectLst/>
        </p:spPr>
        <p:txBody>
          <a:bodyPr vert="horz" wrap="square" lIns="91961" tIns="45981" rIns="91961" bIns="45981"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58875" y="682625"/>
            <a:ext cx="4540250" cy="3405188"/>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685800" y="4314746"/>
            <a:ext cx="5486400" cy="4087654"/>
          </a:xfrm>
          <a:prstGeom prst="rect">
            <a:avLst/>
          </a:prstGeom>
          <a:noFill/>
          <a:ln w="9525">
            <a:noFill/>
            <a:miter lim="800000"/>
            <a:headEnd/>
            <a:tailEnd/>
          </a:ln>
          <a:effectLst/>
        </p:spPr>
        <p:txBody>
          <a:bodyPr vert="horz" wrap="square" lIns="91961" tIns="45981" rIns="91961" bIns="45981"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627914"/>
            <a:ext cx="2971800" cy="454184"/>
          </a:xfrm>
          <a:prstGeom prst="rect">
            <a:avLst/>
          </a:prstGeom>
          <a:noFill/>
          <a:ln w="9525">
            <a:noFill/>
            <a:miter lim="800000"/>
            <a:headEnd/>
            <a:tailEnd/>
          </a:ln>
          <a:effectLst/>
        </p:spPr>
        <p:txBody>
          <a:bodyPr vert="horz" wrap="square" lIns="91961" tIns="45981" rIns="91961" bIns="45981"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884614" y="8627914"/>
            <a:ext cx="2971800" cy="454184"/>
          </a:xfrm>
          <a:prstGeom prst="rect">
            <a:avLst/>
          </a:prstGeom>
          <a:noFill/>
          <a:ln w="9525">
            <a:noFill/>
            <a:miter lim="800000"/>
            <a:headEnd/>
            <a:tailEnd/>
          </a:ln>
          <a:effectLst/>
        </p:spPr>
        <p:txBody>
          <a:bodyPr vert="horz" wrap="square" lIns="91961" tIns="45981" rIns="91961" bIns="45981"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66039753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dirty="0"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pPr/>
              <a:t>1</a:t>
            </a:fld>
            <a:endParaRPr lang="en-US" dirty="0" smtClean="0"/>
          </a:p>
        </p:txBody>
      </p:sp>
    </p:spTree>
    <p:extLst>
      <p:ext uri="{BB962C8B-B14F-4D97-AF65-F5344CB8AC3E}">
        <p14:creationId xmlns:p14="http://schemas.microsoft.com/office/powerpoint/2010/main" val="4690036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11</a:t>
            </a:fld>
            <a:endParaRPr lang="en-US" dirty="0">
              <a:solidFill>
                <a:srgbClr val="000000"/>
              </a:solidFill>
            </a:endParaRPr>
          </a:p>
        </p:txBody>
      </p:sp>
    </p:spTree>
    <p:extLst>
      <p:ext uri="{BB962C8B-B14F-4D97-AF65-F5344CB8AC3E}">
        <p14:creationId xmlns:p14="http://schemas.microsoft.com/office/powerpoint/2010/main" val="15335471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12</a:t>
            </a:fld>
            <a:endParaRPr lang="en-US" dirty="0">
              <a:solidFill>
                <a:srgbClr val="000000"/>
              </a:solidFill>
            </a:endParaRPr>
          </a:p>
        </p:txBody>
      </p:sp>
    </p:spTree>
    <p:extLst>
      <p:ext uri="{BB962C8B-B14F-4D97-AF65-F5344CB8AC3E}">
        <p14:creationId xmlns:p14="http://schemas.microsoft.com/office/powerpoint/2010/main" val="38787013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13</a:t>
            </a:fld>
            <a:endParaRPr lang="en-US" dirty="0">
              <a:solidFill>
                <a:srgbClr val="000000"/>
              </a:solidFill>
            </a:endParaRPr>
          </a:p>
        </p:txBody>
      </p:sp>
    </p:spTree>
    <p:extLst>
      <p:ext uri="{BB962C8B-B14F-4D97-AF65-F5344CB8AC3E}">
        <p14:creationId xmlns:p14="http://schemas.microsoft.com/office/powerpoint/2010/main" val="33034032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14</a:t>
            </a:fld>
            <a:endParaRPr lang="en-US" dirty="0">
              <a:solidFill>
                <a:srgbClr val="000000"/>
              </a:solidFill>
            </a:endParaRPr>
          </a:p>
        </p:txBody>
      </p:sp>
    </p:spTree>
    <p:extLst>
      <p:ext uri="{BB962C8B-B14F-4D97-AF65-F5344CB8AC3E}">
        <p14:creationId xmlns:p14="http://schemas.microsoft.com/office/powerpoint/2010/main" val="27793880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15</a:t>
            </a:fld>
            <a:endParaRPr lang="en-US" dirty="0">
              <a:solidFill>
                <a:srgbClr val="000000"/>
              </a:solidFill>
            </a:endParaRPr>
          </a:p>
        </p:txBody>
      </p:sp>
    </p:spTree>
    <p:extLst>
      <p:ext uri="{BB962C8B-B14F-4D97-AF65-F5344CB8AC3E}">
        <p14:creationId xmlns:p14="http://schemas.microsoft.com/office/powerpoint/2010/main" val="36121237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16</a:t>
            </a:fld>
            <a:endParaRPr lang="en-US">
              <a:solidFill>
                <a:srgbClr val="000000"/>
              </a:solidFill>
            </a:endParaRPr>
          </a:p>
        </p:txBody>
      </p:sp>
    </p:spTree>
    <p:extLst>
      <p:ext uri="{BB962C8B-B14F-4D97-AF65-F5344CB8AC3E}">
        <p14:creationId xmlns:p14="http://schemas.microsoft.com/office/powerpoint/2010/main" val="27839226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17</a:t>
            </a:fld>
            <a:endParaRPr lang="en-US">
              <a:solidFill>
                <a:srgbClr val="000000"/>
              </a:solidFill>
            </a:endParaRPr>
          </a:p>
        </p:txBody>
      </p:sp>
    </p:spTree>
    <p:extLst>
      <p:ext uri="{BB962C8B-B14F-4D97-AF65-F5344CB8AC3E}">
        <p14:creationId xmlns:p14="http://schemas.microsoft.com/office/powerpoint/2010/main" val="21885803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18</a:t>
            </a:fld>
            <a:endParaRPr lang="en-US">
              <a:solidFill>
                <a:srgbClr val="000000"/>
              </a:solidFill>
            </a:endParaRPr>
          </a:p>
        </p:txBody>
      </p:sp>
    </p:spTree>
    <p:extLst>
      <p:ext uri="{BB962C8B-B14F-4D97-AF65-F5344CB8AC3E}">
        <p14:creationId xmlns:p14="http://schemas.microsoft.com/office/powerpoint/2010/main" val="12123158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19</a:t>
            </a:fld>
            <a:endParaRPr lang="en-US">
              <a:solidFill>
                <a:srgbClr val="000000"/>
              </a:solidFill>
            </a:endParaRPr>
          </a:p>
        </p:txBody>
      </p:sp>
    </p:spTree>
    <p:extLst>
      <p:ext uri="{BB962C8B-B14F-4D97-AF65-F5344CB8AC3E}">
        <p14:creationId xmlns:p14="http://schemas.microsoft.com/office/powerpoint/2010/main" val="33031034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20</a:t>
            </a:fld>
            <a:endParaRPr lang="en-US">
              <a:solidFill>
                <a:srgbClr val="000000"/>
              </a:solidFill>
            </a:endParaRPr>
          </a:p>
        </p:txBody>
      </p:sp>
    </p:spTree>
    <p:extLst>
      <p:ext uri="{BB962C8B-B14F-4D97-AF65-F5344CB8AC3E}">
        <p14:creationId xmlns:p14="http://schemas.microsoft.com/office/powerpoint/2010/main" val="41621498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0BC9417E-63BB-449D-BC72-FFE2165E801D}" type="slidenum">
              <a:rPr lang="en-US" smtClean="0">
                <a:solidFill>
                  <a:srgbClr val="000000"/>
                </a:solidFill>
              </a:rPr>
              <a:pPr/>
              <a:t>2</a:t>
            </a:fld>
            <a:endParaRPr lang="en-US" dirty="0" smtClean="0">
              <a:solidFill>
                <a:srgbClr val="000000"/>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es-PR" dirty="0" smtClean="0"/>
          </a:p>
        </p:txBody>
      </p:sp>
    </p:spTree>
    <p:extLst>
      <p:ext uri="{BB962C8B-B14F-4D97-AF65-F5344CB8AC3E}">
        <p14:creationId xmlns:p14="http://schemas.microsoft.com/office/powerpoint/2010/main" val="38762092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21</a:t>
            </a:fld>
            <a:endParaRPr lang="en-US">
              <a:solidFill>
                <a:srgbClr val="000000"/>
              </a:solidFill>
            </a:endParaRPr>
          </a:p>
        </p:txBody>
      </p:sp>
    </p:spTree>
    <p:extLst>
      <p:ext uri="{BB962C8B-B14F-4D97-AF65-F5344CB8AC3E}">
        <p14:creationId xmlns:p14="http://schemas.microsoft.com/office/powerpoint/2010/main" val="7240865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22</a:t>
            </a:fld>
            <a:endParaRPr lang="en-US">
              <a:solidFill>
                <a:srgbClr val="000000"/>
              </a:solidFill>
            </a:endParaRPr>
          </a:p>
        </p:txBody>
      </p:sp>
    </p:spTree>
    <p:extLst>
      <p:ext uri="{BB962C8B-B14F-4D97-AF65-F5344CB8AC3E}">
        <p14:creationId xmlns:p14="http://schemas.microsoft.com/office/powerpoint/2010/main" val="1562323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23</a:t>
            </a:fld>
            <a:endParaRPr lang="en-US">
              <a:solidFill>
                <a:srgbClr val="000000"/>
              </a:solidFill>
            </a:endParaRPr>
          </a:p>
        </p:txBody>
      </p:sp>
    </p:spTree>
    <p:extLst>
      <p:ext uri="{BB962C8B-B14F-4D97-AF65-F5344CB8AC3E}">
        <p14:creationId xmlns:p14="http://schemas.microsoft.com/office/powerpoint/2010/main" val="14220463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24</a:t>
            </a:fld>
            <a:endParaRPr lang="en-US">
              <a:solidFill>
                <a:srgbClr val="000000"/>
              </a:solidFill>
            </a:endParaRPr>
          </a:p>
        </p:txBody>
      </p:sp>
    </p:spTree>
    <p:extLst>
      <p:ext uri="{BB962C8B-B14F-4D97-AF65-F5344CB8AC3E}">
        <p14:creationId xmlns:p14="http://schemas.microsoft.com/office/powerpoint/2010/main" val="4334613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25</a:t>
            </a:fld>
            <a:endParaRPr lang="en-US">
              <a:solidFill>
                <a:srgbClr val="000000"/>
              </a:solidFill>
            </a:endParaRPr>
          </a:p>
        </p:txBody>
      </p:sp>
    </p:spTree>
    <p:extLst>
      <p:ext uri="{BB962C8B-B14F-4D97-AF65-F5344CB8AC3E}">
        <p14:creationId xmlns:p14="http://schemas.microsoft.com/office/powerpoint/2010/main" val="22745685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26</a:t>
            </a:fld>
            <a:endParaRPr lang="en-US">
              <a:solidFill>
                <a:srgbClr val="000000"/>
              </a:solidFill>
            </a:endParaRPr>
          </a:p>
        </p:txBody>
      </p:sp>
    </p:spTree>
    <p:extLst>
      <p:ext uri="{BB962C8B-B14F-4D97-AF65-F5344CB8AC3E}">
        <p14:creationId xmlns:p14="http://schemas.microsoft.com/office/powerpoint/2010/main" val="13511113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27</a:t>
            </a:fld>
            <a:endParaRPr lang="en-US">
              <a:solidFill>
                <a:srgbClr val="000000"/>
              </a:solidFill>
            </a:endParaRPr>
          </a:p>
        </p:txBody>
      </p:sp>
    </p:spTree>
    <p:extLst>
      <p:ext uri="{BB962C8B-B14F-4D97-AF65-F5344CB8AC3E}">
        <p14:creationId xmlns:p14="http://schemas.microsoft.com/office/powerpoint/2010/main" val="329532663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28</a:t>
            </a:fld>
            <a:endParaRPr lang="en-US">
              <a:solidFill>
                <a:srgbClr val="000000"/>
              </a:solidFill>
            </a:endParaRPr>
          </a:p>
        </p:txBody>
      </p:sp>
    </p:spTree>
    <p:extLst>
      <p:ext uri="{BB962C8B-B14F-4D97-AF65-F5344CB8AC3E}">
        <p14:creationId xmlns:p14="http://schemas.microsoft.com/office/powerpoint/2010/main" val="354596292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29</a:t>
            </a:fld>
            <a:endParaRPr lang="en-US">
              <a:solidFill>
                <a:srgbClr val="000000"/>
              </a:solidFill>
            </a:endParaRPr>
          </a:p>
        </p:txBody>
      </p:sp>
    </p:spTree>
    <p:extLst>
      <p:ext uri="{BB962C8B-B14F-4D97-AF65-F5344CB8AC3E}">
        <p14:creationId xmlns:p14="http://schemas.microsoft.com/office/powerpoint/2010/main" val="397867621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30</a:t>
            </a:fld>
            <a:endParaRPr lang="en-US">
              <a:solidFill>
                <a:srgbClr val="000000"/>
              </a:solidFill>
            </a:endParaRPr>
          </a:p>
        </p:txBody>
      </p:sp>
    </p:spTree>
    <p:extLst>
      <p:ext uri="{BB962C8B-B14F-4D97-AF65-F5344CB8AC3E}">
        <p14:creationId xmlns:p14="http://schemas.microsoft.com/office/powerpoint/2010/main" val="18559595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fld id="{9E96FC2E-92B0-4858-A30A-9BB3A28AE976}" type="slidenum">
              <a:rPr lang="en-US" smtClean="0">
                <a:solidFill>
                  <a:srgbClr val="000000"/>
                </a:solidFill>
              </a:rPr>
              <a:pPr/>
              <a:t>4</a:t>
            </a:fld>
            <a:endParaRPr lang="en-US" dirty="0">
              <a:solidFill>
                <a:srgbClr val="000000"/>
              </a:solidFill>
            </a:endParaRPr>
          </a:p>
        </p:txBody>
      </p:sp>
    </p:spTree>
    <p:extLst>
      <p:ext uri="{BB962C8B-B14F-4D97-AF65-F5344CB8AC3E}">
        <p14:creationId xmlns:p14="http://schemas.microsoft.com/office/powerpoint/2010/main" val="12976332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31</a:t>
            </a:fld>
            <a:endParaRPr lang="en-US">
              <a:solidFill>
                <a:srgbClr val="000000"/>
              </a:solidFill>
            </a:endParaRPr>
          </a:p>
        </p:txBody>
      </p:sp>
    </p:spTree>
    <p:extLst>
      <p:ext uri="{BB962C8B-B14F-4D97-AF65-F5344CB8AC3E}">
        <p14:creationId xmlns:p14="http://schemas.microsoft.com/office/powerpoint/2010/main" val="357349950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32</a:t>
            </a:fld>
            <a:endParaRPr lang="en-US">
              <a:solidFill>
                <a:srgbClr val="000000"/>
              </a:solidFill>
            </a:endParaRPr>
          </a:p>
        </p:txBody>
      </p:sp>
    </p:spTree>
    <p:extLst>
      <p:ext uri="{BB962C8B-B14F-4D97-AF65-F5344CB8AC3E}">
        <p14:creationId xmlns:p14="http://schemas.microsoft.com/office/powerpoint/2010/main" val="16122596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33</a:t>
            </a:fld>
            <a:endParaRPr lang="en-US">
              <a:solidFill>
                <a:srgbClr val="000000"/>
              </a:solidFill>
            </a:endParaRPr>
          </a:p>
        </p:txBody>
      </p:sp>
    </p:spTree>
    <p:extLst>
      <p:ext uri="{BB962C8B-B14F-4D97-AF65-F5344CB8AC3E}">
        <p14:creationId xmlns:p14="http://schemas.microsoft.com/office/powerpoint/2010/main" val="390259396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34</a:t>
            </a:fld>
            <a:endParaRPr lang="en-US">
              <a:solidFill>
                <a:srgbClr val="000000"/>
              </a:solidFill>
            </a:endParaRPr>
          </a:p>
        </p:txBody>
      </p:sp>
    </p:spTree>
    <p:extLst>
      <p:ext uri="{BB962C8B-B14F-4D97-AF65-F5344CB8AC3E}">
        <p14:creationId xmlns:p14="http://schemas.microsoft.com/office/powerpoint/2010/main" val="22983428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35</a:t>
            </a:fld>
            <a:endParaRPr lang="en-US">
              <a:solidFill>
                <a:srgbClr val="000000"/>
              </a:solidFill>
            </a:endParaRPr>
          </a:p>
        </p:txBody>
      </p:sp>
    </p:spTree>
    <p:extLst>
      <p:ext uri="{BB962C8B-B14F-4D97-AF65-F5344CB8AC3E}">
        <p14:creationId xmlns:p14="http://schemas.microsoft.com/office/powerpoint/2010/main" val="158981418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36</a:t>
            </a:fld>
            <a:endParaRPr lang="en-US">
              <a:solidFill>
                <a:srgbClr val="000000"/>
              </a:solidFill>
            </a:endParaRPr>
          </a:p>
        </p:txBody>
      </p:sp>
    </p:spTree>
    <p:extLst>
      <p:ext uri="{BB962C8B-B14F-4D97-AF65-F5344CB8AC3E}">
        <p14:creationId xmlns:p14="http://schemas.microsoft.com/office/powerpoint/2010/main" val="189017746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37</a:t>
            </a:fld>
            <a:endParaRPr lang="en-US">
              <a:solidFill>
                <a:srgbClr val="000000"/>
              </a:solidFill>
            </a:endParaRPr>
          </a:p>
        </p:txBody>
      </p:sp>
    </p:spTree>
    <p:extLst>
      <p:ext uri="{BB962C8B-B14F-4D97-AF65-F5344CB8AC3E}">
        <p14:creationId xmlns:p14="http://schemas.microsoft.com/office/powerpoint/2010/main" val="37667596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txBox="1">
            <a:spLocks noGrp="1" noChangeArrowheads="1"/>
          </p:cNvSpPr>
          <p:nvPr/>
        </p:nvSpPr>
        <p:spPr bwMode="auto">
          <a:xfrm>
            <a:off x="3884614" y="8627774"/>
            <a:ext cx="2971800" cy="454340"/>
          </a:xfrm>
          <a:prstGeom prst="rect">
            <a:avLst/>
          </a:prstGeom>
          <a:noFill/>
          <a:ln w="9525">
            <a:noFill/>
            <a:miter lim="800000"/>
            <a:headEnd/>
            <a:tailEnd/>
          </a:ln>
        </p:spPr>
        <p:txBody>
          <a:bodyPr lIns="91957" tIns="45979" rIns="91957" bIns="45979" anchor="b"/>
          <a:lstStyle/>
          <a:p>
            <a:pPr algn="r"/>
            <a:fld id="{A81C3BFB-BBE1-4283-851A-447CDD52158C}" type="slidenum">
              <a:rPr lang="en-US" sz="1200">
                <a:solidFill>
                  <a:srgbClr val="000000"/>
                </a:solidFill>
                <a:latin typeface="Arial" charset="0"/>
              </a:rPr>
              <a:pPr algn="r"/>
              <a:t>39</a:t>
            </a:fld>
            <a:endParaRPr lang="en-US" sz="1200" dirty="0">
              <a:solidFill>
                <a:srgbClr val="000000"/>
              </a:solidFill>
              <a:latin typeface="Arial" charset="0"/>
            </a:endParaRPr>
          </a:p>
        </p:txBody>
      </p:sp>
      <p:sp>
        <p:nvSpPr>
          <p:cNvPr id="261123" name="Rectangle 2"/>
          <p:cNvSpPr>
            <a:spLocks noGrp="1" noRot="1" noChangeAspect="1" noChangeArrowheads="1" noTextEdit="1"/>
          </p:cNvSpPr>
          <p:nvPr>
            <p:ph type="sldImg"/>
          </p:nvPr>
        </p:nvSpPr>
        <p:spPr>
          <a:ln/>
        </p:spPr>
      </p:sp>
      <p:sp>
        <p:nvSpPr>
          <p:cNvPr id="261124" name="Rectangle 3"/>
          <p:cNvSpPr>
            <a:spLocks noGrp="1" noChangeArrowheads="1"/>
          </p:cNvSpPr>
          <p:nvPr>
            <p:ph type="body" idx="1"/>
          </p:nvPr>
        </p:nvSpPr>
        <p:spPr>
          <a:noFill/>
          <a:ln/>
        </p:spPr>
        <p:txBody>
          <a:bodyPr/>
          <a:lstStyle/>
          <a:p>
            <a:pPr eaLnBrk="1" hangingPunct="1"/>
            <a:endParaRPr lang="es-PR" dirty="0" smtClean="0"/>
          </a:p>
        </p:txBody>
      </p:sp>
    </p:spTree>
    <p:extLst>
      <p:ext uri="{BB962C8B-B14F-4D97-AF65-F5344CB8AC3E}">
        <p14:creationId xmlns:p14="http://schemas.microsoft.com/office/powerpoint/2010/main" val="64239933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dirty="0"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pPr/>
              <a:t>40</a:t>
            </a:fld>
            <a:endParaRPr lang="en-US" smtClean="0"/>
          </a:p>
        </p:txBody>
      </p:sp>
    </p:spTree>
    <p:extLst>
      <p:ext uri="{BB962C8B-B14F-4D97-AF65-F5344CB8AC3E}">
        <p14:creationId xmlns:p14="http://schemas.microsoft.com/office/powerpoint/2010/main" val="54519413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pPr/>
              <a:t>41</a:t>
            </a:fld>
            <a:endParaRPr lang="en-US"/>
          </a:p>
        </p:txBody>
      </p:sp>
      <p:sp>
        <p:nvSpPr>
          <p:cNvPr id="18434" name="Rectangle 2"/>
          <p:cNvSpPr>
            <a:spLocks noGrp="1" noRot="1" noChangeAspect="1" noChangeArrowheads="1" noTextEdit="1"/>
          </p:cNvSpPr>
          <p:nvPr>
            <p:ph type="sldImg"/>
          </p:nvPr>
        </p:nvSpPr>
        <p:spPr>
          <a:xfrm>
            <a:off x="1158875" y="682625"/>
            <a:ext cx="4540250" cy="3405188"/>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4648304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a:t>
            </a:fld>
            <a:endParaRPr lang="en-US">
              <a:solidFill>
                <a:srgbClr val="000000"/>
              </a:solidFill>
            </a:endParaRPr>
          </a:p>
        </p:txBody>
      </p:sp>
    </p:spTree>
    <p:extLst>
      <p:ext uri="{BB962C8B-B14F-4D97-AF65-F5344CB8AC3E}">
        <p14:creationId xmlns:p14="http://schemas.microsoft.com/office/powerpoint/2010/main" val="35982407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a:t>
            </a:fld>
            <a:endParaRPr lang="en-US" dirty="0">
              <a:solidFill>
                <a:srgbClr val="000000"/>
              </a:solidFill>
            </a:endParaRPr>
          </a:p>
        </p:txBody>
      </p:sp>
    </p:spTree>
    <p:extLst>
      <p:ext uri="{BB962C8B-B14F-4D97-AF65-F5344CB8AC3E}">
        <p14:creationId xmlns:p14="http://schemas.microsoft.com/office/powerpoint/2010/main" val="28048810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a:t>
            </a:fld>
            <a:endParaRPr lang="en-US" dirty="0">
              <a:solidFill>
                <a:srgbClr val="000000"/>
              </a:solidFill>
            </a:endParaRPr>
          </a:p>
        </p:txBody>
      </p:sp>
    </p:spTree>
    <p:extLst>
      <p:ext uri="{BB962C8B-B14F-4D97-AF65-F5344CB8AC3E}">
        <p14:creationId xmlns:p14="http://schemas.microsoft.com/office/powerpoint/2010/main" val="14983430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8</a:t>
            </a:fld>
            <a:endParaRPr lang="en-US" dirty="0">
              <a:solidFill>
                <a:srgbClr val="000000"/>
              </a:solidFill>
            </a:endParaRPr>
          </a:p>
        </p:txBody>
      </p:sp>
    </p:spTree>
    <p:extLst>
      <p:ext uri="{BB962C8B-B14F-4D97-AF65-F5344CB8AC3E}">
        <p14:creationId xmlns:p14="http://schemas.microsoft.com/office/powerpoint/2010/main" val="40150912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9</a:t>
            </a:fld>
            <a:endParaRPr lang="en-US" dirty="0">
              <a:solidFill>
                <a:srgbClr val="000000"/>
              </a:solidFill>
            </a:endParaRPr>
          </a:p>
        </p:txBody>
      </p:sp>
    </p:spTree>
    <p:extLst>
      <p:ext uri="{BB962C8B-B14F-4D97-AF65-F5344CB8AC3E}">
        <p14:creationId xmlns:p14="http://schemas.microsoft.com/office/powerpoint/2010/main" val="8042301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10</a:t>
            </a:fld>
            <a:endParaRPr lang="en-US" dirty="0">
              <a:solidFill>
                <a:srgbClr val="000000"/>
              </a:solidFill>
            </a:endParaRPr>
          </a:p>
        </p:txBody>
      </p:sp>
    </p:spTree>
    <p:extLst>
      <p:ext uri="{BB962C8B-B14F-4D97-AF65-F5344CB8AC3E}">
        <p14:creationId xmlns:p14="http://schemas.microsoft.com/office/powerpoint/2010/main" val="41969419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1506" name="Group 2"/>
          <p:cNvGrpSpPr>
            <a:grpSpLocks/>
          </p:cNvGrpSpPr>
          <p:nvPr/>
        </p:nvGrpSpPr>
        <p:grpSpPr bwMode="auto">
          <a:xfrm>
            <a:off x="2" y="2438401"/>
            <a:ext cx="9009063" cy="1052513"/>
            <a:chOff x="0" y="1536"/>
            <a:chExt cx="5675" cy="663"/>
          </a:xfrm>
        </p:grpSpPr>
        <p:grpSp>
          <p:nvGrpSpPr>
            <p:cNvPr id="21507" name="Group 3"/>
            <p:cNvGrpSpPr>
              <a:grpSpLocks/>
            </p:cNvGrpSpPr>
            <p:nvPr/>
          </p:nvGrpSpPr>
          <p:grpSpPr bwMode="auto">
            <a:xfrm>
              <a:off x="183" y="1604"/>
              <a:ext cx="448" cy="299"/>
              <a:chOff x="720" y="336"/>
              <a:chExt cx="624" cy="432"/>
            </a:xfrm>
          </p:grpSpPr>
          <p:sp>
            <p:nvSpPr>
              <p:cNvPr id="21508"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endParaRPr lang="en-US"/>
              </a:p>
            </p:txBody>
          </p:sp>
          <p:sp>
            <p:nvSpPr>
              <p:cNvPr id="21509"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en-US"/>
              </a:p>
            </p:txBody>
          </p:sp>
        </p:grpSp>
        <p:grpSp>
          <p:nvGrpSpPr>
            <p:cNvPr id="21510" name="Group 6"/>
            <p:cNvGrpSpPr>
              <a:grpSpLocks/>
            </p:cNvGrpSpPr>
            <p:nvPr/>
          </p:nvGrpSpPr>
          <p:grpSpPr bwMode="auto">
            <a:xfrm>
              <a:off x="261" y="1870"/>
              <a:ext cx="465" cy="299"/>
              <a:chOff x="912" y="2640"/>
              <a:chExt cx="672" cy="432"/>
            </a:xfrm>
          </p:grpSpPr>
          <p:sp>
            <p:nvSpPr>
              <p:cNvPr id="21511"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endParaRPr lang="en-US"/>
              </a:p>
            </p:txBody>
          </p:sp>
          <p:sp>
            <p:nvSpPr>
              <p:cNvPr id="21512"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endParaRPr lang="en-US"/>
              </a:p>
            </p:txBody>
          </p:sp>
        </p:grpSp>
        <p:sp>
          <p:nvSpPr>
            <p:cNvPr id="21513"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endParaRPr lang="en-US"/>
            </a:p>
          </p:txBody>
        </p:sp>
        <p:sp>
          <p:nvSpPr>
            <p:cNvPr id="21514"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endParaRPr lang="en-US"/>
            </a:p>
          </p:txBody>
        </p:sp>
        <p:sp>
          <p:nvSpPr>
            <p:cNvPr id="21515"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gr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s-PR"/>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5" name="Rectangle 11"/>
          <p:cNvSpPr>
            <a:spLocks noGrp="1" noChangeArrowheads="1"/>
          </p:cNvSpPr>
          <p:nvPr>
            <p:ph type="dt" sz="half" idx="10"/>
          </p:nvPr>
        </p:nvSpPr>
        <p:spPr>
          <a:ln/>
        </p:spPr>
        <p:txBody>
          <a:bodyPr/>
          <a:lstStyle>
            <a:lvl1pPr>
              <a:defRPr/>
            </a:lvl1pPr>
          </a:lstStyle>
          <a:p>
            <a:fld id="{51321620-7B8A-449A-98FB-69EC33E1586B}" type="datetime1">
              <a:rPr lang="en-US"/>
              <a:pPr/>
              <a:t>4/23/2014</a:t>
            </a:fld>
            <a:endParaRPr lang="en-US"/>
          </a:p>
        </p:txBody>
      </p:sp>
      <p:sp>
        <p:nvSpPr>
          <p:cNvPr id="6" name="Rectangle 12"/>
          <p:cNvSpPr>
            <a:spLocks noGrp="1" noChangeArrowheads="1"/>
          </p:cNvSpPr>
          <p:nvPr>
            <p:ph type="ftr" sz="quarter" idx="11"/>
          </p:nvPr>
        </p:nvSpPr>
        <p:spPr>
          <a:ln/>
        </p:spPr>
        <p:txBody>
          <a:bodyPr/>
          <a:lstStyle>
            <a:lvl1pPr>
              <a:defRPr/>
            </a:lvl1pPr>
          </a:lstStyle>
          <a:p>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01426BC6-9C44-4822-8B07-F963A8030F45}" type="slidenum">
              <a:rPr lang="en-US"/>
              <a:pPr>
                <a:defRPr/>
              </a:pPr>
              <a:t>‹#›</a:t>
            </a:fld>
            <a:endParaRPr lang="en-US"/>
          </a:p>
        </p:txBody>
      </p:sp>
    </p:spTree>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ChangeArrowheads="1"/>
          </p:cNvSpPr>
          <p:nvPr/>
        </p:nvSpPr>
        <p:spPr bwMode="ltGray">
          <a:xfrm>
            <a:off x="417514" y="1098551"/>
            <a:ext cx="438151" cy="474663"/>
          </a:xfrm>
          <a:prstGeom prst="rect">
            <a:avLst/>
          </a:prstGeom>
          <a:solidFill>
            <a:schemeClr val="accent2"/>
          </a:solidFill>
          <a:ln w="9525">
            <a:noFill/>
            <a:miter lim="800000"/>
            <a:headEnd/>
            <a:tailEnd/>
          </a:ln>
          <a:effectLst/>
        </p:spPr>
        <p:txBody>
          <a:bodyPr wrap="none" anchor="ctr"/>
          <a:lstStyle/>
          <a:p>
            <a:pPr algn="ctr"/>
            <a:endParaRPr kumimoji="1" lang="en-US" sz="2400"/>
          </a:p>
        </p:txBody>
      </p:sp>
      <p:sp>
        <p:nvSpPr>
          <p:cNvPr id="20483" name="Rectangle 3"/>
          <p:cNvSpPr>
            <a:spLocks noChangeArrowheads="1"/>
          </p:cNvSpPr>
          <p:nvPr/>
        </p:nvSpPr>
        <p:spPr bwMode="ltGray">
          <a:xfrm>
            <a:off x="800100" y="1098551"/>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4" name="Rectangle 4"/>
          <p:cNvSpPr>
            <a:spLocks noChangeArrowheads="1"/>
          </p:cNvSpPr>
          <p:nvPr/>
        </p:nvSpPr>
        <p:spPr bwMode="ltGray">
          <a:xfrm>
            <a:off x="541339" y="1520825"/>
            <a:ext cx="422275" cy="474663"/>
          </a:xfrm>
          <a:prstGeom prst="rect">
            <a:avLst/>
          </a:prstGeom>
          <a:solidFill>
            <a:schemeClr val="folHlink"/>
          </a:solidFill>
          <a:ln w="9525">
            <a:noFill/>
            <a:miter lim="800000"/>
            <a:headEnd/>
            <a:tailEnd/>
          </a:ln>
          <a:effectLst/>
        </p:spPr>
        <p:txBody>
          <a:bodyPr wrap="none" anchor="ctr"/>
          <a:lstStyle/>
          <a:p>
            <a:pPr algn="ctr"/>
            <a:endParaRPr kumimoji="1" lang="en-US" sz="2400"/>
          </a:p>
        </p:txBody>
      </p:sp>
      <p:sp>
        <p:nvSpPr>
          <p:cNvPr id="20485" name="Rectangle 5"/>
          <p:cNvSpPr>
            <a:spLocks noChangeArrowheads="1"/>
          </p:cNvSpPr>
          <p:nvPr/>
        </p:nvSpPr>
        <p:spPr bwMode="ltGray">
          <a:xfrm>
            <a:off x="911226"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6" name="Rectangle 6"/>
          <p:cNvSpPr>
            <a:spLocks noChangeArrowheads="1"/>
          </p:cNvSpPr>
          <p:nvPr/>
        </p:nvSpPr>
        <p:spPr bwMode="ltGray">
          <a:xfrm>
            <a:off x="127001" y="1447801"/>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endParaRPr kumimoji="1" lang="en-US" sz="2400"/>
          </a:p>
        </p:txBody>
      </p:sp>
      <p:sp>
        <p:nvSpPr>
          <p:cNvPr id="20487" name="Rectangle 7"/>
          <p:cNvSpPr>
            <a:spLocks noChangeArrowheads="1"/>
          </p:cNvSpPr>
          <p:nvPr/>
        </p:nvSpPr>
        <p:spPr bwMode="gray">
          <a:xfrm>
            <a:off x="762001" y="990601"/>
            <a:ext cx="31751" cy="1052513"/>
          </a:xfrm>
          <a:prstGeom prst="rect">
            <a:avLst/>
          </a:prstGeom>
          <a:solidFill>
            <a:schemeClr val="bg2"/>
          </a:solidFill>
          <a:ln w="9525">
            <a:noFill/>
            <a:miter lim="800000"/>
            <a:headEnd/>
            <a:tailEnd/>
          </a:ln>
          <a:effectLst/>
        </p:spPr>
        <p:txBody>
          <a:bodyPr wrap="none" anchor="ctr"/>
          <a:lstStyle/>
          <a:p>
            <a:pPr algn="ctr"/>
            <a:endParaRPr kumimoji="1" lang="en-US" sz="2400"/>
          </a:p>
        </p:txBody>
      </p:sp>
      <p:sp>
        <p:nvSpPr>
          <p:cNvPr id="20488" name="Rectangle 8"/>
          <p:cNvSpPr>
            <a:spLocks noChangeArrowheads="1"/>
          </p:cNvSpPr>
          <p:nvPr/>
        </p:nvSpPr>
        <p:spPr bwMode="gray">
          <a:xfrm>
            <a:off x="442914"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 id="2147483688" r:id="rId13"/>
  </p:sldLayoutIdLst>
  <p:transition spd="slow">
    <p:fade/>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0.xml"/><Relationship Id="rId6" Type="http://schemas.openxmlformats.org/officeDocument/2006/relationships/image" Target="../media/image3.jpeg"/><Relationship Id="rId5" Type="http://schemas.openxmlformats.org/officeDocument/2006/relationships/image" Target="../media/image2.gif"/><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microsoft.com/office/2007/relationships/hdphoto" Target="../media/hdphoto3.wdp"/></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hemeOverride" Target="../theme/themeOverride1.xml"/><Relationship Id="rId5" Type="http://schemas.microsoft.com/office/2007/relationships/hdphoto" Target="../media/hdphoto4.wdp"/><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microsoft.com/office/2007/relationships/hdphoto" Target="../media/hdphoto5.wdp"/></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www.dsmedia.org/resources/illustrations/sweet-publishing/" TargetMode="External"/><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hyperlink" Target="http://st-takla.org/Gallery/Bible/Illustrations/Bible-Slides/OT/Hosea.html"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8.xml"/><Relationship Id="rId1" Type="http://schemas.openxmlformats.org/officeDocument/2006/relationships/slideLayout" Target="../slideLayouts/slideLayout20.xml"/><Relationship Id="rId4" Type="http://schemas.microsoft.com/office/2007/relationships/hdphoto" Target="../media/hdphoto6.wdp"/></Relationships>
</file>

<file path=ppt/slides/_rels/slide4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microsoft.com/office/2007/relationships/hdphoto" Target="../media/hdphoto2.wdp"/></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1" y="0"/>
            <a:ext cx="9144000" cy="6858000"/>
          </a:xfrm>
          <a:prstGeom prst="rect">
            <a:avLst/>
          </a:prstGeom>
        </p:spPr>
      </p:pic>
      <p:sp>
        <p:nvSpPr>
          <p:cNvPr id="5" name="Slide Number Placeholder 3"/>
          <p:cNvSpPr>
            <a:spLocks noGrp="1"/>
          </p:cNvSpPr>
          <p:nvPr>
            <p:ph type="sldNum" sz="quarter" idx="12"/>
          </p:nvPr>
        </p:nvSpPr>
        <p:spPr>
          <a:xfrm>
            <a:off x="7042151" y="6248400"/>
            <a:ext cx="1905000" cy="457200"/>
          </a:xfrm>
        </p:spPr>
        <p:txBody>
          <a:bodyPr/>
          <a:lstStyle/>
          <a:p>
            <a:fld id="{6168C845-AC6A-4CB1-AD25-7DB23307EAA9}" type="slidenum">
              <a:rPr lang="en-US"/>
              <a:pPr/>
              <a:t>1</a:t>
            </a:fld>
            <a:endParaRPr lang="en-US" dirty="0"/>
          </a:p>
        </p:txBody>
      </p:sp>
      <p:sp>
        <p:nvSpPr>
          <p:cNvPr id="8" name="Text Box 5"/>
          <p:cNvSpPr txBox="1">
            <a:spLocks noChangeArrowheads="1"/>
          </p:cNvSpPr>
          <p:nvPr/>
        </p:nvSpPr>
        <p:spPr bwMode="auto">
          <a:xfrm>
            <a:off x="0" y="6211669"/>
            <a:ext cx="3048000" cy="646331"/>
          </a:xfrm>
          <a:prstGeom prst="rect">
            <a:avLst/>
          </a:prstGeom>
          <a:noFill/>
          <a:ln w="9525">
            <a:noFill/>
            <a:miter lim="800000"/>
            <a:headEnd/>
            <a:tailEnd/>
          </a:ln>
          <a:effectLst/>
        </p:spPr>
        <p:txBody>
          <a:bodyPr wrap="square">
            <a:spAutoFit/>
          </a:bodyPr>
          <a:lstStyle/>
          <a:p>
            <a:pPr algn="ctr">
              <a:spcBef>
                <a:spcPct val="50000"/>
              </a:spcBef>
            </a:pPr>
            <a:r>
              <a:rPr lang="es-PR" dirty="0">
                <a:solidFill>
                  <a:schemeClr val="tx2"/>
                </a:solidFill>
                <a:latin typeface="Arial" charset="0"/>
              </a:rPr>
              <a:t>Iglesia Bíblica Bautista de </a:t>
            </a:r>
            <a:r>
              <a:rPr lang="es-PR" dirty="0" smtClean="0">
                <a:solidFill>
                  <a:schemeClr val="tx2"/>
                </a:solidFill>
                <a:latin typeface="Arial" charset="0"/>
              </a:rPr>
              <a:t>Aguadilla</a:t>
            </a:r>
            <a:endParaRPr lang="es-PR" dirty="0">
              <a:solidFill>
                <a:schemeClr val="tx2"/>
              </a:solidFill>
              <a:latin typeface="Arial" charset="0"/>
            </a:endParaRPr>
          </a:p>
        </p:txBody>
      </p:sp>
      <p:sp>
        <p:nvSpPr>
          <p:cNvPr id="9" name="Text Box 7"/>
          <p:cNvSpPr txBox="1">
            <a:spLocks noChangeArrowheads="1"/>
          </p:cNvSpPr>
          <p:nvPr/>
        </p:nvSpPr>
        <p:spPr bwMode="auto">
          <a:xfrm>
            <a:off x="5791200" y="6211669"/>
            <a:ext cx="3352800" cy="369332"/>
          </a:xfrm>
          <a:prstGeom prst="rect">
            <a:avLst/>
          </a:prstGeom>
          <a:noFill/>
          <a:ln w="9525">
            <a:noFill/>
            <a:miter lim="800000"/>
            <a:headEnd/>
            <a:tailEnd/>
          </a:ln>
        </p:spPr>
        <p:txBody>
          <a:bodyPr wrap="square">
            <a:spAutoFit/>
          </a:bodyPr>
          <a:lstStyle/>
          <a:p>
            <a:pPr>
              <a:spcBef>
                <a:spcPct val="50000"/>
              </a:spcBef>
              <a:defRPr/>
            </a:pPr>
            <a:r>
              <a:rPr lang="es-PR" i="1" dirty="0">
                <a:solidFill>
                  <a:schemeClr val="tx2"/>
                </a:solidFill>
                <a:latin typeface="Arial" charset="0"/>
              </a:rPr>
              <a:t>La Biblia Libro por Libro, CBP</a:t>
            </a:r>
            <a:r>
              <a:rPr lang="en-US" i="1" baseline="30000" dirty="0">
                <a:solidFill>
                  <a:schemeClr val="tx2"/>
                </a:solidFill>
                <a:latin typeface="Arial" charset="0"/>
              </a:rPr>
              <a:t>®</a:t>
            </a:r>
            <a:endParaRPr lang="en-US" dirty="0">
              <a:solidFill>
                <a:schemeClr val="tx2"/>
              </a:solidFill>
              <a:latin typeface="Arial" charset="0"/>
            </a:endParaRPr>
          </a:p>
        </p:txBody>
      </p:sp>
      <p:pic>
        <p:nvPicPr>
          <p:cNvPr id="17" name="Picture 7" descr="jesus_fish_lg_clr"/>
          <p:cNvPicPr>
            <a:picLocks noChangeAspect="1" noChangeArrowheads="1"/>
          </p:cNvPicPr>
          <p:nvPr/>
        </p:nvPicPr>
        <p:blipFill>
          <a:blip r:embed="rId5" cstate="screen"/>
          <a:srcRect/>
          <a:stretch>
            <a:fillRect/>
          </a:stretch>
        </p:blipFill>
        <p:spPr bwMode="auto">
          <a:xfrm>
            <a:off x="2057400" y="6515100"/>
            <a:ext cx="685800" cy="342900"/>
          </a:xfrm>
          <a:prstGeom prst="rect">
            <a:avLst/>
          </a:prstGeom>
          <a:noFill/>
          <a:ln w="9525">
            <a:noFill/>
            <a:miter lim="800000"/>
            <a:headEnd/>
            <a:tailEnd/>
          </a:ln>
        </p:spPr>
      </p:pic>
      <p:pic>
        <p:nvPicPr>
          <p:cNvPr id="16" name="Picture 4"/>
          <p:cNvPicPr>
            <a:picLocks noChangeAspect="1" noChangeArrowheads="1"/>
          </p:cNvPicPr>
          <p:nvPr/>
        </p:nvPicPr>
        <p:blipFill>
          <a:blip r:embed="rId6" cstate="screen"/>
          <a:srcRect/>
          <a:stretch>
            <a:fillRect/>
          </a:stretch>
        </p:blipFill>
        <p:spPr bwMode="auto">
          <a:xfrm>
            <a:off x="0" y="0"/>
            <a:ext cx="647700" cy="552450"/>
          </a:xfrm>
          <a:prstGeom prst="rect">
            <a:avLst/>
          </a:prstGeom>
          <a:solidFill>
            <a:srgbClr val="4F81BD">
              <a:alpha val="42000"/>
            </a:srgbClr>
          </a:solidFill>
          <a:ln w="9525">
            <a:noFill/>
            <a:miter lim="800000"/>
            <a:headEnd/>
            <a:tailEnd/>
          </a:ln>
        </p:spPr>
      </p:pic>
      <p:sp>
        <p:nvSpPr>
          <p:cNvPr id="12" name="Rectangle 4"/>
          <p:cNvSpPr txBox="1">
            <a:spLocks noChangeArrowheads="1"/>
          </p:cNvSpPr>
          <p:nvPr/>
        </p:nvSpPr>
        <p:spPr>
          <a:xfrm>
            <a:off x="342900" y="990600"/>
            <a:ext cx="8458200" cy="4572000"/>
          </a:xfrm>
          <a:prstGeom prst="rect">
            <a:avLst/>
          </a:prstGeom>
          <a:solidFill>
            <a:schemeClr val="bg1">
              <a:lumMod val="95000"/>
              <a:lumOff val="5000"/>
              <a:alpha val="70000"/>
            </a:schemeClr>
          </a:solidFill>
          <a:ln>
            <a:noFill/>
          </a:ln>
          <a:effectLst>
            <a:softEdge rad="127000"/>
          </a:effectLst>
        </p:spPr>
        <p:txBody>
          <a:bodyPr vert="horz" lIns="91440" tIns="45720" rIns="91440" bIns="45720" rtlCol="0" anchor="ctr">
            <a:normAutofit/>
          </a:bodyPr>
          <a:lstStyle/>
          <a:p>
            <a:pPr lvl="0" algn="ctr" fontAlgn="auto">
              <a:spcBef>
                <a:spcPct val="20000"/>
              </a:spcBef>
              <a:spcAft>
                <a:spcPts val="0"/>
              </a:spcAft>
              <a:defRPr/>
            </a:pPr>
            <a:r>
              <a:rPr kumimoji="0" lang="it-IT" sz="3600" b="0" i="0" u="none" strike="noStrike" kern="1200" cap="none" spc="0" normalizeH="0" baseline="0" dirty="0" smtClean="0">
                <a:ln>
                  <a:noFill/>
                </a:ln>
                <a:solidFill>
                  <a:schemeClr val="tx2"/>
                </a:solidFill>
                <a:effectLst/>
                <a:uLnTx/>
                <a:uFillTx/>
                <a:latin typeface="Candara" pitchFamily="34" charset="0"/>
                <a:ea typeface="+mn-ea"/>
                <a:cs typeface="+mn-cs"/>
              </a:rPr>
              <a:t>Unità 5: </a:t>
            </a:r>
            <a:r>
              <a:rPr lang="it-IT" sz="3600" dirty="0" smtClean="0">
                <a:solidFill>
                  <a:schemeClr val="tx2"/>
                </a:solidFill>
                <a:latin typeface="Candara" pitchFamily="34" charset="0"/>
              </a:rPr>
              <a:t>Dio </a:t>
            </a:r>
            <a:r>
              <a:rPr lang="es-PR" sz="3600" dirty="0" err="1" smtClean="0">
                <a:solidFill>
                  <a:schemeClr val="tx2"/>
                </a:solidFill>
                <a:latin typeface="Candara" pitchFamily="34" charset="0"/>
              </a:rPr>
              <a:t>diventa</a:t>
            </a:r>
            <a:r>
              <a:rPr lang="es-PR" sz="3600" dirty="0" smtClean="0">
                <a:solidFill>
                  <a:schemeClr val="tx2"/>
                </a:solidFill>
                <a:latin typeface="Candara" pitchFamily="34" charset="0"/>
              </a:rPr>
              <a:t> </a:t>
            </a:r>
            <a:r>
              <a:rPr lang="it-IT" sz="3600" dirty="0" smtClean="0">
                <a:solidFill>
                  <a:schemeClr val="tx2"/>
                </a:solidFill>
                <a:latin typeface="Candara" pitchFamily="34" charset="0"/>
              </a:rPr>
              <a:t>uomo in Cristo</a:t>
            </a:r>
            <a:endParaRPr kumimoji="0" lang="it-IT" sz="3600" b="0" i="0" u="none" strike="noStrike" kern="1200" cap="none" spc="0" normalizeH="0" baseline="0" dirty="0" smtClean="0">
              <a:ln>
                <a:noFill/>
              </a:ln>
              <a:solidFill>
                <a:schemeClr val="tx2"/>
              </a:solidFill>
              <a:effectLst/>
              <a:uLnTx/>
              <a:uFillTx/>
              <a:latin typeface="Candara" pitchFamily="34" charset="0"/>
              <a:ea typeface="+mn-ea"/>
              <a:cs typeface="+mn-cs"/>
            </a:endParaRPr>
          </a:p>
          <a:p>
            <a:pPr lvl="0" algn="ctr" fontAlgn="auto">
              <a:spcBef>
                <a:spcPct val="20000"/>
              </a:spcBef>
              <a:spcAft>
                <a:spcPts val="0"/>
              </a:spcAft>
              <a:defRPr/>
            </a:pPr>
            <a:r>
              <a:rPr lang="es-PR" sz="3600" dirty="0" smtClean="0">
                <a:effectLst>
                  <a:outerShdw blurRad="38100" dist="38100" dir="2700000" algn="tl">
                    <a:srgbClr val="000000">
                      <a:alpha val="43137"/>
                    </a:srgbClr>
                  </a:outerShdw>
                </a:effectLst>
                <a:latin typeface="Candara" pitchFamily="34" charset="0"/>
              </a:rPr>
              <a:t> </a:t>
            </a:r>
            <a:r>
              <a:rPr lang="es-PR" sz="3600" dirty="0" smtClean="0">
                <a:solidFill>
                  <a:schemeClr val="tx2"/>
                </a:solidFill>
                <a:latin typeface="Candara" pitchFamily="34" charset="0"/>
                <a:cs typeface="+mn-cs"/>
              </a:rPr>
              <a:t>S</a:t>
            </a:r>
            <a:r>
              <a:rPr kumimoji="0" lang="es-PR" sz="3600" b="0" i="0" u="none" strike="noStrike" kern="1200" cap="none" spc="0" normalizeH="0" baseline="0" dirty="0" smtClean="0">
                <a:ln>
                  <a:noFill/>
                </a:ln>
                <a:solidFill>
                  <a:schemeClr val="tx2"/>
                </a:solidFill>
                <a:effectLst/>
                <a:uLnTx/>
                <a:uFillTx/>
                <a:latin typeface="Candara" pitchFamily="34" charset="0"/>
                <a:ea typeface="+mn-ea"/>
                <a:cs typeface="+mn-cs"/>
              </a:rPr>
              <a:t>tudio </a:t>
            </a:r>
            <a:r>
              <a:rPr lang="es-PR" sz="3600" dirty="0" smtClean="0">
                <a:solidFill>
                  <a:schemeClr val="tx2"/>
                </a:solidFill>
                <a:latin typeface="Candara" pitchFamily="34" charset="0"/>
                <a:cs typeface="+mn-cs"/>
              </a:rPr>
              <a:t>14</a:t>
            </a:r>
            <a:r>
              <a:rPr kumimoji="0" lang="es-PR" sz="3600" b="0" i="0" u="none" strike="noStrike" kern="1200" cap="none" spc="0" normalizeH="0" baseline="0" dirty="0" smtClean="0">
                <a:ln>
                  <a:noFill/>
                </a:ln>
                <a:solidFill>
                  <a:schemeClr val="tx2"/>
                </a:solidFill>
                <a:effectLst/>
                <a:uLnTx/>
                <a:uFillTx/>
                <a:latin typeface="Candara" pitchFamily="34" charset="0"/>
                <a:ea typeface="+mn-ea"/>
                <a:cs typeface="+mn-cs"/>
              </a:rPr>
              <a:t>:</a:t>
            </a:r>
          </a:p>
          <a:p>
            <a:pPr marL="0" marR="0" lvl="0" indent="0" algn="ctr" defTabSz="914400" rtl="0" eaLnBrk="1" fontAlgn="auto" latinLnBrk="0" hangingPunct="1">
              <a:lnSpc>
                <a:spcPct val="100000"/>
              </a:lnSpc>
              <a:spcBef>
                <a:spcPct val="20000"/>
              </a:spcBef>
              <a:spcAft>
                <a:spcPts val="0"/>
              </a:spcAft>
              <a:buClrTx/>
              <a:buSzTx/>
              <a:buFontTx/>
              <a:buNone/>
              <a:tabLst/>
              <a:defRPr/>
            </a:pPr>
            <a:r>
              <a:rPr kumimoji="0" lang="es-PR" sz="4400" b="0" i="0" u="none" strike="noStrike" kern="1200" cap="none" spc="0" normalizeH="0" baseline="0" dirty="0" smtClean="0">
                <a:ln>
                  <a:noFill/>
                </a:ln>
                <a:solidFill>
                  <a:schemeClr val="tx2"/>
                </a:solidFill>
                <a:effectLst/>
                <a:uLnTx/>
                <a:uFillTx/>
                <a:latin typeface="Candara" pitchFamily="34" charset="0"/>
                <a:ea typeface="+mn-ea"/>
                <a:cs typeface="+mn-cs"/>
              </a:rPr>
              <a:t>“</a:t>
            </a:r>
            <a:r>
              <a:rPr lang="es-PR" sz="4400" dirty="0" err="1" smtClean="0">
                <a:solidFill>
                  <a:schemeClr val="tx2"/>
                </a:solidFill>
                <a:latin typeface="Candara" pitchFamily="34" charset="0"/>
                <a:cs typeface="+mn-cs"/>
              </a:rPr>
              <a:t>I</a:t>
            </a:r>
            <a:r>
              <a:rPr kumimoji="0" lang="es-PR" sz="4400" b="0" i="0" u="none" strike="noStrike" kern="1200" cap="none" spc="0" normalizeH="0" baseline="0" dirty="0" err="1" smtClean="0">
                <a:ln>
                  <a:noFill/>
                </a:ln>
                <a:solidFill>
                  <a:schemeClr val="tx2"/>
                </a:solidFill>
                <a:effectLst/>
                <a:uLnTx/>
                <a:uFillTx/>
                <a:latin typeface="Candara" pitchFamily="34" charset="0"/>
                <a:ea typeface="+mn-ea"/>
                <a:cs typeface="+mn-cs"/>
              </a:rPr>
              <a:t>l</a:t>
            </a:r>
            <a:r>
              <a:rPr kumimoji="0" lang="es-PR" sz="4400" b="0" i="0" u="none" strike="noStrike" kern="1200" cap="none" spc="0" normalizeH="0" baseline="0" dirty="0" smtClean="0">
                <a:ln>
                  <a:noFill/>
                </a:ln>
                <a:solidFill>
                  <a:schemeClr val="tx2"/>
                </a:solidFill>
                <a:effectLst/>
                <a:uLnTx/>
                <a:uFillTx/>
                <a:latin typeface="Candara" pitchFamily="34" charset="0"/>
                <a:ea typeface="+mn-ea"/>
                <a:cs typeface="+mn-cs"/>
              </a:rPr>
              <a:t> Verbo è </a:t>
            </a:r>
            <a:r>
              <a:rPr kumimoji="0" lang="es-PR" sz="4400" b="0" i="0" u="none" strike="noStrike" kern="1200" cap="none" spc="0" normalizeH="0" baseline="0" dirty="0" err="1" smtClean="0">
                <a:ln>
                  <a:noFill/>
                </a:ln>
                <a:solidFill>
                  <a:schemeClr val="tx2"/>
                </a:solidFill>
                <a:effectLst/>
                <a:uLnTx/>
                <a:uFillTx/>
                <a:latin typeface="Candara" pitchFamily="34" charset="0"/>
                <a:ea typeface="+mn-ea"/>
                <a:cs typeface="+mn-cs"/>
              </a:rPr>
              <a:t>diventato</a:t>
            </a:r>
            <a:r>
              <a:rPr kumimoji="0" lang="es-PR" sz="4400" b="0" i="0" u="none" strike="noStrike" kern="1200" cap="none" spc="0" normalizeH="0" baseline="0" dirty="0" smtClean="0">
                <a:ln>
                  <a:noFill/>
                </a:ln>
                <a:solidFill>
                  <a:schemeClr val="tx2"/>
                </a:solidFill>
                <a:effectLst/>
                <a:uLnTx/>
                <a:uFillTx/>
                <a:latin typeface="Candara" pitchFamily="34" charset="0"/>
                <a:ea typeface="+mn-ea"/>
                <a:cs typeface="+mn-cs"/>
              </a:rPr>
              <a:t> carne</a:t>
            </a:r>
            <a:r>
              <a:rPr kumimoji="0" lang="es-PR" sz="4400" b="0" i="0" u="none" strike="noStrike" kern="1200" cap="none" spc="0" normalizeH="0" dirty="0" smtClean="0">
                <a:ln>
                  <a:noFill/>
                </a:ln>
                <a:solidFill>
                  <a:schemeClr val="tx2"/>
                </a:solidFill>
                <a:effectLst/>
                <a:uLnTx/>
                <a:uFillTx/>
                <a:latin typeface="Candara" pitchFamily="34" charset="0"/>
                <a:ea typeface="+mn-ea"/>
                <a:cs typeface="+mn-cs"/>
              </a:rPr>
              <a:t>”                          </a:t>
            </a:r>
            <a:r>
              <a:rPr kumimoji="0" lang="es-PR" sz="4400" b="0" i="0" u="none" strike="noStrike" kern="1200" cap="none" spc="0" normalizeH="0" baseline="0" dirty="0" smtClean="0">
                <a:ln>
                  <a:noFill/>
                </a:ln>
                <a:solidFill>
                  <a:schemeClr val="tx2"/>
                </a:solidFill>
                <a:effectLst/>
                <a:uLnTx/>
                <a:uFillTx/>
                <a:latin typeface="Candara" pitchFamily="34" charset="0"/>
                <a:ea typeface="+mn-ea"/>
                <a:cs typeface="+mn-cs"/>
              </a:rPr>
              <a:t>              </a:t>
            </a:r>
            <a:r>
              <a:rPr kumimoji="0" lang="es-PR" sz="3600" b="0" i="0" u="none" strike="noStrike" kern="1200" cap="none" spc="0" normalizeH="0" baseline="0" dirty="0" smtClean="0">
                <a:ln>
                  <a:noFill/>
                </a:ln>
                <a:solidFill>
                  <a:schemeClr val="tx2"/>
                </a:solidFill>
                <a:effectLst/>
                <a:uLnTx/>
                <a:uFillTx/>
                <a:latin typeface="Candara" pitchFamily="34" charset="0"/>
                <a:ea typeface="+mn-ea"/>
                <a:cs typeface="+mn-cs"/>
              </a:rPr>
              <a:t>(</a:t>
            </a:r>
            <a:r>
              <a:rPr lang="es-PR" sz="3600" dirty="0" smtClean="0">
                <a:solidFill>
                  <a:schemeClr val="tx2"/>
                </a:solidFill>
                <a:latin typeface="Candara" pitchFamily="34" charset="0"/>
                <a:cs typeface="+mn-cs"/>
              </a:rPr>
              <a:t>Giovanni</a:t>
            </a:r>
            <a:r>
              <a:rPr kumimoji="0" lang="es-PR" sz="3600" b="0" i="0" u="none" strike="noStrike" kern="1200" cap="none" spc="0" normalizeH="0" baseline="0" dirty="0" smtClean="0">
                <a:ln>
                  <a:noFill/>
                </a:ln>
                <a:solidFill>
                  <a:schemeClr val="tx2"/>
                </a:solidFill>
                <a:effectLst/>
                <a:uLnTx/>
                <a:uFillTx/>
                <a:latin typeface="Candara" pitchFamily="34" charset="0"/>
                <a:ea typeface="+mn-ea"/>
                <a:cs typeface="+mn-cs"/>
              </a:rPr>
              <a:t> 1:1-18)</a:t>
            </a:r>
          </a:p>
          <a:p>
            <a:pPr marL="0" marR="0" lvl="0" indent="0" algn="ctr" defTabSz="914400" rtl="0" eaLnBrk="1" fontAlgn="auto" latinLnBrk="0" hangingPunct="1">
              <a:lnSpc>
                <a:spcPct val="100000"/>
              </a:lnSpc>
              <a:spcBef>
                <a:spcPct val="20000"/>
              </a:spcBef>
              <a:spcAft>
                <a:spcPts val="0"/>
              </a:spcAft>
              <a:buClrTx/>
              <a:buSzTx/>
              <a:buFontTx/>
              <a:buNone/>
              <a:tabLst/>
              <a:defRPr/>
            </a:pPr>
            <a:r>
              <a:rPr lang="es-PR" sz="3600" dirty="0" smtClean="0">
                <a:solidFill>
                  <a:schemeClr val="tx2"/>
                </a:solidFill>
                <a:latin typeface="Candara" pitchFamily="34" charset="0"/>
                <a:cs typeface="+mn-cs"/>
              </a:rPr>
              <a:t>7 </a:t>
            </a:r>
            <a:r>
              <a:rPr lang="it-IT" sz="3600" dirty="0" smtClean="0">
                <a:solidFill>
                  <a:schemeClr val="tx2"/>
                </a:solidFill>
                <a:latin typeface="Candara" pitchFamily="34" charset="0"/>
                <a:cs typeface="+mn-cs"/>
              </a:rPr>
              <a:t>gennaio</a:t>
            </a:r>
            <a:r>
              <a:rPr kumimoji="0" lang="es-PR" sz="3600" b="0" i="0" u="none" strike="noStrike" kern="1200" cap="none" spc="0" normalizeH="0" baseline="0" dirty="0" smtClean="0">
                <a:ln>
                  <a:noFill/>
                </a:ln>
                <a:solidFill>
                  <a:schemeClr val="tx2"/>
                </a:solidFill>
                <a:effectLst/>
                <a:uLnTx/>
                <a:uFillTx/>
                <a:latin typeface="Candara" pitchFamily="34" charset="0"/>
                <a:ea typeface="+mn-ea"/>
                <a:cs typeface="+mn-cs"/>
              </a:rPr>
              <a:t> 2014</a:t>
            </a:r>
            <a:endParaRPr kumimoji="0" lang="es-PR" sz="3600" b="0" i="0" u="none" strike="noStrike" kern="1200" cap="none" spc="0" normalizeH="0" baseline="0" dirty="0">
              <a:ln>
                <a:noFill/>
              </a:ln>
              <a:solidFill>
                <a:schemeClr val="tx2"/>
              </a:solidFill>
              <a:effectLst/>
              <a:uLnTx/>
              <a:uFillTx/>
              <a:latin typeface="Candara" pitchFamily="34" charset="0"/>
              <a:ea typeface="+mn-ea"/>
              <a:cs typeface="+mn-cs"/>
            </a:endParaRPr>
          </a:p>
        </p:txBody>
      </p:sp>
    </p:spTree>
  </p:cSld>
  <p:clrMapOvr>
    <a:overrideClrMapping bg1="dk1" tx1="lt1" bg2="dk2" tx2="lt2" accent1="accent1" accent2="accent2" accent3="accent3" accent4="accent4" accent5="accent5" accent6="accent6" hlink="hlink" folHlink="folHlink"/>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2000"/>
                                        <p:tgtEl>
                                          <p:spTgt spid="9"/>
                                        </p:tgtEl>
                                      </p:cBhvr>
                                    </p:animEffect>
                                  </p:childTnLst>
                                </p:cTn>
                              </p:par>
                              <p:par>
                                <p:cTn id="11" presetID="10"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2000"/>
                                        <p:tgtEl>
                                          <p:spTgt spid="17"/>
                                        </p:tgtEl>
                                      </p:cBhvr>
                                    </p:animEffect>
                                  </p:childTnLst>
                                </p:cTn>
                              </p:par>
                              <p:par>
                                <p:cTn id="14" presetID="10" presetClass="entr" presetSubtype="0"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2000"/>
                                        <p:tgtEl>
                                          <p:spTgt spid="16"/>
                                        </p:tgtEl>
                                      </p:cBhvr>
                                    </p:animEffect>
                                  </p:childTnLst>
                                </p:cTn>
                              </p:par>
                              <p:par>
                                <p:cTn id="17" presetID="10"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10</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10</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228600" y="1981200"/>
            <a:ext cx="8534400" cy="4495800"/>
          </a:xfrm>
        </p:spPr>
        <p:txBody>
          <a:bodyPr/>
          <a:lstStyle/>
          <a:p>
            <a:r>
              <a:rPr lang="es-ES" dirty="0" smtClean="0"/>
              <a:t>(</a:t>
            </a:r>
            <a:r>
              <a:rPr lang="es-ES" dirty="0" smtClean="0">
                <a:solidFill>
                  <a:schemeClr val="tx2"/>
                </a:solidFill>
              </a:rPr>
              <a:t>v.1</a:t>
            </a:r>
            <a:r>
              <a:rPr lang="es-ES" dirty="0" smtClean="0"/>
              <a:t>) </a:t>
            </a:r>
            <a:r>
              <a:rPr lang="es-ES" i="1" dirty="0" err="1" smtClean="0"/>
              <a:t>Nel</a:t>
            </a:r>
            <a:r>
              <a:rPr lang="es-ES" i="1" dirty="0" smtClean="0"/>
              <a:t> principio era la parola </a:t>
            </a:r>
            <a:r>
              <a:rPr lang="es-ES" dirty="0" smtClean="0"/>
              <a:t>– </a:t>
            </a:r>
            <a:r>
              <a:rPr lang="es-ES" dirty="0" err="1" smtClean="0"/>
              <a:t>Il</a:t>
            </a:r>
            <a:r>
              <a:rPr lang="es-ES" dirty="0" smtClean="0"/>
              <a:t> Verbo (Parola, </a:t>
            </a:r>
            <a:r>
              <a:rPr lang="es-ES" i="1" dirty="0" smtClean="0"/>
              <a:t>logos</a:t>
            </a:r>
            <a:r>
              <a:rPr lang="es-ES" dirty="0" smtClean="0"/>
              <a:t>) non </a:t>
            </a:r>
            <a:r>
              <a:rPr lang="es-ES" dirty="0" err="1" smtClean="0"/>
              <a:t>ebbe</a:t>
            </a:r>
            <a:r>
              <a:rPr lang="es-ES" dirty="0" smtClean="0"/>
              <a:t> principio.</a:t>
            </a:r>
          </a:p>
          <a:p>
            <a:pPr lvl="1"/>
            <a:r>
              <a:rPr lang="es-ES" dirty="0" err="1" smtClean="0"/>
              <a:t>Il</a:t>
            </a:r>
            <a:r>
              <a:rPr lang="es-ES" dirty="0" smtClean="0"/>
              <a:t> </a:t>
            </a:r>
            <a:r>
              <a:rPr lang="es-ES" dirty="0"/>
              <a:t>Verbo </a:t>
            </a:r>
            <a:r>
              <a:rPr lang="es-ES" dirty="0" err="1" smtClean="0"/>
              <a:t>esiste</a:t>
            </a:r>
            <a:r>
              <a:rPr lang="es-ES" dirty="0" smtClean="0"/>
              <a:t> da </a:t>
            </a:r>
            <a:r>
              <a:rPr lang="es-ES" dirty="0" err="1" smtClean="0"/>
              <a:t>sempre</a:t>
            </a:r>
            <a:r>
              <a:rPr lang="es-ES" dirty="0"/>
              <a:t>; </a:t>
            </a:r>
            <a:r>
              <a:rPr lang="es-ES" dirty="0" err="1" smtClean="0"/>
              <a:t>esisteva</a:t>
            </a:r>
            <a:r>
              <a:rPr lang="es-ES" dirty="0" smtClean="0"/>
              <a:t> </a:t>
            </a:r>
            <a:r>
              <a:rPr lang="es-ES" dirty="0" err="1" smtClean="0"/>
              <a:t>già</a:t>
            </a:r>
            <a:r>
              <a:rPr lang="es-ES" dirty="0" smtClean="0"/>
              <a:t> </a:t>
            </a:r>
            <a:r>
              <a:rPr lang="es-ES" dirty="0" err="1" smtClean="0"/>
              <a:t>quando</a:t>
            </a:r>
            <a:r>
              <a:rPr lang="es-ES" dirty="0" smtClean="0"/>
              <a:t> è </a:t>
            </a:r>
            <a:r>
              <a:rPr lang="es-ES" dirty="0" err="1" smtClean="0"/>
              <a:t>cominciata</a:t>
            </a:r>
            <a:r>
              <a:rPr lang="es-ES" dirty="0" smtClean="0"/>
              <a:t> </a:t>
            </a:r>
            <a:r>
              <a:rPr lang="es-ES" dirty="0"/>
              <a:t>la </a:t>
            </a:r>
            <a:r>
              <a:rPr lang="es-ES" dirty="0" err="1" smtClean="0"/>
              <a:t>storia</a:t>
            </a:r>
            <a:r>
              <a:rPr lang="es-ES" dirty="0"/>
              <a:t>. </a:t>
            </a:r>
            <a:endParaRPr lang="es-ES" dirty="0" smtClean="0"/>
          </a:p>
          <a:p>
            <a:pPr lvl="1"/>
            <a:r>
              <a:rPr lang="es-ES" dirty="0" err="1" smtClean="0"/>
              <a:t>Il</a:t>
            </a:r>
            <a:r>
              <a:rPr lang="es-ES" dirty="0" smtClean="0"/>
              <a:t> </a:t>
            </a:r>
            <a:r>
              <a:rPr lang="es-ES" dirty="0"/>
              <a:t>“principio” </a:t>
            </a:r>
            <a:r>
              <a:rPr lang="es-ES" dirty="0" smtClean="0"/>
              <a:t>è </a:t>
            </a:r>
            <a:r>
              <a:rPr lang="es-ES" dirty="0" err="1" smtClean="0"/>
              <a:t>molto</a:t>
            </a:r>
            <a:r>
              <a:rPr lang="es-ES" dirty="0" smtClean="0"/>
              <a:t> prima di </a:t>
            </a:r>
            <a:r>
              <a:rPr lang="es-ES" dirty="0" err="1" smtClean="0"/>
              <a:t>ciò</a:t>
            </a:r>
            <a:r>
              <a:rPr lang="es-ES" dirty="0" smtClean="0"/>
              <a:t> che </a:t>
            </a:r>
            <a:r>
              <a:rPr lang="es-ES" dirty="0" err="1" smtClean="0"/>
              <a:t>possiamo</a:t>
            </a:r>
            <a:r>
              <a:rPr lang="es-ES" dirty="0" smtClean="0"/>
              <a:t> </a:t>
            </a:r>
            <a:r>
              <a:rPr lang="es-ES" dirty="0" err="1" smtClean="0"/>
              <a:t>immaginare</a:t>
            </a:r>
            <a:r>
              <a:rPr lang="es-ES" dirty="0" smtClean="0"/>
              <a:t>. (</a:t>
            </a:r>
            <a:r>
              <a:rPr lang="es-ES" dirty="0" err="1" smtClean="0"/>
              <a:t>Palau</a:t>
            </a:r>
            <a:r>
              <a:rPr lang="es-ES" dirty="0" smtClean="0"/>
              <a:t>)</a:t>
            </a:r>
            <a:endParaRPr lang="es-ES" dirty="0"/>
          </a:p>
        </p:txBody>
      </p:sp>
      <p:sp>
        <p:nvSpPr>
          <p:cNvPr id="10" name="Rectangle 2"/>
          <p:cNvSpPr>
            <a:spLocks noGrp="1" noChangeArrowheads="1"/>
          </p:cNvSpPr>
          <p:nvPr>
            <p:ph type="title"/>
          </p:nvPr>
        </p:nvSpPr>
        <p:spPr>
          <a:xfrm>
            <a:off x="1447800" y="304800"/>
            <a:ext cx="7239000" cy="1462087"/>
          </a:xfrm>
        </p:spPr>
        <p:txBody>
          <a:bodyPr/>
          <a:lstStyle/>
          <a:p>
            <a:pPr marL="514350" indent="-514350">
              <a:spcBef>
                <a:spcPts val="600"/>
              </a:spcBef>
              <a:spcAft>
                <a:spcPts val="0"/>
              </a:spcAft>
              <a:buSzPct val="100000"/>
              <a:buFont typeface="+mj-lt"/>
              <a:buAutoNum type="arabicPeriod"/>
            </a:pPr>
            <a:r>
              <a:rPr lang="en-US" dirty="0" smtClean="0"/>
              <a:t>Il </a:t>
            </a:r>
            <a:r>
              <a:rPr lang="en-US" dirty="0" err="1" smtClean="0"/>
              <a:t>Verbo</a:t>
            </a:r>
            <a:r>
              <a:rPr lang="en-US" dirty="0" smtClean="0"/>
              <a:t> è </a:t>
            </a:r>
            <a:r>
              <a:rPr lang="en-US" dirty="0" err="1" smtClean="0"/>
              <a:t>Dio</a:t>
            </a:r>
            <a:r>
              <a:rPr lang="en-US" dirty="0" smtClean="0"/>
              <a:t> </a:t>
            </a:r>
            <a:r>
              <a:rPr lang="es-PR" dirty="0" smtClean="0"/>
              <a:t>                       (Giovanni 1:1-5)</a:t>
            </a:r>
            <a:endParaRPr lang="es-PR" dirty="0"/>
          </a:p>
        </p:txBody>
      </p:sp>
    </p:spTree>
    <p:extLst>
      <p:ext uri="{BB962C8B-B14F-4D97-AF65-F5344CB8AC3E}">
        <p14:creationId xmlns:p14="http://schemas.microsoft.com/office/powerpoint/2010/main" val="479588897"/>
      </p:ext>
    </p:extLst>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11</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11</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228600" y="1981200"/>
            <a:ext cx="8534400" cy="4495800"/>
          </a:xfrm>
        </p:spPr>
        <p:txBody>
          <a:bodyPr/>
          <a:lstStyle/>
          <a:p>
            <a:r>
              <a:rPr lang="es-ES" dirty="0" smtClean="0"/>
              <a:t>(</a:t>
            </a:r>
            <a:r>
              <a:rPr lang="es-ES" dirty="0" smtClean="0">
                <a:solidFill>
                  <a:schemeClr val="tx2"/>
                </a:solidFill>
              </a:rPr>
              <a:t>v.1</a:t>
            </a:r>
            <a:r>
              <a:rPr lang="es-ES" dirty="0" smtClean="0"/>
              <a:t>) </a:t>
            </a:r>
            <a:r>
              <a:rPr lang="es-ES" i="1" dirty="0" smtClean="0"/>
              <a:t>… la Parola era con Dio …</a:t>
            </a:r>
            <a:endParaRPr lang="es-ES" i="1" dirty="0"/>
          </a:p>
          <a:p>
            <a:pPr lvl="1"/>
            <a:r>
              <a:rPr lang="es-ES" dirty="0" err="1" smtClean="0"/>
              <a:t>Lui</a:t>
            </a:r>
            <a:r>
              <a:rPr lang="es-ES" dirty="0" smtClean="0"/>
              <a:t> </a:t>
            </a:r>
            <a:r>
              <a:rPr lang="es-ES" dirty="0" err="1" smtClean="0"/>
              <a:t>sempre</a:t>
            </a:r>
            <a:r>
              <a:rPr lang="es-ES" dirty="0" smtClean="0"/>
              <a:t> era col </a:t>
            </a:r>
            <a:r>
              <a:rPr lang="es-ES" dirty="0"/>
              <a:t>Padre </a:t>
            </a:r>
            <a:r>
              <a:rPr lang="es-ES" dirty="0" err="1" smtClean="0"/>
              <a:t>nella</a:t>
            </a:r>
            <a:r>
              <a:rPr lang="es-ES" dirty="0" smtClean="0"/>
              <a:t> </a:t>
            </a:r>
            <a:r>
              <a:rPr lang="es-ES" dirty="0" err="1" smtClean="0"/>
              <a:t>eternità</a:t>
            </a:r>
            <a:r>
              <a:rPr lang="es-ES" dirty="0" smtClean="0"/>
              <a:t> </a:t>
            </a:r>
            <a:r>
              <a:rPr lang="es-ES" dirty="0" err="1" smtClean="0"/>
              <a:t>passata</a:t>
            </a:r>
            <a:r>
              <a:rPr lang="es-ES" dirty="0" smtClean="0"/>
              <a:t>, </a:t>
            </a:r>
            <a:r>
              <a:rPr lang="es-ES" dirty="0" err="1" smtClean="0"/>
              <a:t>ma</a:t>
            </a:r>
            <a:r>
              <a:rPr lang="es-ES" dirty="0" smtClean="0"/>
              <a:t> </a:t>
            </a:r>
            <a:r>
              <a:rPr lang="es-ES" dirty="0" err="1" smtClean="0"/>
              <a:t>inoltre</a:t>
            </a:r>
            <a:r>
              <a:rPr lang="es-ES" dirty="0" smtClean="0"/>
              <a:t> si fa una </a:t>
            </a:r>
            <a:r>
              <a:rPr lang="es-ES" dirty="0" err="1" smtClean="0"/>
              <a:t>distinzione</a:t>
            </a:r>
            <a:r>
              <a:rPr lang="es-ES" dirty="0" smtClean="0"/>
              <a:t> </a:t>
            </a:r>
            <a:r>
              <a:rPr lang="es-ES" dirty="0" err="1" smtClean="0"/>
              <a:t>fra</a:t>
            </a:r>
            <a:r>
              <a:rPr lang="es-ES" dirty="0" smtClean="0"/>
              <a:t> </a:t>
            </a:r>
            <a:r>
              <a:rPr lang="es-ES" dirty="0" err="1" smtClean="0"/>
              <a:t>il</a:t>
            </a:r>
            <a:r>
              <a:rPr lang="es-ES" dirty="0" smtClean="0"/>
              <a:t> </a:t>
            </a:r>
            <a:r>
              <a:rPr lang="es-ES" dirty="0"/>
              <a:t>Verbo </a:t>
            </a:r>
            <a:r>
              <a:rPr lang="es-ES" dirty="0" smtClean="0"/>
              <a:t>e Dio. </a:t>
            </a:r>
          </a:p>
          <a:p>
            <a:pPr lvl="1"/>
            <a:r>
              <a:rPr lang="es-ES" dirty="0" err="1" smtClean="0"/>
              <a:t>Il</a:t>
            </a:r>
            <a:r>
              <a:rPr lang="es-ES" dirty="0" smtClean="0"/>
              <a:t> </a:t>
            </a:r>
            <a:r>
              <a:rPr lang="es-ES" dirty="0"/>
              <a:t>Verbo </a:t>
            </a:r>
            <a:r>
              <a:rPr lang="es-ES" dirty="0" smtClean="0"/>
              <a:t>ha </a:t>
            </a:r>
            <a:r>
              <a:rPr lang="es-ES" dirty="0" err="1" smtClean="0"/>
              <a:t>personalità</a:t>
            </a:r>
            <a:r>
              <a:rPr lang="es-ES" dirty="0" smtClean="0"/>
              <a:t> </a:t>
            </a:r>
            <a:r>
              <a:rPr lang="es-ES" dirty="0" err="1" smtClean="0"/>
              <a:t>propria</a:t>
            </a:r>
            <a:r>
              <a:rPr lang="es-ES" dirty="0"/>
              <a:t>; </a:t>
            </a:r>
            <a:r>
              <a:rPr lang="es-ES" dirty="0" smtClean="0"/>
              <a:t>è </a:t>
            </a:r>
            <a:r>
              <a:rPr lang="es-ES" dirty="0"/>
              <a:t>un </a:t>
            </a:r>
            <a:r>
              <a:rPr lang="es-ES" dirty="0" err="1" smtClean="0"/>
              <a:t>essere</a:t>
            </a:r>
            <a:r>
              <a:rPr lang="es-ES" dirty="0" smtClean="0"/>
              <a:t> </a:t>
            </a:r>
            <a:r>
              <a:rPr lang="es-ES" dirty="0"/>
              <a:t>distinto </a:t>
            </a:r>
            <a:r>
              <a:rPr lang="es-ES" dirty="0" smtClean="0"/>
              <a:t>da Dio </a:t>
            </a:r>
            <a:r>
              <a:rPr lang="es-ES" dirty="0"/>
              <a:t>Padre</a:t>
            </a:r>
            <a:r>
              <a:rPr lang="es-ES" dirty="0" smtClean="0"/>
              <a:t>. (</a:t>
            </a:r>
            <a:r>
              <a:rPr lang="es-ES" dirty="0" err="1" smtClean="0"/>
              <a:t>Palau</a:t>
            </a:r>
            <a:r>
              <a:rPr lang="es-ES" dirty="0" smtClean="0"/>
              <a:t>)</a:t>
            </a:r>
            <a:endParaRPr lang="es-ES" dirty="0"/>
          </a:p>
        </p:txBody>
      </p:sp>
      <p:sp>
        <p:nvSpPr>
          <p:cNvPr id="10" name="Rectangle 2"/>
          <p:cNvSpPr>
            <a:spLocks noGrp="1" noChangeArrowheads="1"/>
          </p:cNvSpPr>
          <p:nvPr>
            <p:ph type="title"/>
          </p:nvPr>
        </p:nvSpPr>
        <p:spPr>
          <a:xfrm>
            <a:off x="1447800" y="304800"/>
            <a:ext cx="7239000" cy="1462087"/>
          </a:xfrm>
        </p:spPr>
        <p:txBody>
          <a:bodyPr/>
          <a:lstStyle/>
          <a:p>
            <a:pPr marL="514350" indent="-514350">
              <a:spcBef>
                <a:spcPts val="600"/>
              </a:spcBef>
              <a:spcAft>
                <a:spcPts val="0"/>
              </a:spcAft>
              <a:buSzPct val="100000"/>
              <a:buFont typeface="+mj-lt"/>
              <a:buAutoNum type="arabicPeriod"/>
            </a:pPr>
            <a:r>
              <a:rPr lang="en-US" dirty="0" smtClean="0"/>
              <a:t>Il </a:t>
            </a:r>
            <a:r>
              <a:rPr lang="en-US" dirty="0" err="1" smtClean="0"/>
              <a:t>Verbo</a:t>
            </a:r>
            <a:r>
              <a:rPr lang="en-US" dirty="0" smtClean="0"/>
              <a:t> è </a:t>
            </a:r>
            <a:r>
              <a:rPr lang="en-US" dirty="0" err="1" smtClean="0"/>
              <a:t>Dio</a:t>
            </a:r>
            <a:r>
              <a:rPr lang="en-US" dirty="0" smtClean="0"/>
              <a:t> </a:t>
            </a:r>
            <a:r>
              <a:rPr lang="es-PR" dirty="0" smtClean="0"/>
              <a:t>                       (Giovanni 1:1-5)</a:t>
            </a:r>
            <a:endParaRPr lang="es-PR" dirty="0"/>
          </a:p>
        </p:txBody>
      </p:sp>
    </p:spTree>
    <p:extLst>
      <p:ext uri="{BB962C8B-B14F-4D97-AF65-F5344CB8AC3E}">
        <p14:creationId xmlns:p14="http://schemas.microsoft.com/office/powerpoint/2010/main" val="719269271"/>
      </p:ext>
    </p:extLst>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12</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12</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228600" y="1981200"/>
            <a:ext cx="8534400" cy="4495800"/>
          </a:xfrm>
        </p:spPr>
        <p:txBody>
          <a:bodyPr/>
          <a:lstStyle/>
          <a:p>
            <a:r>
              <a:rPr lang="es-ES" dirty="0" smtClean="0"/>
              <a:t>(</a:t>
            </a:r>
            <a:r>
              <a:rPr lang="es-ES" dirty="0" smtClean="0">
                <a:solidFill>
                  <a:schemeClr val="tx2"/>
                </a:solidFill>
              </a:rPr>
              <a:t>v.1</a:t>
            </a:r>
            <a:r>
              <a:rPr lang="es-ES" dirty="0" smtClean="0"/>
              <a:t>) </a:t>
            </a:r>
            <a:r>
              <a:rPr lang="es-ES" i="1" dirty="0" smtClean="0"/>
              <a:t>… e la Parola era Dio.</a:t>
            </a:r>
            <a:endParaRPr lang="es-ES" i="1" dirty="0"/>
          </a:p>
          <a:p>
            <a:pPr lvl="1"/>
            <a:r>
              <a:rPr lang="es-ES" dirty="0" smtClean="0"/>
              <a:t>Giovanni […] </a:t>
            </a:r>
            <a:r>
              <a:rPr lang="es-ES" dirty="0" err="1" smtClean="0"/>
              <a:t>dichiara</a:t>
            </a:r>
            <a:r>
              <a:rPr lang="es-ES" dirty="0" smtClean="0"/>
              <a:t> che </a:t>
            </a:r>
            <a:r>
              <a:rPr lang="es-ES" dirty="0"/>
              <a:t>[…] </a:t>
            </a:r>
            <a:r>
              <a:rPr lang="es-ES" dirty="0" smtClean="0"/>
              <a:t>in se </a:t>
            </a:r>
            <a:r>
              <a:rPr lang="es-ES" dirty="0" err="1" smtClean="0"/>
              <a:t>stesso</a:t>
            </a:r>
            <a:r>
              <a:rPr lang="es-ES" dirty="0" smtClean="0"/>
              <a:t> </a:t>
            </a:r>
            <a:r>
              <a:rPr lang="es-ES" dirty="0" err="1" smtClean="0"/>
              <a:t>il</a:t>
            </a:r>
            <a:r>
              <a:rPr lang="es-ES" dirty="0" smtClean="0"/>
              <a:t> </a:t>
            </a:r>
            <a:r>
              <a:rPr lang="es-ES" dirty="0"/>
              <a:t>Verbo era </a:t>
            </a:r>
            <a:r>
              <a:rPr lang="es-ES" dirty="0" smtClean="0"/>
              <a:t>Dio. </a:t>
            </a:r>
          </a:p>
          <a:p>
            <a:pPr lvl="1"/>
            <a:r>
              <a:rPr lang="es-ES" dirty="0" smtClean="0"/>
              <a:t>È </a:t>
            </a:r>
            <a:r>
              <a:rPr lang="es-ES" dirty="0"/>
              <a:t>una </a:t>
            </a:r>
            <a:r>
              <a:rPr lang="es-ES" dirty="0" err="1" smtClean="0"/>
              <a:t>afirmazione</a:t>
            </a:r>
            <a:r>
              <a:rPr lang="es-ES" dirty="0" smtClean="0"/>
              <a:t> </a:t>
            </a:r>
            <a:r>
              <a:rPr lang="es-ES" dirty="0" err="1" smtClean="0"/>
              <a:t>assoluta</a:t>
            </a:r>
            <a:r>
              <a:rPr lang="es-ES" dirty="0" smtClean="0"/>
              <a:t> </a:t>
            </a:r>
            <a:r>
              <a:rPr lang="es-ES" dirty="0"/>
              <a:t>e</a:t>
            </a:r>
            <a:r>
              <a:rPr lang="es-ES" dirty="0" smtClean="0"/>
              <a:t> </a:t>
            </a:r>
            <a:r>
              <a:rPr lang="es-ES" dirty="0" err="1" smtClean="0"/>
              <a:t>efficace</a:t>
            </a:r>
            <a:r>
              <a:rPr lang="es-ES" dirty="0" smtClean="0"/>
              <a:t> per </a:t>
            </a:r>
            <a:r>
              <a:rPr lang="es-ES" dirty="0" err="1" smtClean="0"/>
              <a:t>rifiutare</a:t>
            </a:r>
            <a:r>
              <a:rPr lang="es-ES" dirty="0" smtClean="0"/>
              <a:t> </a:t>
            </a:r>
            <a:r>
              <a:rPr lang="es-ES" dirty="0"/>
              <a:t>la </a:t>
            </a:r>
            <a:r>
              <a:rPr lang="es-ES" dirty="0" err="1" smtClean="0"/>
              <a:t>speculazione</a:t>
            </a:r>
            <a:r>
              <a:rPr lang="es-ES" dirty="0" smtClean="0"/>
              <a:t> di </a:t>
            </a:r>
            <a:r>
              <a:rPr lang="es-ES" dirty="0" err="1" smtClean="0"/>
              <a:t>quelli</a:t>
            </a:r>
            <a:r>
              <a:rPr lang="es-ES" dirty="0" smtClean="0"/>
              <a:t> che </a:t>
            </a:r>
            <a:r>
              <a:rPr lang="es-ES" dirty="0" err="1" smtClean="0"/>
              <a:t>negano</a:t>
            </a:r>
            <a:r>
              <a:rPr lang="es-ES" dirty="0" smtClean="0"/>
              <a:t> </a:t>
            </a:r>
            <a:r>
              <a:rPr lang="es-ES" dirty="0"/>
              <a:t>la </a:t>
            </a:r>
            <a:r>
              <a:rPr lang="es-ES" dirty="0" err="1" smtClean="0"/>
              <a:t>deità</a:t>
            </a:r>
            <a:r>
              <a:rPr lang="es-ES" dirty="0" smtClean="0"/>
              <a:t> </a:t>
            </a:r>
            <a:r>
              <a:rPr lang="es-ES" dirty="0"/>
              <a:t>del Verbo.</a:t>
            </a:r>
          </a:p>
          <a:p>
            <a:pPr lvl="1"/>
            <a:r>
              <a:rPr lang="es-ES" dirty="0"/>
              <a:t>[…]</a:t>
            </a:r>
            <a:r>
              <a:rPr lang="es-ES" dirty="0" smtClean="0"/>
              <a:t> </a:t>
            </a:r>
            <a:r>
              <a:rPr lang="es-ES" dirty="0" err="1" smtClean="0"/>
              <a:t>accenna</a:t>
            </a:r>
            <a:r>
              <a:rPr lang="es-ES" dirty="0" smtClean="0"/>
              <a:t> la </a:t>
            </a:r>
            <a:r>
              <a:rPr lang="es-ES" dirty="0" err="1" smtClean="0"/>
              <a:t>sua</a:t>
            </a:r>
            <a:r>
              <a:rPr lang="es-ES" dirty="0" smtClean="0"/>
              <a:t> </a:t>
            </a:r>
            <a:r>
              <a:rPr lang="es-ES" dirty="0" err="1" smtClean="0"/>
              <a:t>assoluta</a:t>
            </a:r>
            <a:r>
              <a:rPr lang="es-ES" dirty="0" smtClean="0"/>
              <a:t> </a:t>
            </a:r>
            <a:r>
              <a:rPr lang="es-ES" dirty="0" err="1" smtClean="0"/>
              <a:t>deità</a:t>
            </a:r>
            <a:r>
              <a:rPr lang="es-ES" dirty="0" smtClean="0"/>
              <a:t>. </a:t>
            </a:r>
            <a:r>
              <a:rPr lang="es-ES" dirty="0" err="1"/>
              <a:t>I</a:t>
            </a:r>
            <a:r>
              <a:rPr lang="es-ES" dirty="0" err="1" smtClean="0"/>
              <a:t>l</a:t>
            </a:r>
            <a:r>
              <a:rPr lang="es-ES" dirty="0" smtClean="0"/>
              <a:t> </a:t>
            </a:r>
            <a:r>
              <a:rPr lang="es-ES" dirty="0"/>
              <a:t>Verbo era, </a:t>
            </a:r>
            <a:r>
              <a:rPr lang="es-ES" dirty="0" smtClean="0"/>
              <a:t>in </a:t>
            </a:r>
            <a:r>
              <a:rPr lang="es-ES" dirty="0" err="1" smtClean="0"/>
              <a:t>essenza</a:t>
            </a:r>
            <a:r>
              <a:rPr lang="es-ES" dirty="0" smtClean="0"/>
              <a:t> Dio, </a:t>
            </a:r>
            <a:r>
              <a:rPr lang="es-ES" dirty="0"/>
              <a:t>e</a:t>
            </a:r>
            <a:r>
              <a:rPr lang="es-ES" dirty="0" smtClean="0"/>
              <a:t> </a:t>
            </a:r>
            <a:r>
              <a:rPr lang="es-ES" dirty="0" err="1" smtClean="0"/>
              <a:t>partecipava</a:t>
            </a:r>
            <a:r>
              <a:rPr lang="es-ES" dirty="0" smtClean="0"/>
              <a:t> </a:t>
            </a:r>
            <a:r>
              <a:rPr lang="es-ES" dirty="0" err="1" smtClean="0"/>
              <a:t>dell’essenza</a:t>
            </a:r>
            <a:r>
              <a:rPr lang="es-ES" dirty="0" smtClean="0"/>
              <a:t> di Dio. (</a:t>
            </a:r>
            <a:r>
              <a:rPr lang="es-ES" dirty="0" err="1" smtClean="0"/>
              <a:t>Palau</a:t>
            </a:r>
            <a:r>
              <a:rPr lang="es-ES" dirty="0" smtClean="0"/>
              <a:t>)</a:t>
            </a:r>
            <a:endParaRPr lang="es-ES" dirty="0"/>
          </a:p>
        </p:txBody>
      </p:sp>
      <p:sp>
        <p:nvSpPr>
          <p:cNvPr id="10" name="Rectangle 2"/>
          <p:cNvSpPr>
            <a:spLocks noGrp="1" noChangeArrowheads="1"/>
          </p:cNvSpPr>
          <p:nvPr>
            <p:ph type="title"/>
          </p:nvPr>
        </p:nvSpPr>
        <p:spPr>
          <a:xfrm>
            <a:off x="1447800" y="304800"/>
            <a:ext cx="7239000" cy="1462087"/>
          </a:xfrm>
        </p:spPr>
        <p:txBody>
          <a:bodyPr/>
          <a:lstStyle/>
          <a:p>
            <a:pPr marL="514350" indent="-514350">
              <a:spcBef>
                <a:spcPts val="600"/>
              </a:spcBef>
              <a:spcAft>
                <a:spcPts val="0"/>
              </a:spcAft>
              <a:buSzPct val="100000"/>
              <a:buFont typeface="+mj-lt"/>
              <a:buAutoNum type="arabicPeriod"/>
            </a:pPr>
            <a:r>
              <a:rPr lang="en-US" dirty="0" smtClean="0"/>
              <a:t>Il </a:t>
            </a:r>
            <a:r>
              <a:rPr lang="en-US" dirty="0" err="1" smtClean="0"/>
              <a:t>Verbo</a:t>
            </a:r>
            <a:r>
              <a:rPr lang="en-US" dirty="0" smtClean="0"/>
              <a:t> è </a:t>
            </a:r>
            <a:r>
              <a:rPr lang="en-US" dirty="0" err="1" smtClean="0"/>
              <a:t>Dio</a:t>
            </a:r>
            <a:r>
              <a:rPr lang="en-US" dirty="0" smtClean="0"/>
              <a:t> </a:t>
            </a:r>
            <a:r>
              <a:rPr lang="es-PR" dirty="0" smtClean="0"/>
              <a:t>                       (Giovanni 1:1-5)</a:t>
            </a:r>
            <a:endParaRPr lang="es-PR" dirty="0"/>
          </a:p>
        </p:txBody>
      </p:sp>
    </p:spTree>
    <p:extLst>
      <p:ext uri="{BB962C8B-B14F-4D97-AF65-F5344CB8AC3E}">
        <p14:creationId xmlns:p14="http://schemas.microsoft.com/office/powerpoint/2010/main" val="426659628"/>
      </p:ext>
    </p:extLst>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13</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13</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228600" y="1981200"/>
            <a:ext cx="8534400" cy="4495800"/>
          </a:xfrm>
        </p:spPr>
        <p:txBody>
          <a:bodyPr/>
          <a:lstStyle/>
          <a:p>
            <a:r>
              <a:rPr lang="es-ES" dirty="0" smtClean="0"/>
              <a:t>(</a:t>
            </a:r>
            <a:r>
              <a:rPr lang="es-ES" dirty="0" smtClean="0">
                <a:solidFill>
                  <a:schemeClr val="tx2"/>
                </a:solidFill>
              </a:rPr>
              <a:t>v.2</a:t>
            </a:r>
            <a:r>
              <a:rPr lang="es-ES" dirty="0" smtClean="0"/>
              <a:t>) </a:t>
            </a:r>
            <a:r>
              <a:rPr lang="es-ES" i="1" dirty="0" smtClean="0"/>
              <a:t>… </a:t>
            </a:r>
            <a:r>
              <a:rPr lang="it-IT" i="1" dirty="0" smtClean="0"/>
              <a:t>Essa era nel principio con Dio. </a:t>
            </a:r>
            <a:endParaRPr lang="es-ES" i="1" dirty="0"/>
          </a:p>
          <a:p>
            <a:pPr lvl="1"/>
            <a:r>
              <a:rPr lang="es-ES" dirty="0" err="1" smtClean="0"/>
              <a:t>Fra</a:t>
            </a:r>
            <a:r>
              <a:rPr lang="es-ES" dirty="0" smtClean="0"/>
              <a:t> </a:t>
            </a:r>
            <a:r>
              <a:rPr lang="es-ES" dirty="0" err="1"/>
              <a:t>i</a:t>
            </a:r>
            <a:r>
              <a:rPr lang="es-ES" dirty="0" err="1" smtClean="0"/>
              <a:t>l</a:t>
            </a:r>
            <a:r>
              <a:rPr lang="es-ES" dirty="0" smtClean="0"/>
              <a:t> </a:t>
            </a:r>
            <a:r>
              <a:rPr lang="es-ES" dirty="0"/>
              <a:t>Verbo </a:t>
            </a:r>
            <a:r>
              <a:rPr lang="es-ES" dirty="0" smtClean="0"/>
              <a:t>e Dio </a:t>
            </a:r>
            <a:r>
              <a:rPr lang="es-ES" dirty="0"/>
              <a:t>Padre </a:t>
            </a:r>
            <a:r>
              <a:rPr lang="es-ES" dirty="0" err="1" smtClean="0"/>
              <a:t>c’è</a:t>
            </a:r>
            <a:r>
              <a:rPr lang="es-ES" dirty="0" smtClean="0"/>
              <a:t> </a:t>
            </a:r>
            <a:r>
              <a:rPr lang="es-ES" dirty="0" err="1" smtClean="0"/>
              <a:t>un’innegabile</a:t>
            </a:r>
            <a:r>
              <a:rPr lang="es-ES" dirty="0" smtClean="0"/>
              <a:t> </a:t>
            </a:r>
            <a:r>
              <a:rPr lang="es-ES" dirty="0" err="1" smtClean="0"/>
              <a:t>unità</a:t>
            </a:r>
            <a:r>
              <a:rPr lang="es-ES" dirty="0" smtClean="0"/>
              <a:t> che non ha </a:t>
            </a:r>
            <a:r>
              <a:rPr lang="es-ES" dirty="0" err="1" smtClean="0"/>
              <a:t>uguale</a:t>
            </a:r>
            <a:r>
              <a:rPr lang="es-ES" dirty="0" smtClean="0"/>
              <a:t>.</a:t>
            </a:r>
            <a:endParaRPr lang="es-ES" dirty="0"/>
          </a:p>
          <a:p>
            <a:pPr lvl="1"/>
            <a:r>
              <a:rPr lang="es-ES" dirty="0" smtClean="0"/>
              <a:t>È </a:t>
            </a:r>
            <a:r>
              <a:rPr lang="es-ES" dirty="0"/>
              <a:t>la </a:t>
            </a:r>
            <a:r>
              <a:rPr lang="es-ES" dirty="0" smtClean="0"/>
              <a:t>Parola di Dio </a:t>
            </a:r>
            <a:r>
              <a:rPr lang="es-ES" dirty="0" err="1" smtClean="0"/>
              <a:t>incarnata</a:t>
            </a:r>
            <a:r>
              <a:rPr lang="es-ES" dirty="0" smtClean="0"/>
              <a:t>, </a:t>
            </a:r>
            <a:r>
              <a:rPr lang="es-ES" dirty="0"/>
              <a:t>la </a:t>
            </a:r>
            <a:r>
              <a:rPr lang="es-ES" dirty="0" err="1" smtClean="0"/>
              <a:t>revelazione</a:t>
            </a:r>
            <a:r>
              <a:rPr lang="es-ES" dirty="0" smtClean="0"/>
              <a:t> </a:t>
            </a:r>
            <a:r>
              <a:rPr lang="es-ES" dirty="0" err="1" smtClean="0"/>
              <a:t>visuale</a:t>
            </a:r>
            <a:r>
              <a:rPr lang="es-ES" dirty="0" smtClean="0"/>
              <a:t> di Dio: GESÚ CRISTO. (</a:t>
            </a:r>
            <a:r>
              <a:rPr lang="es-ES" dirty="0" err="1" smtClean="0"/>
              <a:t>Palau</a:t>
            </a:r>
            <a:r>
              <a:rPr lang="es-ES" dirty="0" smtClean="0"/>
              <a:t>)</a:t>
            </a:r>
            <a:endParaRPr lang="es-ES" dirty="0"/>
          </a:p>
        </p:txBody>
      </p:sp>
      <p:sp>
        <p:nvSpPr>
          <p:cNvPr id="10" name="Rectangle 2"/>
          <p:cNvSpPr>
            <a:spLocks noGrp="1" noChangeArrowheads="1"/>
          </p:cNvSpPr>
          <p:nvPr>
            <p:ph type="title"/>
          </p:nvPr>
        </p:nvSpPr>
        <p:spPr>
          <a:xfrm>
            <a:off x="1447800" y="304800"/>
            <a:ext cx="7239000" cy="1462087"/>
          </a:xfrm>
        </p:spPr>
        <p:txBody>
          <a:bodyPr/>
          <a:lstStyle/>
          <a:p>
            <a:pPr marL="514350" indent="-514350">
              <a:spcBef>
                <a:spcPts val="600"/>
              </a:spcBef>
              <a:spcAft>
                <a:spcPts val="0"/>
              </a:spcAft>
              <a:buSzPct val="100000"/>
              <a:buFont typeface="+mj-lt"/>
              <a:buAutoNum type="arabicPeriod"/>
            </a:pPr>
            <a:r>
              <a:rPr lang="en-US" dirty="0" smtClean="0"/>
              <a:t>Il </a:t>
            </a:r>
            <a:r>
              <a:rPr lang="en-US" dirty="0" err="1" smtClean="0"/>
              <a:t>Verbo</a:t>
            </a:r>
            <a:r>
              <a:rPr lang="en-US" dirty="0" smtClean="0"/>
              <a:t> è </a:t>
            </a:r>
            <a:r>
              <a:rPr lang="en-US" dirty="0" err="1" smtClean="0"/>
              <a:t>Dio</a:t>
            </a:r>
            <a:r>
              <a:rPr lang="en-US" dirty="0" smtClean="0"/>
              <a:t> </a:t>
            </a:r>
            <a:r>
              <a:rPr lang="es-PR" dirty="0" smtClean="0"/>
              <a:t>                       (Giovanni 1:1-5)</a:t>
            </a:r>
            <a:endParaRPr lang="es-PR" dirty="0"/>
          </a:p>
        </p:txBody>
      </p:sp>
    </p:spTree>
    <p:extLst>
      <p:ext uri="{BB962C8B-B14F-4D97-AF65-F5344CB8AC3E}">
        <p14:creationId xmlns:p14="http://schemas.microsoft.com/office/powerpoint/2010/main" val="3668418985"/>
      </p:ext>
    </p:extLst>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14</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14</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228600" y="1981200"/>
            <a:ext cx="8534400" cy="4495800"/>
          </a:xfrm>
        </p:spPr>
        <p:txBody>
          <a:bodyPr/>
          <a:lstStyle/>
          <a:p>
            <a:r>
              <a:rPr lang="es-ES" dirty="0" smtClean="0"/>
              <a:t>(</a:t>
            </a:r>
            <a:r>
              <a:rPr lang="es-ES" dirty="0" smtClean="0">
                <a:solidFill>
                  <a:schemeClr val="tx2"/>
                </a:solidFill>
              </a:rPr>
              <a:t>vv.3-5, 10</a:t>
            </a:r>
            <a:r>
              <a:rPr lang="es-ES" dirty="0" smtClean="0"/>
              <a:t>) Fase </a:t>
            </a:r>
            <a:r>
              <a:rPr lang="es-ES" dirty="0" err="1" smtClean="0"/>
              <a:t>anteriore</a:t>
            </a:r>
            <a:r>
              <a:rPr lang="es-ES" dirty="0" smtClean="0"/>
              <a:t> </a:t>
            </a:r>
            <a:r>
              <a:rPr lang="es-ES" dirty="0" err="1" smtClean="0"/>
              <a:t>alla</a:t>
            </a:r>
            <a:r>
              <a:rPr lang="es-ES" dirty="0" smtClean="0"/>
              <a:t> </a:t>
            </a:r>
            <a:r>
              <a:rPr lang="es-ES" dirty="0" err="1" smtClean="0"/>
              <a:t>sua</a:t>
            </a:r>
            <a:r>
              <a:rPr lang="es-ES" dirty="0" smtClean="0"/>
              <a:t> </a:t>
            </a:r>
            <a:r>
              <a:rPr lang="es-ES" dirty="0" err="1" smtClean="0"/>
              <a:t>nascita</a:t>
            </a:r>
            <a:r>
              <a:rPr lang="es-ES" dirty="0" smtClean="0"/>
              <a:t>. </a:t>
            </a:r>
          </a:p>
          <a:p>
            <a:pPr lvl="1"/>
            <a:r>
              <a:rPr lang="es-ES" dirty="0" smtClean="0"/>
              <a:t>Prima di </a:t>
            </a:r>
            <a:r>
              <a:rPr lang="es-ES" dirty="0" err="1" smtClean="0"/>
              <a:t>arrivare</a:t>
            </a:r>
            <a:r>
              <a:rPr lang="es-ES" dirty="0" smtClean="0"/>
              <a:t> a </a:t>
            </a:r>
            <a:r>
              <a:rPr lang="es-ES" dirty="0" err="1" smtClean="0"/>
              <a:t>Belen</a:t>
            </a:r>
            <a:r>
              <a:rPr lang="es-ES" dirty="0" smtClean="0"/>
              <a:t>, prima di </a:t>
            </a:r>
            <a:r>
              <a:rPr lang="es-ES" dirty="0"/>
              <a:t>Abraham, </a:t>
            </a:r>
            <a:r>
              <a:rPr lang="es-ES" dirty="0" smtClean="0"/>
              <a:t>e prima di Adamo, </a:t>
            </a:r>
            <a:r>
              <a:rPr lang="es-ES" dirty="0" err="1" smtClean="0"/>
              <a:t>il</a:t>
            </a:r>
            <a:r>
              <a:rPr lang="es-ES" dirty="0" smtClean="0"/>
              <a:t> </a:t>
            </a:r>
            <a:r>
              <a:rPr lang="es-ES" dirty="0" err="1" smtClean="0"/>
              <a:t>Figlio</a:t>
            </a:r>
            <a:r>
              <a:rPr lang="es-ES" dirty="0" smtClean="0"/>
              <a:t> di Dio era </a:t>
            </a:r>
            <a:r>
              <a:rPr lang="es-ES" dirty="0" err="1" smtClean="0"/>
              <a:t>molto</a:t>
            </a:r>
            <a:r>
              <a:rPr lang="es-ES" dirty="0" smtClean="0"/>
              <a:t> </a:t>
            </a:r>
            <a:r>
              <a:rPr lang="es-ES" dirty="0" err="1" smtClean="0"/>
              <a:t>attivo</a:t>
            </a:r>
            <a:r>
              <a:rPr lang="es-ES" dirty="0"/>
              <a:t>. </a:t>
            </a:r>
            <a:r>
              <a:rPr lang="es-ES" dirty="0" smtClean="0"/>
              <a:t>“</a:t>
            </a:r>
            <a:r>
              <a:rPr lang="it-IT" dirty="0" smtClean="0"/>
              <a:t>Ogni cosa è stata fatta per mezzo di lei</a:t>
            </a:r>
            <a:r>
              <a:rPr lang="es-ES" dirty="0" smtClean="0"/>
              <a:t>” </a:t>
            </a:r>
            <a:r>
              <a:rPr lang="es-ES" dirty="0"/>
              <a:t>e</a:t>
            </a:r>
            <a:r>
              <a:rPr lang="es-ES" dirty="0" smtClean="0"/>
              <a:t> per se </a:t>
            </a:r>
            <a:r>
              <a:rPr lang="es-ES" dirty="0" err="1" smtClean="0"/>
              <a:t>quello</a:t>
            </a:r>
            <a:r>
              <a:rPr lang="es-ES" dirty="0" smtClean="0"/>
              <a:t> non </a:t>
            </a:r>
            <a:r>
              <a:rPr lang="es-ES" dirty="0" err="1" smtClean="0"/>
              <a:t>fosse</a:t>
            </a:r>
            <a:r>
              <a:rPr lang="es-ES" dirty="0" smtClean="0"/>
              <a:t> </a:t>
            </a:r>
            <a:r>
              <a:rPr lang="es-ES" dirty="0" err="1" smtClean="0"/>
              <a:t>inteso</a:t>
            </a:r>
            <a:r>
              <a:rPr lang="es-ES" dirty="0" smtClean="0"/>
              <a:t>, si </a:t>
            </a:r>
            <a:r>
              <a:rPr lang="es-ES" dirty="0" err="1" smtClean="0"/>
              <a:t>aggiungia</a:t>
            </a:r>
            <a:r>
              <a:rPr lang="es-ES" dirty="0" smtClean="0"/>
              <a:t>: “</a:t>
            </a:r>
            <a:r>
              <a:rPr lang="it-IT" dirty="0" smtClean="0"/>
              <a:t>e senza di lei neppure una delle cose fatte è stata fatta</a:t>
            </a:r>
            <a:r>
              <a:rPr lang="es-ES" dirty="0" smtClean="0"/>
              <a:t>”. </a:t>
            </a:r>
          </a:p>
          <a:p>
            <a:pPr lvl="1"/>
            <a:r>
              <a:rPr lang="es-ES" dirty="0" err="1" smtClean="0"/>
              <a:t>Il</a:t>
            </a:r>
            <a:r>
              <a:rPr lang="es-ES" dirty="0" smtClean="0"/>
              <a:t> </a:t>
            </a:r>
            <a:r>
              <a:rPr lang="es-ES" dirty="0" err="1" smtClean="0"/>
              <a:t>Figlio</a:t>
            </a:r>
            <a:r>
              <a:rPr lang="es-ES" dirty="0" smtClean="0"/>
              <a:t> di Dio era e ancora è, </a:t>
            </a:r>
            <a:r>
              <a:rPr lang="es-ES" dirty="0"/>
              <a:t>la </a:t>
            </a:r>
            <a:r>
              <a:rPr lang="es-ES" dirty="0" smtClean="0"/>
              <a:t>fontana di vita in </a:t>
            </a:r>
            <a:r>
              <a:rPr lang="es-ES" dirty="0" err="1" smtClean="0"/>
              <a:t>tutto</a:t>
            </a:r>
            <a:r>
              <a:rPr lang="es-ES" dirty="0" smtClean="0"/>
              <a:t> </a:t>
            </a:r>
            <a:r>
              <a:rPr lang="es-ES" dirty="0" err="1" smtClean="0"/>
              <a:t>senso</a:t>
            </a:r>
            <a:r>
              <a:rPr lang="es-ES" dirty="0" smtClean="0"/>
              <a:t>. (</a:t>
            </a:r>
            <a:r>
              <a:rPr lang="es-ES" dirty="0" err="1" smtClean="0"/>
              <a:t>Platt</a:t>
            </a:r>
            <a:r>
              <a:rPr lang="es-ES" dirty="0" smtClean="0"/>
              <a:t>)</a:t>
            </a:r>
            <a:endParaRPr lang="es-ES" dirty="0"/>
          </a:p>
        </p:txBody>
      </p:sp>
      <p:sp>
        <p:nvSpPr>
          <p:cNvPr id="10" name="Rectangle 2"/>
          <p:cNvSpPr>
            <a:spLocks noGrp="1" noChangeArrowheads="1"/>
          </p:cNvSpPr>
          <p:nvPr>
            <p:ph type="title"/>
          </p:nvPr>
        </p:nvSpPr>
        <p:spPr>
          <a:xfrm>
            <a:off x="1447800" y="304800"/>
            <a:ext cx="7239000" cy="1462087"/>
          </a:xfrm>
        </p:spPr>
        <p:txBody>
          <a:bodyPr/>
          <a:lstStyle/>
          <a:p>
            <a:pPr marL="514350" indent="-514350">
              <a:spcBef>
                <a:spcPts val="600"/>
              </a:spcBef>
              <a:spcAft>
                <a:spcPts val="0"/>
              </a:spcAft>
              <a:buSzPct val="100000"/>
              <a:buFont typeface="+mj-lt"/>
              <a:buAutoNum type="arabicPeriod"/>
            </a:pPr>
            <a:r>
              <a:rPr lang="en-US" dirty="0" smtClean="0"/>
              <a:t>Il </a:t>
            </a:r>
            <a:r>
              <a:rPr lang="en-US" dirty="0" err="1" smtClean="0"/>
              <a:t>Verbo</a:t>
            </a:r>
            <a:r>
              <a:rPr lang="en-US" dirty="0" smtClean="0"/>
              <a:t> è </a:t>
            </a:r>
            <a:r>
              <a:rPr lang="en-US" dirty="0" err="1" smtClean="0"/>
              <a:t>Dio</a:t>
            </a:r>
            <a:r>
              <a:rPr lang="en-US" dirty="0" smtClean="0"/>
              <a:t> </a:t>
            </a:r>
            <a:r>
              <a:rPr lang="es-PR" dirty="0" smtClean="0"/>
              <a:t>                       (Giovanni 1:1-5)</a:t>
            </a:r>
            <a:endParaRPr lang="es-PR" dirty="0"/>
          </a:p>
        </p:txBody>
      </p:sp>
    </p:spTree>
    <p:extLst>
      <p:ext uri="{BB962C8B-B14F-4D97-AF65-F5344CB8AC3E}">
        <p14:creationId xmlns:p14="http://schemas.microsoft.com/office/powerpoint/2010/main" val="1234307850"/>
      </p:ext>
    </p:extLst>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15</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15</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0" y="1981200"/>
            <a:ext cx="8763000" cy="4876800"/>
          </a:xfrm>
        </p:spPr>
        <p:txBody>
          <a:bodyPr/>
          <a:lstStyle/>
          <a:p>
            <a:r>
              <a:rPr lang="es-ES" dirty="0" smtClean="0"/>
              <a:t>(</a:t>
            </a:r>
            <a:r>
              <a:rPr lang="es-ES" dirty="0" smtClean="0">
                <a:solidFill>
                  <a:schemeClr val="tx2"/>
                </a:solidFill>
              </a:rPr>
              <a:t>vv.3-5, 10</a:t>
            </a:r>
            <a:r>
              <a:rPr lang="es-ES" dirty="0" smtClean="0"/>
              <a:t>) Fase </a:t>
            </a:r>
            <a:r>
              <a:rPr lang="es-ES" dirty="0" err="1" smtClean="0"/>
              <a:t>anteriore</a:t>
            </a:r>
            <a:r>
              <a:rPr lang="es-ES" dirty="0" smtClean="0"/>
              <a:t> </a:t>
            </a:r>
            <a:r>
              <a:rPr lang="es-ES" dirty="0" err="1" smtClean="0"/>
              <a:t>alla</a:t>
            </a:r>
            <a:r>
              <a:rPr lang="es-ES" dirty="0" smtClean="0"/>
              <a:t> </a:t>
            </a:r>
            <a:r>
              <a:rPr lang="es-ES" dirty="0" err="1" smtClean="0"/>
              <a:t>sua</a:t>
            </a:r>
            <a:r>
              <a:rPr lang="es-ES" dirty="0" smtClean="0"/>
              <a:t> </a:t>
            </a:r>
            <a:r>
              <a:rPr lang="es-ES" dirty="0" err="1" smtClean="0"/>
              <a:t>nascita</a:t>
            </a:r>
            <a:r>
              <a:rPr lang="es-ES" dirty="0" smtClean="0"/>
              <a:t>. </a:t>
            </a:r>
            <a:endParaRPr lang="es-ES" dirty="0"/>
          </a:p>
          <a:p>
            <a:pPr marL="457200" lvl="1" indent="0">
              <a:buNone/>
            </a:pPr>
            <a:r>
              <a:rPr lang="es-ES" dirty="0" smtClean="0"/>
              <a:t>“</a:t>
            </a:r>
            <a:r>
              <a:rPr lang="it-IT" dirty="0" smtClean="0"/>
              <a:t>in questi ultimi giorni ha parlato a noi per mezzo del Figlio, che egli ha costituito erede di tutte le cose, mediante il quale ha pure creato i mondi</a:t>
            </a:r>
            <a:r>
              <a:rPr lang="es-ES" dirty="0" smtClean="0"/>
              <a:t>;” (</a:t>
            </a:r>
            <a:r>
              <a:rPr lang="es-ES" dirty="0" err="1" smtClean="0">
                <a:solidFill>
                  <a:schemeClr val="tx2"/>
                </a:solidFill>
              </a:rPr>
              <a:t>Ebrei</a:t>
            </a:r>
            <a:r>
              <a:rPr lang="es-ES" dirty="0" smtClean="0">
                <a:solidFill>
                  <a:schemeClr val="tx2"/>
                </a:solidFill>
              </a:rPr>
              <a:t> 1.2</a:t>
            </a:r>
            <a:r>
              <a:rPr lang="es-ES" dirty="0" smtClean="0"/>
              <a:t>) </a:t>
            </a:r>
            <a:endParaRPr lang="es-ES" dirty="0"/>
          </a:p>
          <a:p>
            <a:pPr marL="457200" lvl="1" indent="0">
              <a:spcBef>
                <a:spcPts val="1200"/>
              </a:spcBef>
              <a:buNone/>
            </a:pPr>
            <a:r>
              <a:rPr lang="es-ES" dirty="0" smtClean="0"/>
              <a:t>“</a:t>
            </a:r>
            <a:r>
              <a:rPr lang="it-IT" dirty="0" smtClean="0"/>
              <a:t>poiché in lui sono state create tutte le cose che sono nei cieli e sulla terra, le visibili e le invisibili: troni, signorie, principati, potestà; tutte le cose sono state create per mezzo di lui e in vista di lui. </a:t>
            </a:r>
            <a:r>
              <a:rPr lang="es-ES" dirty="0" smtClean="0"/>
              <a:t>”      (</a:t>
            </a:r>
            <a:r>
              <a:rPr lang="es-ES" dirty="0" err="1" smtClean="0">
                <a:solidFill>
                  <a:schemeClr val="tx2"/>
                </a:solidFill>
              </a:rPr>
              <a:t>Colossesi</a:t>
            </a:r>
            <a:r>
              <a:rPr lang="es-ES" dirty="0" smtClean="0">
                <a:solidFill>
                  <a:schemeClr val="tx2"/>
                </a:solidFill>
              </a:rPr>
              <a:t> 1.16</a:t>
            </a:r>
            <a:r>
              <a:rPr lang="es-ES" dirty="0" smtClean="0"/>
              <a:t>)</a:t>
            </a:r>
            <a:endParaRPr lang="es-ES" dirty="0"/>
          </a:p>
        </p:txBody>
      </p:sp>
      <p:sp>
        <p:nvSpPr>
          <p:cNvPr id="10" name="Rectangle 2"/>
          <p:cNvSpPr>
            <a:spLocks noGrp="1" noChangeArrowheads="1"/>
          </p:cNvSpPr>
          <p:nvPr>
            <p:ph type="title"/>
          </p:nvPr>
        </p:nvSpPr>
        <p:spPr>
          <a:xfrm>
            <a:off x="1447800" y="304800"/>
            <a:ext cx="7239000" cy="1462087"/>
          </a:xfrm>
        </p:spPr>
        <p:txBody>
          <a:bodyPr/>
          <a:lstStyle/>
          <a:p>
            <a:pPr marL="514350" indent="-514350">
              <a:spcBef>
                <a:spcPts val="600"/>
              </a:spcBef>
              <a:spcAft>
                <a:spcPts val="0"/>
              </a:spcAft>
              <a:buSzPct val="100000"/>
              <a:buFont typeface="+mj-lt"/>
              <a:buAutoNum type="arabicPeriod"/>
            </a:pPr>
            <a:r>
              <a:rPr lang="en-US" dirty="0" smtClean="0"/>
              <a:t>Il </a:t>
            </a:r>
            <a:r>
              <a:rPr lang="en-US" dirty="0" err="1" smtClean="0"/>
              <a:t>Verbo</a:t>
            </a:r>
            <a:r>
              <a:rPr lang="en-US" dirty="0" smtClean="0"/>
              <a:t> è </a:t>
            </a:r>
            <a:r>
              <a:rPr lang="en-US" dirty="0" err="1" smtClean="0"/>
              <a:t>Dio</a:t>
            </a:r>
            <a:r>
              <a:rPr lang="en-US" dirty="0" smtClean="0"/>
              <a:t> </a:t>
            </a:r>
            <a:r>
              <a:rPr lang="es-PR" dirty="0" smtClean="0"/>
              <a:t>                       (Giovanni 1:1-5)</a:t>
            </a:r>
            <a:endParaRPr lang="es-PR" dirty="0"/>
          </a:p>
        </p:txBody>
      </p:sp>
    </p:spTree>
    <p:extLst>
      <p:ext uri="{BB962C8B-B14F-4D97-AF65-F5344CB8AC3E}">
        <p14:creationId xmlns:p14="http://schemas.microsoft.com/office/powerpoint/2010/main" val="2735314551"/>
      </p:ext>
    </p:extLst>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16</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28674" name="AutoShape 2" descr="https://sites.google.com/site/arxonmixail/Lot20Sodom20pillar20salt.jpg"/>
          <p:cNvSpPr>
            <a:spLocks noChangeAspect="1" noChangeArrowheads="1"/>
          </p:cNvSpPr>
          <p:nvPr/>
        </p:nvSpPr>
        <p:spPr bwMode="auto">
          <a:xfrm>
            <a:off x="63500" y="-136525"/>
            <a:ext cx="7620000" cy="980122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8676" name="AutoShape 4" descr="https://sites.google.com/site/arxonmixail/Lot20Sodom20pillar20salt.jpg"/>
          <p:cNvSpPr>
            <a:spLocks noChangeAspect="1" noChangeArrowheads="1"/>
          </p:cNvSpPr>
          <p:nvPr/>
        </p:nvSpPr>
        <p:spPr bwMode="auto">
          <a:xfrm>
            <a:off x="63500" y="-136525"/>
            <a:ext cx="7620000" cy="980122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 name="Rectangle 2"/>
          <p:cNvSpPr>
            <a:spLocks noGrp="1" noChangeArrowheads="1"/>
          </p:cNvSpPr>
          <p:nvPr>
            <p:ph type="title"/>
          </p:nvPr>
        </p:nvSpPr>
        <p:spPr>
          <a:xfrm>
            <a:off x="1447800" y="304800"/>
            <a:ext cx="6781800" cy="1462087"/>
          </a:xfrm>
        </p:spPr>
        <p:txBody>
          <a:bodyPr/>
          <a:lstStyle/>
          <a:p>
            <a:pPr marL="742950" indent="-742950">
              <a:spcBef>
                <a:spcPts val="600"/>
              </a:spcBef>
              <a:spcAft>
                <a:spcPts val="0"/>
              </a:spcAft>
              <a:buSzPct val="100000"/>
              <a:buFont typeface="+mj-lt"/>
              <a:buAutoNum type="arabicPeriod" startAt="2"/>
            </a:pPr>
            <a:r>
              <a:rPr lang="es-PR" dirty="0" err="1" smtClean="0"/>
              <a:t>Il</a:t>
            </a:r>
            <a:r>
              <a:rPr lang="es-PR" dirty="0" smtClean="0"/>
              <a:t> Verbo e Giovanni (Giovanni </a:t>
            </a:r>
            <a:r>
              <a:rPr lang="es-PR" dirty="0"/>
              <a:t>1:6-8, 15</a:t>
            </a:r>
            <a:r>
              <a:rPr lang="es-PR" dirty="0" smtClean="0"/>
              <a:t>)</a:t>
            </a:r>
            <a:endParaRPr lang="es-PR" dirty="0"/>
          </a:p>
        </p:txBody>
      </p:sp>
      <p:pic>
        <p:nvPicPr>
          <p:cNvPr id="2050" name="Picture 2" descr="http://www.lds.org/images/Manuals/tchg-pix.nfo:o:146.jpg"/>
          <p:cNvPicPr>
            <a:picLocks noChangeAspect="1" noChangeArrowheads="1"/>
          </p:cNvPicPr>
          <p:nvPr/>
        </p:nvPicPr>
        <p:blipFill rotWithShape="1">
          <a:blip r:embed="rId3" cstate="screen">
            <a:extLst>
              <a:ext uri="{BEBA8EAE-BF5A-486C-A8C5-ECC9F3942E4B}">
                <a14:imgProps xmlns:a14="http://schemas.microsoft.com/office/drawing/2010/main">
                  <a14:imgLayer r:embed="rId4">
                    <a14:imgEffect>
                      <a14:sharpenSoften amount="50000"/>
                    </a14:imgEffect>
                    <a14:imgEffect>
                      <a14:brightnessContrast bright="21000" contrast="-4000"/>
                    </a14:imgEffect>
                  </a14:imgLayer>
                </a14:imgProps>
              </a:ext>
              <a:ext uri="{28A0092B-C50C-407E-A947-70E740481C1C}">
                <a14:useLocalDpi xmlns:a14="http://schemas.microsoft.com/office/drawing/2010/main"/>
              </a:ext>
            </a:extLst>
          </a:blip>
          <a:srcRect t="1973" b="6428"/>
          <a:stretch/>
        </p:blipFill>
        <p:spPr bwMode="auto">
          <a:xfrm>
            <a:off x="2362200" y="1862467"/>
            <a:ext cx="4133851" cy="491933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17</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228600" y="2057400"/>
            <a:ext cx="8763000" cy="3200400"/>
          </a:xfrm>
        </p:spPr>
        <p:txBody>
          <a:bodyPr/>
          <a:lstStyle/>
          <a:p>
            <a:pPr marL="0" indent="0">
              <a:buNone/>
            </a:pPr>
            <a:r>
              <a:rPr lang="es-ES" sz="3000" dirty="0" smtClean="0"/>
              <a:t>“</a:t>
            </a:r>
            <a:r>
              <a:rPr lang="it-IT" sz="3000" dirty="0" smtClean="0"/>
              <a:t>Vi fu un uomo mandato da Dio, il cui nome era Giovanni. Egli venne come testimone per rendere testimonianza alla luce, affinché tutti credessero per mezzo di lui. Egli stesso non era la luce, ma venne per rendere testimonianza alla luce. </a:t>
            </a:r>
            <a:r>
              <a:rPr lang="es-ES" sz="3000" dirty="0" smtClean="0"/>
              <a:t>” (</a:t>
            </a:r>
            <a:r>
              <a:rPr lang="es-ES" sz="3000" dirty="0" smtClean="0">
                <a:solidFill>
                  <a:schemeClr val="tx2"/>
                </a:solidFill>
              </a:rPr>
              <a:t>vv.6–8</a:t>
            </a:r>
            <a:r>
              <a:rPr lang="es-ES" sz="3000" dirty="0" smtClean="0"/>
              <a:t>) </a:t>
            </a:r>
            <a:endParaRPr lang="es-ES" sz="3000" dirty="0"/>
          </a:p>
          <a:p>
            <a:pPr marL="0" indent="0">
              <a:buNone/>
            </a:pPr>
            <a:r>
              <a:rPr lang="es-ES" sz="3000" dirty="0" smtClean="0"/>
              <a:t>“</a:t>
            </a:r>
            <a:r>
              <a:rPr lang="it-IT" sz="3000" dirty="0" smtClean="0"/>
              <a:t>Giovanni gli ha reso testimonianza, esclamando: «Era di lui che io dicevo: "Colui che viene dopo di me mi ha preceduto, perché era prima di me. </a:t>
            </a:r>
            <a:r>
              <a:rPr lang="es-ES" sz="3000" dirty="0" smtClean="0"/>
              <a:t>” (</a:t>
            </a:r>
            <a:r>
              <a:rPr lang="es-ES" sz="3000" dirty="0" smtClean="0">
                <a:solidFill>
                  <a:schemeClr val="tx2"/>
                </a:solidFill>
              </a:rPr>
              <a:t>v.15</a:t>
            </a:r>
            <a:r>
              <a:rPr lang="es-ES" sz="3000" dirty="0" smtClean="0"/>
              <a:t>)</a:t>
            </a:r>
            <a:endParaRPr lang="es-ES" sz="3000" dirty="0"/>
          </a:p>
        </p:txBody>
      </p:sp>
      <p:sp>
        <p:nvSpPr>
          <p:cNvPr id="11" name="Rectangle 2"/>
          <p:cNvSpPr>
            <a:spLocks noGrp="1" noChangeArrowheads="1"/>
          </p:cNvSpPr>
          <p:nvPr>
            <p:ph type="title"/>
          </p:nvPr>
        </p:nvSpPr>
        <p:spPr>
          <a:xfrm>
            <a:off x="1447800" y="304800"/>
            <a:ext cx="6781800" cy="1462087"/>
          </a:xfrm>
        </p:spPr>
        <p:txBody>
          <a:bodyPr/>
          <a:lstStyle/>
          <a:p>
            <a:pPr marL="742950" indent="-742950">
              <a:spcBef>
                <a:spcPts val="600"/>
              </a:spcBef>
              <a:spcAft>
                <a:spcPts val="0"/>
              </a:spcAft>
              <a:buSzPct val="100000"/>
              <a:buFont typeface="+mj-lt"/>
              <a:buAutoNum type="arabicPeriod" startAt="2"/>
            </a:pPr>
            <a:r>
              <a:rPr lang="es-PR" dirty="0" err="1" smtClean="0"/>
              <a:t>Il</a:t>
            </a:r>
            <a:r>
              <a:rPr lang="es-PR" dirty="0" smtClean="0"/>
              <a:t> Verbo e Giovanni (Giovanni 1:6-8, 15)</a:t>
            </a:r>
            <a:endParaRPr lang="es-PR" dirty="0"/>
          </a:p>
        </p:txBody>
      </p:sp>
    </p:spTree>
  </p:cSld>
  <p:clrMapOvr>
    <a:masterClrMapping/>
  </p:clrMapOvr>
  <p:transition spd="slow">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18</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228600" y="1981200"/>
            <a:ext cx="8610600" cy="4343400"/>
          </a:xfrm>
        </p:spPr>
        <p:txBody>
          <a:bodyPr/>
          <a:lstStyle/>
          <a:p>
            <a:r>
              <a:rPr lang="es-ES" dirty="0" smtClean="0"/>
              <a:t>La </a:t>
            </a:r>
            <a:r>
              <a:rPr lang="es-ES" dirty="0" err="1" smtClean="0"/>
              <a:t>testimonianza</a:t>
            </a:r>
            <a:r>
              <a:rPr lang="es-ES" dirty="0" smtClean="0"/>
              <a:t> cristiana (</a:t>
            </a:r>
            <a:r>
              <a:rPr lang="es-ES" dirty="0" smtClean="0">
                <a:solidFill>
                  <a:schemeClr val="tx2"/>
                </a:solidFill>
              </a:rPr>
              <a:t>vv.6-8</a:t>
            </a:r>
            <a:r>
              <a:rPr lang="es-ES" dirty="0" smtClean="0"/>
              <a:t>)</a:t>
            </a:r>
          </a:p>
          <a:p>
            <a:pPr lvl="1"/>
            <a:r>
              <a:rPr lang="es-ES" dirty="0" err="1"/>
              <a:t>I</a:t>
            </a:r>
            <a:r>
              <a:rPr lang="es-ES" dirty="0" err="1" smtClean="0"/>
              <a:t>l</a:t>
            </a:r>
            <a:r>
              <a:rPr lang="es-ES" dirty="0" smtClean="0"/>
              <a:t> </a:t>
            </a:r>
            <a:r>
              <a:rPr lang="es-ES" dirty="0"/>
              <a:t>verbo </a:t>
            </a:r>
            <a:r>
              <a:rPr lang="es-ES" i="1" dirty="0" err="1" smtClean="0"/>
              <a:t>inviato</a:t>
            </a:r>
            <a:r>
              <a:rPr lang="es-ES" dirty="0" smtClean="0"/>
              <a:t> </a:t>
            </a:r>
            <a:r>
              <a:rPr lang="es-ES" dirty="0" err="1" smtClean="0"/>
              <a:t>descrive</a:t>
            </a:r>
            <a:r>
              <a:rPr lang="es-ES" dirty="0" smtClean="0"/>
              <a:t> </a:t>
            </a:r>
            <a:r>
              <a:rPr lang="es-ES" dirty="0" err="1" smtClean="0"/>
              <a:t>il</a:t>
            </a:r>
            <a:r>
              <a:rPr lang="es-ES" dirty="0" smtClean="0"/>
              <a:t> </a:t>
            </a:r>
            <a:r>
              <a:rPr lang="es-ES" dirty="0" err="1" smtClean="0"/>
              <a:t>ministero</a:t>
            </a:r>
            <a:r>
              <a:rPr lang="es-ES" dirty="0" smtClean="0"/>
              <a:t> di </a:t>
            </a:r>
            <a:r>
              <a:rPr lang="es-ES" dirty="0" err="1" smtClean="0"/>
              <a:t>Gesù</a:t>
            </a:r>
            <a:r>
              <a:rPr lang="es-ES" dirty="0" smtClean="0"/>
              <a:t>. È </a:t>
            </a:r>
            <a:r>
              <a:rPr lang="es-ES" dirty="0" err="1" smtClean="0"/>
              <a:t>corretto</a:t>
            </a:r>
            <a:r>
              <a:rPr lang="es-ES" dirty="0" smtClean="0"/>
              <a:t> che anche si </a:t>
            </a:r>
            <a:r>
              <a:rPr lang="es-ES" dirty="0" err="1" smtClean="0"/>
              <a:t>applichi</a:t>
            </a:r>
            <a:r>
              <a:rPr lang="es-ES" dirty="0" smtClean="0"/>
              <a:t> </a:t>
            </a:r>
            <a:r>
              <a:rPr lang="es-ES" dirty="0"/>
              <a:t>al </a:t>
            </a:r>
            <a:r>
              <a:rPr lang="es-ES" dirty="0" err="1" smtClean="0"/>
              <a:t>precursore</a:t>
            </a:r>
            <a:r>
              <a:rPr lang="es-ES" dirty="0" smtClean="0"/>
              <a:t>. </a:t>
            </a:r>
          </a:p>
          <a:p>
            <a:pPr lvl="1"/>
            <a:r>
              <a:rPr lang="es-ES" dirty="0" err="1" smtClean="0"/>
              <a:t>Alcuni</a:t>
            </a:r>
            <a:r>
              <a:rPr lang="es-ES" dirty="0" smtClean="0"/>
              <a:t> </a:t>
            </a:r>
            <a:r>
              <a:rPr lang="es-ES" dirty="0" err="1" smtClean="0"/>
              <a:t>dei</a:t>
            </a:r>
            <a:r>
              <a:rPr lang="es-ES" dirty="0" smtClean="0"/>
              <a:t> </a:t>
            </a:r>
            <a:r>
              <a:rPr lang="es-ES" dirty="0" err="1" smtClean="0"/>
              <a:t>lettori</a:t>
            </a:r>
            <a:r>
              <a:rPr lang="es-ES" dirty="0" smtClean="0"/>
              <a:t>  del </a:t>
            </a:r>
            <a:r>
              <a:rPr lang="es-ES" dirty="0" err="1" smtClean="0"/>
              <a:t>Vangelo</a:t>
            </a:r>
            <a:r>
              <a:rPr lang="es-ES" dirty="0" smtClean="0"/>
              <a:t> </a:t>
            </a:r>
            <a:r>
              <a:rPr lang="es-ES" dirty="0" err="1" smtClean="0"/>
              <a:t>avrebbero</a:t>
            </a:r>
            <a:r>
              <a:rPr lang="es-ES" dirty="0" smtClean="0"/>
              <a:t> </a:t>
            </a:r>
            <a:r>
              <a:rPr lang="en-US" dirty="0" err="1" smtClean="0"/>
              <a:t>posto</a:t>
            </a:r>
            <a:r>
              <a:rPr lang="es-ES" dirty="0" smtClean="0"/>
              <a:t> </a:t>
            </a:r>
            <a:r>
              <a:rPr lang="es-ES" dirty="0"/>
              <a:t>un </a:t>
            </a:r>
            <a:r>
              <a:rPr lang="es-ES" dirty="0" err="1" smtClean="0"/>
              <a:t>enfasi</a:t>
            </a:r>
            <a:r>
              <a:rPr lang="es-ES" dirty="0" smtClean="0"/>
              <a:t> </a:t>
            </a:r>
            <a:r>
              <a:rPr lang="es-ES" dirty="0" err="1" smtClean="0"/>
              <a:t>eccessivo</a:t>
            </a:r>
            <a:r>
              <a:rPr lang="es-ES" dirty="0" smtClean="0"/>
              <a:t> </a:t>
            </a:r>
            <a:r>
              <a:rPr lang="es-ES" dirty="0" err="1" smtClean="0"/>
              <a:t>nell’importanza</a:t>
            </a:r>
            <a:r>
              <a:rPr lang="es-ES" dirty="0" smtClean="0"/>
              <a:t> di Giovanni  </a:t>
            </a:r>
            <a:r>
              <a:rPr lang="es-ES" dirty="0" err="1" smtClean="0"/>
              <a:t>Battista</a:t>
            </a:r>
            <a:r>
              <a:rPr lang="es-ES" dirty="0" smtClean="0"/>
              <a:t> </a:t>
            </a:r>
            <a:r>
              <a:rPr lang="es-ES" dirty="0"/>
              <a:t>(</a:t>
            </a:r>
            <a:r>
              <a:rPr lang="es-ES" i="1" dirty="0"/>
              <a:t>cf.</a:t>
            </a:r>
            <a:r>
              <a:rPr lang="es-ES" dirty="0"/>
              <a:t> </a:t>
            </a:r>
            <a:r>
              <a:rPr lang="es-ES" dirty="0" err="1" smtClean="0">
                <a:solidFill>
                  <a:schemeClr val="tx2"/>
                </a:solidFill>
              </a:rPr>
              <a:t>Atti</a:t>
            </a:r>
            <a:r>
              <a:rPr lang="es-ES" dirty="0" smtClean="0">
                <a:solidFill>
                  <a:schemeClr val="tx2"/>
                </a:solidFill>
              </a:rPr>
              <a:t> </a:t>
            </a:r>
            <a:r>
              <a:rPr lang="es-ES" dirty="0">
                <a:solidFill>
                  <a:schemeClr val="tx2"/>
                </a:solidFill>
              </a:rPr>
              <a:t>19:3, 4</a:t>
            </a:r>
            <a:r>
              <a:rPr lang="es-ES" dirty="0" smtClean="0"/>
              <a:t>); Giovanni (lo </a:t>
            </a:r>
            <a:r>
              <a:rPr lang="es-ES" dirty="0" err="1" smtClean="0"/>
              <a:t>scrittore</a:t>
            </a:r>
            <a:r>
              <a:rPr lang="es-ES" dirty="0" smtClean="0"/>
              <a:t> del </a:t>
            </a:r>
            <a:r>
              <a:rPr lang="es-ES" dirty="0" err="1" smtClean="0"/>
              <a:t>vangelo</a:t>
            </a:r>
            <a:r>
              <a:rPr lang="es-ES" dirty="0" smtClean="0"/>
              <a:t>) </a:t>
            </a:r>
            <a:r>
              <a:rPr lang="es-ES" dirty="0" err="1" smtClean="0"/>
              <a:t>aveva</a:t>
            </a:r>
            <a:r>
              <a:rPr lang="es-ES" dirty="0" smtClean="0"/>
              <a:t> </a:t>
            </a:r>
            <a:r>
              <a:rPr lang="es-ES" dirty="0" err="1" smtClean="0"/>
              <a:t>l’intenzione</a:t>
            </a:r>
            <a:r>
              <a:rPr lang="es-ES" dirty="0" smtClean="0"/>
              <a:t> de </a:t>
            </a:r>
            <a:r>
              <a:rPr lang="es-ES" dirty="0" err="1" smtClean="0"/>
              <a:t>rettificare</a:t>
            </a:r>
            <a:r>
              <a:rPr lang="es-ES" dirty="0" smtClean="0"/>
              <a:t> </a:t>
            </a:r>
            <a:r>
              <a:rPr lang="es-ES" dirty="0" err="1" smtClean="0"/>
              <a:t>qualunque</a:t>
            </a:r>
            <a:r>
              <a:rPr lang="es-ES" dirty="0" smtClean="0"/>
              <a:t> </a:t>
            </a:r>
            <a:r>
              <a:rPr lang="es-ES" dirty="0" err="1" smtClean="0"/>
              <a:t>malinteso</a:t>
            </a:r>
            <a:r>
              <a:rPr lang="es-ES" dirty="0" smtClean="0"/>
              <a:t> </a:t>
            </a:r>
            <a:r>
              <a:rPr lang="es-ES" dirty="0" err="1" smtClean="0"/>
              <a:t>dal</a:t>
            </a:r>
            <a:r>
              <a:rPr lang="es-ES" dirty="0" smtClean="0"/>
              <a:t> </a:t>
            </a:r>
            <a:r>
              <a:rPr lang="es-ES" dirty="0" err="1" smtClean="0"/>
              <a:t>comincio</a:t>
            </a:r>
            <a:r>
              <a:rPr lang="es-ES" dirty="0" smtClean="0"/>
              <a:t>(</a:t>
            </a:r>
            <a:r>
              <a:rPr lang="es-ES" i="1" dirty="0" smtClean="0"/>
              <a:t>cf</a:t>
            </a:r>
            <a:r>
              <a:rPr lang="es-ES" i="1" dirty="0"/>
              <a:t>.</a:t>
            </a:r>
            <a:r>
              <a:rPr lang="es-ES" dirty="0"/>
              <a:t> </a:t>
            </a:r>
            <a:r>
              <a:rPr lang="es-ES" dirty="0" smtClean="0"/>
              <a:t>anche </a:t>
            </a:r>
            <a:r>
              <a:rPr lang="es-ES" dirty="0">
                <a:solidFill>
                  <a:schemeClr val="tx2"/>
                </a:solidFill>
              </a:rPr>
              <a:t>vv. 15, 26, 27</a:t>
            </a:r>
            <a:r>
              <a:rPr lang="es-ES" dirty="0" smtClean="0"/>
              <a:t>). (Carson)</a:t>
            </a:r>
            <a:endParaRPr lang="es-ES" dirty="0"/>
          </a:p>
        </p:txBody>
      </p:sp>
      <p:sp>
        <p:nvSpPr>
          <p:cNvPr id="11" name="Rectangle 2"/>
          <p:cNvSpPr>
            <a:spLocks noGrp="1" noChangeArrowheads="1"/>
          </p:cNvSpPr>
          <p:nvPr>
            <p:ph type="title"/>
          </p:nvPr>
        </p:nvSpPr>
        <p:spPr>
          <a:xfrm>
            <a:off x="1447800" y="304800"/>
            <a:ext cx="6781800" cy="1462087"/>
          </a:xfrm>
        </p:spPr>
        <p:txBody>
          <a:bodyPr/>
          <a:lstStyle/>
          <a:p>
            <a:pPr marL="742950" indent="-742950">
              <a:spcBef>
                <a:spcPts val="600"/>
              </a:spcBef>
              <a:spcAft>
                <a:spcPts val="0"/>
              </a:spcAft>
              <a:buSzPct val="100000"/>
              <a:buFont typeface="+mj-lt"/>
              <a:buAutoNum type="arabicPeriod" startAt="2"/>
            </a:pPr>
            <a:r>
              <a:rPr lang="es-PR" dirty="0" err="1" smtClean="0"/>
              <a:t>Il</a:t>
            </a:r>
            <a:r>
              <a:rPr lang="es-PR" dirty="0" smtClean="0"/>
              <a:t> Verbo e Giovanni (Giovanni 1:6-8, 15)</a:t>
            </a:r>
            <a:endParaRPr lang="es-PR" dirty="0"/>
          </a:p>
        </p:txBody>
      </p:sp>
    </p:spTree>
    <p:extLst>
      <p:ext uri="{BB962C8B-B14F-4D97-AF65-F5344CB8AC3E}">
        <p14:creationId xmlns:p14="http://schemas.microsoft.com/office/powerpoint/2010/main" val="4016450682"/>
      </p:ext>
    </p:extLst>
  </p:cSld>
  <p:clrMapOvr>
    <a:masterClrMapping/>
  </p:clrMapOvr>
  <p:transition spd="slow">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19</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228600" y="1981200"/>
            <a:ext cx="8610600" cy="4343400"/>
          </a:xfrm>
        </p:spPr>
        <p:txBody>
          <a:bodyPr/>
          <a:lstStyle/>
          <a:p>
            <a:r>
              <a:rPr lang="es-ES" dirty="0" smtClean="0"/>
              <a:t>La </a:t>
            </a:r>
            <a:r>
              <a:rPr lang="es-ES" dirty="0" err="1" smtClean="0"/>
              <a:t>testimonianza</a:t>
            </a:r>
            <a:r>
              <a:rPr lang="es-ES" dirty="0" smtClean="0"/>
              <a:t> cristiana (</a:t>
            </a:r>
            <a:r>
              <a:rPr lang="es-ES" dirty="0" smtClean="0">
                <a:solidFill>
                  <a:schemeClr val="tx2"/>
                </a:solidFill>
              </a:rPr>
              <a:t>vv.6-8</a:t>
            </a:r>
            <a:r>
              <a:rPr lang="es-ES" dirty="0" smtClean="0"/>
              <a:t>)</a:t>
            </a:r>
          </a:p>
          <a:p>
            <a:pPr lvl="1"/>
            <a:r>
              <a:rPr lang="es-ES" dirty="0" smtClean="0"/>
              <a:t>Non solo si </a:t>
            </a:r>
            <a:r>
              <a:rPr lang="es-ES" dirty="0" err="1" smtClean="0"/>
              <a:t>nega</a:t>
            </a:r>
            <a:r>
              <a:rPr lang="es-ES" dirty="0" smtClean="0"/>
              <a:t> </a:t>
            </a:r>
            <a:r>
              <a:rPr lang="es-ES" dirty="0" err="1" smtClean="0"/>
              <a:t>espressamente</a:t>
            </a:r>
            <a:r>
              <a:rPr lang="es-ES" dirty="0" smtClean="0"/>
              <a:t> che Giovanni </a:t>
            </a:r>
            <a:r>
              <a:rPr lang="es-ES" dirty="0" err="1" smtClean="0"/>
              <a:t>stesso</a:t>
            </a:r>
            <a:r>
              <a:rPr lang="es-ES" dirty="0" smtClean="0"/>
              <a:t> </a:t>
            </a:r>
            <a:r>
              <a:rPr lang="es-ES" dirty="0" err="1" smtClean="0"/>
              <a:t>sia</a:t>
            </a:r>
            <a:r>
              <a:rPr lang="es-ES" dirty="0" smtClean="0"/>
              <a:t> la luce, </a:t>
            </a:r>
            <a:r>
              <a:rPr lang="es-ES" dirty="0" err="1" smtClean="0"/>
              <a:t>bensì</a:t>
            </a:r>
            <a:r>
              <a:rPr lang="es-ES" dirty="0" smtClean="0"/>
              <a:t> che si </a:t>
            </a:r>
            <a:r>
              <a:rPr lang="es-ES" dirty="0" err="1" smtClean="0"/>
              <a:t>afferma</a:t>
            </a:r>
            <a:r>
              <a:rPr lang="es-ES" dirty="0" smtClean="0"/>
              <a:t> </a:t>
            </a:r>
            <a:r>
              <a:rPr lang="es-ES" dirty="0" err="1" smtClean="0"/>
              <a:t>due</a:t>
            </a:r>
            <a:r>
              <a:rPr lang="es-ES" dirty="0" smtClean="0"/>
              <a:t> </a:t>
            </a:r>
            <a:r>
              <a:rPr lang="es-ES" dirty="0" err="1" smtClean="0"/>
              <a:t>volte</a:t>
            </a:r>
            <a:r>
              <a:rPr lang="es-ES" dirty="0" smtClean="0"/>
              <a:t> la </a:t>
            </a:r>
            <a:r>
              <a:rPr lang="es-ES" dirty="0" err="1" smtClean="0"/>
              <a:t>sua</a:t>
            </a:r>
            <a:r>
              <a:rPr lang="es-ES" dirty="0" smtClean="0"/>
              <a:t> </a:t>
            </a:r>
            <a:r>
              <a:rPr lang="es-ES" dirty="0" err="1" smtClean="0"/>
              <a:t>funzione</a:t>
            </a:r>
            <a:r>
              <a:rPr lang="es-ES" dirty="0" smtClean="0"/>
              <a:t> come </a:t>
            </a:r>
            <a:r>
              <a:rPr lang="es-ES" dirty="0" err="1" smtClean="0"/>
              <a:t>testimone</a:t>
            </a:r>
            <a:r>
              <a:rPr lang="es-ES" dirty="0" smtClean="0"/>
              <a:t> </a:t>
            </a:r>
            <a:r>
              <a:rPr lang="es-ES" dirty="0"/>
              <a:t>de la </a:t>
            </a:r>
            <a:r>
              <a:rPr lang="es-ES" dirty="0" smtClean="0"/>
              <a:t>luce </a:t>
            </a:r>
            <a:r>
              <a:rPr lang="es-ES" dirty="0"/>
              <a:t>(</a:t>
            </a:r>
            <a:r>
              <a:rPr lang="es-ES" dirty="0">
                <a:solidFill>
                  <a:schemeClr val="tx2"/>
                </a:solidFill>
              </a:rPr>
              <a:t>7, 8</a:t>
            </a:r>
            <a:r>
              <a:rPr lang="es-ES" dirty="0"/>
              <a:t>). </a:t>
            </a:r>
            <a:endParaRPr lang="es-ES" dirty="0" smtClean="0"/>
          </a:p>
          <a:p>
            <a:pPr lvl="1"/>
            <a:r>
              <a:rPr lang="es-ES" dirty="0" err="1" smtClean="0"/>
              <a:t>Il</a:t>
            </a:r>
            <a:r>
              <a:rPr lang="es-ES" dirty="0" smtClean="0"/>
              <a:t> </a:t>
            </a:r>
            <a:r>
              <a:rPr lang="es-ES" dirty="0" err="1" smtClean="0"/>
              <a:t>proposito</a:t>
            </a:r>
            <a:r>
              <a:rPr lang="es-ES" dirty="0" smtClean="0"/>
              <a:t> </a:t>
            </a:r>
            <a:r>
              <a:rPr lang="es-ES" dirty="0"/>
              <a:t>era </a:t>
            </a:r>
            <a:r>
              <a:rPr lang="es-ES" i="1" dirty="0" err="1" smtClean="0"/>
              <a:t>rendere</a:t>
            </a:r>
            <a:r>
              <a:rPr lang="es-ES" i="1" dirty="0" smtClean="0"/>
              <a:t> </a:t>
            </a:r>
            <a:r>
              <a:rPr lang="es-ES" i="1" dirty="0" err="1" smtClean="0"/>
              <a:t>testimonianza</a:t>
            </a:r>
            <a:r>
              <a:rPr lang="es-ES" i="1" dirty="0" smtClean="0"/>
              <a:t> </a:t>
            </a:r>
            <a:r>
              <a:rPr lang="es-ES" i="1" dirty="0" err="1" smtClean="0"/>
              <a:t>alla</a:t>
            </a:r>
            <a:r>
              <a:rPr lang="es-ES" i="1" dirty="0" smtClean="0"/>
              <a:t> luce, </a:t>
            </a:r>
            <a:r>
              <a:rPr lang="it-IT" i="1" dirty="0" smtClean="0"/>
              <a:t>affinché tutti credessero per mezzo di lui</a:t>
            </a:r>
            <a:r>
              <a:rPr lang="es-ES" i="1" dirty="0" smtClean="0"/>
              <a:t>,</a:t>
            </a:r>
            <a:r>
              <a:rPr lang="es-ES" dirty="0" smtClean="0"/>
              <a:t> </a:t>
            </a:r>
            <a:r>
              <a:rPr lang="es-ES" dirty="0" err="1" smtClean="0"/>
              <a:t>ciò</a:t>
            </a:r>
            <a:r>
              <a:rPr lang="es-ES" dirty="0" smtClean="0"/>
              <a:t> che </a:t>
            </a:r>
            <a:r>
              <a:rPr lang="es-ES" dirty="0" err="1" smtClean="0"/>
              <a:t>esprime</a:t>
            </a:r>
            <a:r>
              <a:rPr lang="es-ES" dirty="0" smtClean="0"/>
              <a:t> </a:t>
            </a:r>
            <a:r>
              <a:rPr lang="es-ES" dirty="0"/>
              <a:t>la </a:t>
            </a:r>
            <a:r>
              <a:rPr lang="es-ES" dirty="0" err="1" smtClean="0"/>
              <a:t>funzione</a:t>
            </a:r>
            <a:r>
              <a:rPr lang="es-ES" dirty="0" smtClean="0"/>
              <a:t> di </a:t>
            </a:r>
            <a:r>
              <a:rPr lang="es-ES" dirty="0" err="1" smtClean="0"/>
              <a:t>tutti</a:t>
            </a:r>
            <a:r>
              <a:rPr lang="es-ES" dirty="0" smtClean="0"/>
              <a:t> i veri </a:t>
            </a:r>
            <a:r>
              <a:rPr lang="es-ES" dirty="0" err="1" smtClean="0"/>
              <a:t>testimoni</a:t>
            </a:r>
            <a:r>
              <a:rPr lang="es-ES" dirty="0" smtClean="0"/>
              <a:t> </a:t>
            </a:r>
            <a:r>
              <a:rPr lang="es-ES" dirty="0" err="1" smtClean="0"/>
              <a:t>cristiani</a:t>
            </a:r>
            <a:r>
              <a:rPr lang="es-ES" dirty="0" smtClean="0"/>
              <a:t>, da </a:t>
            </a:r>
            <a:r>
              <a:rPr lang="es-ES" dirty="0" err="1" smtClean="0"/>
              <a:t>quel</a:t>
            </a:r>
            <a:r>
              <a:rPr lang="es-ES" dirty="0" smtClean="0"/>
              <a:t> </a:t>
            </a:r>
            <a:r>
              <a:rPr lang="es-ES" dirty="0" err="1" smtClean="0"/>
              <a:t>giorno</a:t>
            </a:r>
            <a:r>
              <a:rPr lang="es-ES" dirty="0" smtClean="0"/>
              <a:t> fino ad </a:t>
            </a:r>
            <a:r>
              <a:rPr lang="es-ES" dirty="0" err="1" smtClean="0"/>
              <a:t>oggi</a:t>
            </a:r>
            <a:r>
              <a:rPr lang="es-ES" dirty="0" smtClean="0"/>
              <a:t>. (Carson)</a:t>
            </a:r>
            <a:endParaRPr lang="es-ES" dirty="0"/>
          </a:p>
        </p:txBody>
      </p:sp>
      <p:sp>
        <p:nvSpPr>
          <p:cNvPr id="11" name="Rectangle 2"/>
          <p:cNvSpPr>
            <a:spLocks noGrp="1" noChangeArrowheads="1"/>
          </p:cNvSpPr>
          <p:nvPr>
            <p:ph type="title"/>
          </p:nvPr>
        </p:nvSpPr>
        <p:spPr>
          <a:xfrm>
            <a:off x="1447800" y="304800"/>
            <a:ext cx="6781800" cy="1462087"/>
          </a:xfrm>
        </p:spPr>
        <p:txBody>
          <a:bodyPr/>
          <a:lstStyle/>
          <a:p>
            <a:pPr marL="742950" indent="-742950">
              <a:spcBef>
                <a:spcPts val="600"/>
              </a:spcBef>
              <a:spcAft>
                <a:spcPts val="0"/>
              </a:spcAft>
              <a:buSzPct val="100000"/>
              <a:buFont typeface="+mj-lt"/>
              <a:buAutoNum type="arabicPeriod" startAt="2"/>
            </a:pPr>
            <a:r>
              <a:rPr lang="es-PR" dirty="0" err="1" smtClean="0"/>
              <a:t>Il</a:t>
            </a:r>
            <a:r>
              <a:rPr lang="es-PR" dirty="0" smtClean="0"/>
              <a:t> Verbo e Giovanni (Giovanni 1:6-8, 15)</a:t>
            </a:r>
            <a:endParaRPr lang="es-PR" dirty="0"/>
          </a:p>
        </p:txBody>
      </p:sp>
    </p:spTree>
    <p:extLst>
      <p:ext uri="{BB962C8B-B14F-4D97-AF65-F5344CB8AC3E}">
        <p14:creationId xmlns:p14="http://schemas.microsoft.com/office/powerpoint/2010/main" val="1524461312"/>
      </p:ext>
    </p:extLst>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3"/>
          <p:cNvSpPr>
            <a:spLocks noGrp="1" noChangeArrowheads="1"/>
          </p:cNvSpPr>
          <p:nvPr>
            <p:ph type="sldNum" sz="quarter" idx="12"/>
          </p:nvPr>
        </p:nvSpPr>
        <p:spPr>
          <a:ln/>
        </p:spPr>
        <p:txBody>
          <a:bodyPr/>
          <a:lstStyle/>
          <a:p>
            <a:pPr>
              <a:defRPr/>
            </a:pPr>
            <a:fld id="{B40BEE61-78A7-4B3C-8981-FE4F09B794B2}" type="slidenum">
              <a:rPr lang="en-US">
                <a:solidFill>
                  <a:srgbClr val="000000"/>
                </a:solidFill>
              </a:rPr>
              <a:pPr>
                <a:defRPr/>
              </a:pPr>
              <a:t>2</a:t>
            </a:fld>
            <a:endParaRPr lang="en-US" dirty="0">
              <a:solidFill>
                <a:srgbClr val="000000"/>
              </a:solidFill>
            </a:endParaRPr>
          </a:p>
        </p:txBody>
      </p:sp>
      <p:sp>
        <p:nvSpPr>
          <p:cNvPr id="4098" name="Rectangle 2"/>
          <p:cNvSpPr>
            <a:spLocks noGrp="1" noChangeArrowheads="1"/>
          </p:cNvSpPr>
          <p:nvPr>
            <p:ph type="title"/>
          </p:nvPr>
        </p:nvSpPr>
        <p:spPr>
          <a:xfrm>
            <a:off x="1143000" y="838200"/>
            <a:ext cx="3649663" cy="838200"/>
          </a:xfrm>
        </p:spPr>
        <p:txBody>
          <a:bodyPr/>
          <a:lstStyle/>
          <a:p>
            <a:pPr eaLnBrk="1" hangingPunct="1"/>
            <a:r>
              <a:rPr lang="es-PR" dirty="0" smtClean="0"/>
              <a:t>Contesto</a:t>
            </a:r>
          </a:p>
        </p:txBody>
      </p:sp>
      <p:sp>
        <p:nvSpPr>
          <p:cNvPr id="4099" name="Rectangle 3"/>
          <p:cNvSpPr>
            <a:spLocks noGrp="1" noChangeArrowheads="1"/>
          </p:cNvSpPr>
          <p:nvPr>
            <p:ph type="body" sz="half" idx="1"/>
          </p:nvPr>
        </p:nvSpPr>
        <p:spPr>
          <a:xfrm>
            <a:off x="0" y="2362200"/>
            <a:ext cx="4038600" cy="3581400"/>
          </a:xfrm>
        </p:spPr>
        <p:txBody>
          <a:bodyPr/>
          <a:lstStyle/>
          <a:p>
            <a:pPr eaLnBrk="1" hangingPunct="1"/>
            <a:r>
              <a:rPr lang="it-IT" dirty="0" smtClean="0"/>
              <a:t>Giovanni</a:t>
            </a:r>
          </a:p>
          <a:p>
            <a:pPr lvl="1" eaLnBrk="1" hangingPunct="1"/>
            <a:r>
              <a:rPr lang="it-IT" dirty="0" smtClean="0"/>
              <a:t>1:1-18</a:t>
            </a:r>
          </a:p>
          <a:p>
            <a:r>
              <a:rPr lang="it-IT" dirty="0" smtClean="0"/>
              <a:t>Testo fondamentale:</a:t>
            </a:r>
          </a:p>
          <a:p>
            <a:pPr lvl="1"/>
            <a:r>
              <a:rPr lang="it-IT" dirty="0" smtClean="0"/>
              <a:t>1:1-18</a:t>
            </a:r>
          </a:p>
        </p:txBody>
      </p: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858481" y="2362200"/>
            <a:ext cx="5285519" cy="3821430"/>
          </a:xfrm>
          <a:prstGeom prst="rect">
            <a:avLst/>
          </a:prstGeom>
        </p:spPr>
      </p:pic>
    </p:spTree>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20</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228600" y="1981200"/>
            <a:ext cx="8610600" cy="4343400"/>
          </a:xfrm>
        </p:spPr>
        <p:txBody>
          <a:bodyPr/>
          <a:lstStyle/>
          <a:p>
            <a:r>
              <a:rPr lang="es-ES" dirty="0" smtClean="0"/>
              <a:t>(</a:t>
            </a:r>
            <a:r>
              <a:rPr lang="es-ES" dirty="0" smtClean="0">
                <a:solidFill>
                  <a:schemeClr val="tx2"/>
                </a:solidFill>
              </a:rPr>
              <a:t>v.15</a:t>
            </a:r>
            <a:r>
              <a:rPr lang="es-ES" dirty="0" smtClean="0"/>
              <a:t>) </a:t>
            </a:r>
            <a:r>
              <a:rPr lang="es-ES" dirty="0" err="1" smtClean="0"/>
              <a:t>Testimonianza</a:t>
            </a:r>
            <a:r>
              <a:rPr lang="es-ES" dirty="0" smtClean="0"/>
              <a:t> di Giovanni </a:t>
            </a:r>
            <a:r>
              <a:rPr lang="es-ES" dirty="0" err="1" smtClean="0"/>
              <a:t>Battista</a:t>
            </a:r>
            <a:endParaRPr lang="es-ES" dirty="0" smtClean="0"/>
          </a:p>
          <a:p>
            <a:pPr lvl="1"/>
            <a:r>
              <a:rPr lang="es-ES" dirty="0" smtClean="0"/>
              <a:t>Giovanni </a:t>
            </a:r>
            <a:r>
              <a:rPr lang="es-ES" dirty="0" err="1" smtClean="0"/>
              <a:t>riconosce</a:t>
            </a:r>
            <a:r>
              <a:rPr lang="es-ES" dirty="0" smtClean="0"/>
              <a:t> la </a:t>
            </a:r>
            <a:r>
              <a:rPr lang="es-ES" dirty="0" err="1" smtClean="0"/>
              <a:t>sua</a:t>
            </a:r>
            <a:r>
              <a:rPr lang="es-ES" dirty="0" smtClean="0"/>
              <a:t> </a:t>
            </a:r>
            <a:r>
              <a:rPr lang="es-ES" dirty="0" err="1" smtClean="0"/>
              <a:t>propria</a:t>
            </a:r>
            <a:r>
              <a:rPr lang="es-ES" dirty="0" smtClean="0"/>
              <a:t> </a:t>
            </a:r>
            <a:r>
              <a:rPr lang="es-ES" dirty="0" err="1" smtClean="0"/>
              <a:t>posizione</a:t>
            </a:r>
            <a:r>
              <a:rPr lang="es-ES" dirty="0" smtClean="0"/>
              <a:t> </a:t>
            </a:r>
            <a:r>
              <a:rPr lang="es-ES" dirty="0" err="1" smtClean="0"/>
              <a:t>inferiore</a:t>
            </a:r>
            <a:r>
              <a:rPr lang="es-ES" dirty="0" smtClean="0"/>
              <a:t> colla </a:t>
            </a:r>
            <a:r>
              <a:rPr lang="es-ES" dirty="0" err="1" smtClean="0"/>
              <a:t>sua</a:t>
            </a:r>
            <a:r>
              <a:rPr lang="es-ES" dirty="0" smtClean="0"/>
              <a:t> </a:t>
            </a:r>
            <a:r>
              <a:rPr lang="es-ES" dirty="0" err="1" smtClean="0"/>
              <a:t>chiarificazione</a:t>
            </a:r>
            <a:r>
              <a:rPr lang="es-ES" dirty="0" smtClean="0"/>
              <a:t>  </a:t>
            </a:r>
            <a:r>
              <a:rPr lang="es-ES" dirty="0" err="1" smtClean="0"/>
              <a:t>della</a:t>
            </a:r>
            <a:r>
              <a:rPr lang="es-ES" dirty="0" smtClean="0"/>
              <a:t> pre-</a:t>
            </a:r>
            <a:r>
              <a:rPr lang="es-ES" dirty="0" err="1" smtClean="0"/>
              <a:t>esistenza</a:t>
            </a:r>
            <a:r>
              <a:rPr lang="es-ES" dirty="0" smtClean="0"/>
              <a:t> e </a:t>
            </a:r>
            <a:r>
              <a:rPr lang="es-ES" dirty="0" err="1" smtClean="0"/>
              <a:t>superiorità</a:t>
            </a:r>
            <a:r>
              <a:rPr lang="es-ES" dirty="0" smtClean="0"/>
              <a:t> </a:t>
            </a:r>
            <a:r>
              <a:rPr lang="es-ES" dirty="0"/>
              <a:t>del Verbo. </a:t>
            </a:r>
            <a:endParaRPr lang="es-ES" dirty="0" smtClean="0"/>
          </a:p>
          <a:p>
            <a:pPr lvl="1"/>
            <a:r>
              <a:rPr lang="es-ES" dirty="0" err="1" smtClean="0"/>
              <a:t>Gesù</a:t>
            </a:r>
            <a:r>
              <a:rPr lang="es-ES" dirty="0" smtClean="0"/>
              <a:t> è nato </a:t>
            </a:r>
            <a:r>
              <a:rPr lang="es-ES" dirty="0" err="1" smtClean="0"/>
              <a:t>sei</a:t>
            </a:r>
            <a:r>
              <a:rPr lang="es-ES" dirty="0" smtClean="0"/>
              <a:t> </a:t>
            </a:r>
            <a:r>
              <a:rPr lang="es-ES" dirty="0" err="1" smtClean="0"/>
              <a:t>mesi</a:t>
            </a:r>
            <a:r>
              <a:rPr lang="es-ES" dirty="0" smtClean="0"/>
              <a:t> dopo di Giovanni </a:t>
            </a:r>
            <a:r>
              <a:rPr lang="es-ES" dirty="0" err="1" smtClean="0"/>
              <a:t>Battista</a:t>
            </a:r>
            <a:r>
              <a:rPr lang="es-ES" dirty="0" smtClean="0"/>
              <a:t> (</a:t>
            </a:r>
            <a:r>
              <a:rPr lang="es-ES" dirty="0" smtClean="0">
                <a:solidFill>
                  <a:schemeClr val="tx2"/>
                </a:solidFill>
              </a:rPr>
              <a:t>Luca </a:t>
            </a:r>
            <a:r>
              <a:rPr lang="es-ES" dirty="0">
                <a:solidFill>
                  <a:schemeClr val="tx2"/>
                </a:solidFill>
              </a:rPr>
              <a:t>1:26, 36</a:t>
            </a:r>
            <a:r>
              <a:rPr lang="es-ES" dirty="0"/>
              <a:t>), </a:t>
            </a:r>
            <a:r>
              <a:rPr lang="es-ES" dirty="0" err="1" smtClean="0"/>
              <a:t>ma</a:t>
            </a:r>
            <a:r>
              <a:rPr lang="es-ES" dirty="0" smtClean="0"/>
              <a:t> </a:t>
            </a:r>
            <a:r>
              <a:rPr lang="es-ES" dirty="0"/>
              <a:t>era </a:t>
            </a:r>
            <a:r>
              <a:rPr lang="es-ES" dirty="0" smtClean="0"/>
              <a:t>primo di </a:t>
            </a:r>
            <a:r>
              <a:rPr lang="es-ES" dirty="0" err="1" smtClean="0"/>
              <a:t>lui</a:t>
            </a:r>
            <a:r>
              <a:rPr lang="es-ES" dirty="0" smtClean="0"/>
              <a:t>, </a:t>
            </a:r>
            <a:r>
              <a:rPr lang="es-ES" dirty="0" err="1" smtClean="0"/>
              <a:t>tenendo</a:t>
            </a:r>
            <a:r>
              <a:rPr lang="es-ES" dirty="0" smtClean="0"/>
              <a:t> conto </a:t>
            </a:r>
            <a:r>
              <a:rPr lang="es-ES" dirty="0" err="1" smtClean="0"/>
              <a:t>della</a:t>
            </a:r>
            <a:r>
              <a:rPr lang="es-ES" dirty="0" smtClean="0"/>
              <a:t> </a:t>
            </a:r>
            <a:r>
              <a:rPr lang="es-ES" dirty="0" err="1" smtClean="0"/>
              <a:t>sua</a:t>
            </a:r>
            <a:r>
              <a:rPr lang="es-ES" dirty="0" smtClean="0"/>
              <a:t> </a:t>
            </a:r>
            <a:r>
              <a:rPr lang="es-ES" dirty="0" err="1" smtClean="0"/>
              <a:t>preesistenza</a:t>
            </a:r>
            <a:r>
              <a:rPr lang="es-ES" dirty="0" smtClean="0"/>
              <a:t> eterna. (</a:t>
            </a:r>
            <a:r>
              <a:rPr lang="es-ES" dirty="0" err="1" smtClean="0"/>
              <a:t>Bartley</a:t>
            </a:r>
            <a:r>
              <a:rPr lang="es-ES" dirty="0" smtClean="0"/>
              <a:t> </a:t>
            </a:r>
            <a:r>
              <a:rPr lang="es-ES" dirty="0"/>
              <a:t>et </a:t>
            </a:r>
            <a:r>
              <a:rPr lang="es-ES" dirty="0" smtClean="0"/>
              <a:t>al)</a:t>
            </a:r>
            <a:endParaRPr lang="es-ES" dirty="0"/>
          </a:p>
        </p:txBody>
      </p:sp>
      <p:sp>
        <p:nvSpPr>
          <p:cNvPr id="11" name="Rectangle 2"/>
          <p:cNvSpPr>
            <a:spLocks noGrp="1" noChangeArrowheads="1"/>
          </p:cNvSpPr>
          <p:nvPr>
            <p:ph type="title"/>
          </p:nvPr>
        </p:nvSpPr>
        <p:spPr>
          <a:xfrm>
            <a:off x="1447800" y="304800"/>
            <a:ext cx="6781800" cy="1462087"/>
          </a:xfrm>
        </p:spPr>
        <p:txBody>
          <a:bodyPr/>
          <a:lstStyle/>
          <a:p>
            <a:pPr marL="742950" indent="-742950">
              <a:spcBef>
                <a:spcPts val="600"/>
              </a:spcBef>
              <a:spcAft>
                <a:spcPts val="0"/>
              </a:spcAft>
              <a:buSzPct val="100000"/>
              <a:buFont typeface="+mj-lt"/>
              <a:buAutoNum type="arabicPeriod" startAt="2"/>
            </a:pPr>
            <a:r>
              <a:rPr lang="es-PR" dirty="0" err="1" smtClean="0"/>
              <a:t>Il</a:t>
            </a:r>
            <a:r>
              <a:rPr lang="es-PR" dirty="0" smtClean="0"/>
              <a:t> Verbo e Giovanni (Giovanni 1:6-8, 15)</a:t>
            </a:r>
            <a:endParaRPr lang="es-PR" dirty="0"/>
          </a:p>
        </p:txBody>
      </p:sp>
    </p:spTree>
    <p:extLst>
      <p:ext uri="{BB962C8B-B14F-4D97-AF65-F5344CB8AC3E}">
        <p14:creationId xmlns:p14="http://schemas.microsoft.com/office/powerpoint/2010/main" val="2227847657"/>
      </p:ext>
    </p:extLst>
  </p:cSld>
  <p:clrMapOvr>
    <a:masterClrMapping/>
  </p:clrMapOvr>
  <p:transition spd="slow">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Content Placeholder 2"/>
          <p:cNvSpPr>
            <a:spLocks noGrp="1"/>
          </p:cNvSpPr>
          <p:nvPr>
            <p:ph idx="1"/>
          </p:nvPr>
        </p:nvSpPr>
        <p:spPr>
          <a:xfrm>
            <a:off x="76200" y="1981200"/>
            <a:ext cx="8686800" cy="4114800"/>
          </a:xfrm>
        </p:spPr>
        <p:txBody>
          <a:bodyPr/>
          <a:lstStyle/>
          <a:p>
            <a:pPr>
              <a:buNone/>
            </a:pPr>
            <a:r>
              <a:rPr lang="es-ES" sz="4000" dirty="0" smtClean="0"/>
              <a:t>	</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21</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10" name="Rectangle 2"/>
          <p:cNvSpPr>
            <a:spLocks noGrp="1" noChangeArrowheads="1"/>
          </p:cNvSpPr>
          <p:nvPr>
            <p:ph type="title"/>
          </p:nvPr>
        </p:nvSpPr>
        <p:spPr>
          <a:xfrm>
            <a:off x="1447800" y="304800"/>
            <a:ext cx="6908800" cy="1462087"/>
          </a:xfrm>
        </p:spPr>
        <p:txBody>
          <a:bodyPr/>
          <a:lstStyle/>
          <a:p>
            <a:pPr marL="742950" indent="-742950">
              <a:spcAft>
                <a:spcPts val="600"/>
              </a:spcAft>
              <a:buFont typeface="+mj-lt"/>
              <a:buAutoNum type="arabicPeriod" startAt="3"/>
            </a:pPr>
            <a:r>
              <a:rPr lang="en-US" dirty="0"/>
              <a:t>I</a:t>
            </a:r>
            <a:r>
              <a:rPr lang="en-US" dirty="0" smtClean="0"/>
              <a:t>l </a:t>
            </a:r>
            <a:r>
              <a:rPr lang="es-PR" dirty="0"/>
              <a:t>Verbo </a:t>
            </a:r>
            <a:r>
              <a:rPr lang="en-US" dirty="0" smtClean="0"/>
              <a:t>e </a:t>
            </a:r>
            <a:r>
              <a:rPr lang="en-US" dirty="0" err="1" smtClean="0"/>
              <a:t>l’uomo</a:t>
            </a:r>
            <a:r>
              <a:rPr lang="en-US" dirty="0" smtClean="0"/>
              <a:t> </a:t>
            </a:r>
            <a:r>
              <a:rPr lang="es-PR" dirty="0" smtClean="0"/>
              <a:t>(Giovanni </a:t>
            </a:r>
            <a:r>
              <a:rPr lang="es-PR" dirty="0"/>
              <a:t>1:9-13)</a:t>
            </a:r>
            <a:endParaRPr lang="es-PR" dirty="0" smtClean="0"/>
          </a:p>
        </p:txBody>
      </p:sp>
      <p:pic>
        <p:nvPicPr>
          <p:cNvPr id="9" name="Picture 8"/>
          <p:cNvPicPr>
            <a:picLocks noChangeAspect="1"/>
          </p:cNvPicPr>
          <p:nvPr/>
        </p:nvPicPr>
        <p:blipFill rotWithShape="1">
          <a:blip r:embed="rId4">
            <a:extLst>
              <a:ext uri="{BEBA8EAE-BF5A-486C-A8C5-ECC9F3942E4B}">
                <a14:imgProps xmlns:a14="http://schemas.microsoft.com/office/drawing/2010/main">
                  <a14:imgLayer r:embed="rId5">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b="20842"/>
          <a:stretch/>
        </p:blipFill>
        <p:spPr>
          <a:xfrm>
            <a:off x="0" y="1747837"/>
            <a:ext cx="9144000" cy="5110163"/>
          </a:xfrm>
          <a:prstGeom prst="rect">
            <a:avLst/>
          </a:prstGeom>
        </p:spPr>
      </p:pic>
    </p:spTree>
  </p:cSld>
  <p:clrMapOvr>
    <a:overrideClrMapping bg1="lt1" tx1="dk1" bg2="lt2" tx2="dk2" accent1="accent1" accent2="accent2" accent3="accent3" accent4="accent4" accent5="accent5" accent6="accent6" hlink="hlink" folHlink="folHlink"/>
  </p:clrMapOvr>
  <p:transition spd="slow">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a:spLocks noGrp="1"/>
          </p:cNvSpPr>
          <p:nvPr>
            <p:ph idx="1"/>
          </p:nvPr>
        </p:nvSpPr>
        <p:spPr>
          <a:xfrm>
            <a:off x="228600" y="1905000"/>
            <a:ext cx="8686800" cy="4114800"/>
          </a:xfrm>
        </p:spPr>
        <p:txBody>
          <a:bodyPr/>
          <a:lstStyle/>
          <a:p>
            <a:pPr marL="0" indent="0">
              <a:buNone/>
            </a:pPr>
            <a:r>
              <a:rPr lang="es-ES" dirty="0" smtClean="0"/>
              <a:t>“</a:t>
            </a:r>
            <a:r>
              <a:rPr lang="it-IT" dirty="0" smtClean="0"/>
              <a:t>La vera luce che illumina ogni uomo stava venendo nel mondo. Egli era nel mondo, e il mondo fu fatto per mezzo di lui, ma il mondo non l'ha conosciuto. È venuto in casa sua e i suoi non l'hanno ricevuto; ma a tutti quelli che l'hanno ricevuto egli ha dato il diritto di diventare figli di Dio, a quelli cioè che credono nel suo nome, i quali non sono nati da sangue, né da volontà di carne, né da volontà d'uomo, ma sono nati da Dio.</a:t>
            </a:r>
            <a:r>
              <a:rPr lang="es-ES" dirty="0" smtClean="0"/>
              <a:t>”</a:t>
            </a:r>
            <a:endParaRPr lang="es-ES" dirty="0"/>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22</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10" name="Rectangle 2"/>
          <p:cNvSpPr>
            <a:spLocks noGrp="1" noChangeArrowheads="1"/>
          </p:cNvSpPr>
          <p:nvPr>
            <p:ph type="title"/>
          </p:nvPr>
        </p:nvSpPr>
        <p:spPr>
          <a:xfrm>
            <a:off x="1447800" y="304800"/>
            <a:ext cx="6908800" cy="1462087"/>
          </a:xfrm>
        </p:spPr>
        <p:txBody>
          <a:bodyPr/>
          <a:lstStyle/>
          <a:p>
            <a:pPr marL="742950" indent="-742950">
              <a:spcAft>
                <a:spcPts val="600"/>
              </a:spcAft>
              <a:buFont typeface="+mj-lt"/>
              <a:buAutoNum type="arabicPeriod" startAt="3"/>
            </a:pPr>
            <a:r>
              <a:rPr lang="en-US" dirty="0" smtClean="0"/>
              <a:t>Il </a:t>
            </a:r>
            <a:r>
              <a:rPr lang="es-PR" dirty="0" smtClean="0"/>
              <a:t>Verbo </a:t>
            </a:r>
            <a:r>
              <a:rPr lang="en-US" dirty="0" smtClean="0"/>
              <a:t>e </a:t>
            </a:r>
            <a:r>
              <a:rPr lang="en-US" dirty="0" err="1" smtClean="0"/>
              <a:t>l’uomo</a:t>
            </a:r>
            <a:r>
              <a:rPr lang="en-US" dirty="0" smtClean="0"/>
              <a:t> </a:t>
            </a:r>
            <a:r>
              <a:rPr lang="es-PR" dirty="0" smtClean="0"/>
              <a:t>(Giovanni 1:9-13)</a:t>
            </a:r>
          </a:p>
        </p:txBody>
      </p:sp>
    </p:spTree>
  </p:cSld>
  <p:clrMapOvr>
    <a:masterClrMapping/>
  </p:clrMapOvr>
  <p:transition spd="slow">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a:spLocks noGrp="1"/>
          </p:cNvSpPr>
          <p:nvPr>
            <p:ph idx="1"/>
          </p:nvPr>
        </p:nvSpPr>
        <p:spPr>
          <a:xfrm>
            <a:off x="76200" y="1905000"/>
            <a:ext cx="8686800" cy="4114800"/>
          </a:xfrm>
        </p:spPr>
        <p:txBody>
          <a:bodyPr/>
          <a:lstStyle/>
          <a:p>
            <a:r>
              <a:rPr lang="es-ES" i="1" dirty="0" smtClean="0"/>
              <a:t>Fase </a:t>
            </a:r>
            <a:r>
              <a:rPr lang="es-ES" i="1" dirty="0" err="1" smtClean="0"/>
              <a:t>dell’opera</a:t>
            </a:r>
            <a:r>
              <a:rPr lang="es-ES" i="1" dirty="0" smtClean="0"/>
              <a:t> del </a:t>
            </a:r>
            <a:r>
              <a:rPr lang="es-ES" i="1" dirty="0"/>
              <a:t>Verbo al </a:t>
            </a:r>
            <a:r>
              <a:rPr lang="es-ES" i="1" dirty="0" err="1" smtClean="0"/>
              <a:t>venire</a:t>
            </a:r>
            <a:r>
              <a:rPr lang="es-ES" i="1" dirty="0" smtClean="0"/>
              <a:t> </a:t>
            </a:r>
            <a:r>
              <a:rPr lang="es-ES" i="1" dirty="0"/>
              <a:t>a </a:t>
            </a:r>
            <a:r>
              <a:rPr lang="es-ES" i="1" dirty="0" err="1" smtClean="0"/>
              <a:t>questo</a:t>
            </a:r>
            <a:r>
              <a:rPr lang="es-ES" i="1" dirty="0" smtClean="0"/>
              <a:t> mondo </a:t>
            </a:r>
          </a:p>
          <a:p>
            <a:pPr lvl="1"/>
            <a:r>
              <a:rPr lang="es-ES" u="sng" dirty="0" err="1" smtClean="0"/>
              <a:t>Ciò</a:t>
            </a:r>
            <a:r>
              <a:rPr lang="es-ES" u="sng" dirty="0" smtClean="0"/>
              <a:t> che è positivo</a:t>
            </a:r>
            <a:r>
              <a:rPr lang="es-ES" dirty="0" smtClean="0"/>
              <a:t>: I </a:t>
            </a:r>
            <a:r>
              <a:rPr lang="es-ES" dirty="0" err="1" smtClean="0"/>
              <a:t>versetti</a:t>
            </a:r>
            <a:r>
              <a:rPr lang="es-ES" dirty="0" smtClean="0"/>
              <a:t> </a:t>
            </a:r>
            <a:r>
              <a:rPr lang="es-ES" dirty="0" err="1" smtClean="0"/>
              <a:t>anteriori</a:t>
            </a:r>
            <a:r>
              <a:rPr lang="es-ES" dirty="0" smtClean="0"/>
              <a:t> </a:t>
            </a:r>
            <a:r>
              <a:rPr lang="es-ES" dirty="0" err="1" smtClean="0"/>
              <a:t>hanno</a:t>
            </a:r>
            <a:r>
              <a:rPr lang="es-ES" dirty="0" smtClean="0"/>
              <a:t> </a:t>
            </a:r>
            <a:r>
              <a:rPr lang="es-ES" dirty="0" err="1" smtClean="0"/>
              <a:t>identificato</a:t>
            </a:r>
            <a:r>
              <a:rPr lang="es-ES" dirty="0" smtClean="0"/>
              <a:t> </a:t>
            </a:r>
            <a:r>
              <a:rPr lang="es-ES" dirty="0"/>
              <a:t>al Verbo </a:t>
            </a:r>
            <a:r>
              <a:rPr lang="es-ES" dirty="0" smtClean="0"/>
              <a:t>come </a:t>
            </a:r>
            <a:r>
              <a:rPr lang="es-ES" dirty="0"/>
              <a:t>la </a:t>
            </a:r>
            <a:r>
              <a:rPr lang="es-ES" i="1" dirty="0" smtClean="0"/>
              <a:t>luce </a:t>
            </a:r>
            <a:r>
              <a:rPr lang="es-ES" dirty="0"/>
              <a:t>(</a:t>
            </a:r>
            <a:r>
              <a:rPr lang="es-ES" dirty="0">
                <a:solidFill>
                  <a:schemeClr val="tx2"/>
                </a:solidFill>
              </a:rPr>
              <a:t>1:4, 7</a:t>
            </a:r>
            <a:r>
              <a:rPr lang="es-ES" dirty="0"/>
              <a:t>). </a:t>
            </a:r>
            <a:r>
              <a:rPr lang="es-ES" dirty="0" err="1" smtClean="0"/>
              <a:t>Il</a:t>
            </a:r>
            <a:r>
              <a:rPr lang="es-ES" dirty="0" smtClean="0"/>
              <a:t> </a:t>
            </a:r>
            <a:r>
              <a:rPr lang="es-ES" dirty="0" err="1" smtClean="0">
                <a:solidFill>
                  <a:schemeClr val="tx2"/>
                </a:solidFill>
              </a:rPr>
              <a:t>versetto</a:t>
            </a:r>
            <a:r>
              <a:rPr lang="es-ES" dirty="0" smtClean="0">
                <a:solidFill>
                  <a:schemeClr val="tx2"/>
                </a:solidFill>
              </a:rPr>
              <a:t> 9 </a:t>
            </a:r>
            <a:r>
              <a:rPr lang="es-ES" dirty="0" smtClean="0"/>
              <a:t>lo </a:t>
            </a:r>
            <a:r>
              <a:rPr lang="es-ES" dirty="0" err="1" smtClean="0"/>
              <a:t>descrive</a:t>
            </a:r>
            <a:r>
              <a:rPr lang="es-ES" dirty="0" smtClean="0"/>
              <a:t> come </a:t>
            </a:r>
            <a:r>
              <a:rPr lang="es-ES" i="1" dirty="0"/>
              <a:t>la </a:t>
            </a:r>
            <a:r>
              <a:rPr lang="es-ES" i="1" dirty="0" smtClean="0"/>
              <a:t>vera luce</a:t>
            </a:r>
            <a:r>
              <a:rPr lang="es-ES" dirty="0" smtClean="0"/>
              <a:t>, </a:t>
            </a:r>
            <a:r>
              <a:rPr lang="es-ES" dirty="0"/>
              <a:t>la genuina. </a:t>
            </a:r>
            <a:endParaRPr lang="es-ES" dirty="0" smtClean="0"/>
          </a:p>
          <a:p>
            <a:pPr lvl="1"/>
            <a:r>
              <a:rPr lang="es-ES" dirty="0" smtClean="0"/>
              <a:t>La luce </a:t>
            </a:r>
            <a:r>
              <a:rPr lang="es-ES" dirty="0"/>
              <a:t>genuina </a:t>
            </a:r>
            <a:r>
              <a:rPr lang="es-ES" dirty="0" err="1" smtClean="0"/>
              <a:t>rivela</a:t>
            </a:r>
            <a:r>
              <a:rPr lang="es-ES" dirty="0" smtClean="0"/>
              <a:t> </a:t>
            </a:r>
            <a:r>
              <a:rPr lang="es-ES" dirty="0" err="1" smtClean="0"/>
              <a:t>tutto</a:t>
            </a:r>
            <a:r>
              <a:rPr lang="es-ES" dirty="0" smtClean="0"/>
              <a:t> </a:t>
            </a:r>
            <a:r>
              <a:rPr lang="es-ES" dirty="0" err="1" smtClean="0"/>
              <a:t>secondo</a:t>
            </a:r>
            <a:r>
              <a:rPr lang="es-ES" dirty="0" smtClean="0"/>
              <a:t> </a:t>
            </a:r>
            <a:r>
              <a:rPr lang="es-ES" dirty="0"/>
              <a:t>la </a:t>
            </a:r>
            <a:r>
              <a:rPr lang="es-ES" dirty="0" err="1" smtClean="0"/>
              <a:t>verità</a:t>
            </a:r>
            <a:r>
              <a:rPr lang="es-ES" dirty="0" smtClean="0"/>
              <a:t>; i </a:t>
            </a:r>
            <a:r>
              <a:rPr lang="es-ES" dirty="0" err="1" smtClean="0"/>
              <a:t>suoi</a:t>
            </a:r>
            <a:r>
              <a:rPr lang="es-ES" dirty="0" smtClean="0"/>
              <a:t> </a:t>
            </a:r>
            <a:r>
              <a:rPr lang="es-ES" dirty="0" err="1" smtClean="0"/>
              <a:t>obiettivi</a:t>
            </a:r>
            <a:r>
              <a:rPr lang="es-ES" dirty="0" smtClean="0"/>
              <a:t> e anche </a:t>
            </a:r>
            <a:r>
              <a:rPr lang="es-ES" dirty="0" err="1" smtClean="0"/>
              <a:t>il</a:t>
            </a:r>
            <a:r>
              <a:rPr lang="es-ES" dirty="0" smtClean="0"/>
              <a:t> </a:t>
            </a:r>
            <a:r>
              <a:rPr lang="es-ES" dirty="0" err="1" smtClean="0"/>
              <a:t>suo</a:t>
            </a:r>
            <a:r>
              <a:rPr lang="es-ES" dirty="0" smtClean="0"/>
              <a:t> </a:t>
            </a:r>
            <a:r>
              <a:rPr lang="es-ES" dirty="0" err="1" smtClean="0"/>
              <a:t>metodo</a:t>
            </a:r>
            <a:r>
              <a:rPr lang="es-ES" dirty="0" smtClean="0"/>
              <a:t>. (</a:t>
            </a:r>
            <a:r>
              <a:rPr lang="es-ES" dirty="0" err="1" smtClean="0"/>
              <a:t>Platt</a:t>
            </a:r>
            <a:r>
              <a:rPr lang="es-ES" dirty="0" smtClean="0"/>
              <a:t>)</a:t>
            </a:r>
            <a:endParaRPr lang="es-ES" dirty="0"/>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23</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10" name="Rectangle 2"/>
          <p:cNvSpPr>
            <a:spLocks noGrp="1" noChangeArrowheads="1"/>
          </p:cNvSpPr>
          <p:nvPr>
            <p:ph type="title"/>
          </p:nvPr>
        </p:nvSpPr>
        <p:spPr>
          <a:xfrm>
            <a:off x="1447800" y="304800"/>
            <a:ext cx="6908800" cy="1462087"/>
          </a:xfrm>
        </p:spPr>
        <p:txBody>
          <a:bodyPr/>
          <a:lstStyle/>
          <a:p>
            <a:pPr marL="742950" indent="-742950">
              <a:spcAft>
                <a:spcPts val="600"/>
              </a:spcAft>
              <a:buFont typeface="+mj-lt"/>
              <a:buAutoNum type="arabicPeriod" startAt="3"/>
            </a:pPr>
            <a:r>
              <a:rPr lang="en-US" dirty="0" smtClean="0"/>
              <a:t>Il </a:t>
            </a:r>
            <a:r>
              <a:rPr lang="es-PR" dirty="0" smtClean="0"/>
              <a:t>Verbo </a:t>
            </a:r>
            <a:r>
              <a:rPr lang="en-US" dirty="0" smtClean="0"/>
              <a:t>e </a:t>
            </a:r>
            <a:r>
              <a:rPr lang="en-US" dirty="0" err="1" smtClean="0"/>
              <a:t>l’uomo</a:t>
            </a:r>
            <a:r>
              <a:rPr lang="en-US" dirty="0" smtClean="0"/>
              <a:t> </a:t>
            </a:r>
            <a:r>
              <a:rPr lang="es-PR" dirty="0" smtClean="0"/>
              <a:t>(Giovanni 1:9-13)</a:t>
            </a:r>
          </a:p>
        </p:txBody>
      </p:sp>
    </p:spTree>
    <p:extLst>
      <p:ext uri="{BB962C8B-B14F-4D97-AF65-F5344CB8AC3E}">
        <p14:creationId xmlns:p14="http://schemas.microsoft.com/office/powerpoint/2010/main" val="3521065754"/>
      </p:ext>
    </p:extLst>
  </p:cSld>
  <p:clrMapOvr>
    <a:masterClrMapping/>
  </p:clrMapOvr>
  <p:transition spd="slow">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a:spLocks noGrp="1"/>
          </p:cNvSpPr>
          <p:nvPr>
            <p:ph idx="1"/>
          </p:nvPr>
        </p:nvSpPr>
        <p:spPr>
          <a:xfrm>
            <a:off x="76200" y="1905000"/>
            <a:ext cx="8686800" cy="4114800"/>
          </a:xfrm>
        </p:spPr>
        <p:txBody>
          <a:bodyPr/>
          <a:lstStyle/>
          <a:p>
            <a:r>
              <a:rPr lang="es-ES" i="1" dirty="0" smtClean="0"/>
              <a:t>Fase </a:t>
            </a:r>
            <a:r>
              <a:rPr lang="es-ES" i="1" dirty="0" err="1" smtClean="0"/>
              <a:t>dell’opera</a:t>
            </a:r>
            <a:r>
              <a:rPr lang="es-ES" i="1" dirty="0" smtClean="0"/>
              <a:t> del Verbo al </a:t>
            </a:r>
            <a:r>
              <a:rPr lang="es-ES" i="1" dirty="0" err="1" smtClean="0"/>
              <a:t>venire</a:t>
            </a:r>
            <a:r>
              <a:rPr lang="es-ES" i="1" dirty="0" smtClean="0"/>
              <a:t> a </a:t>
            </a:r>
            <a:r>
              <a:rPr lang="es-ES" i="1" dirty="0" err="1" smtClean="0"/>
              <a:t>questo</a:t>
            </a:r>
            <a:r>
              <a:rPr lang="es-ES" i="1" dirty="0" smtClean="0"/>
              <a:t> mondo </a:t>
            </a:r>
          </a:p>
          <a:p>
            <a:pPr lvl="1"/>
            <a:r>
              <a:rPr lang="es-ES" dirty="0" smtClean="0"/>
              <a:t>È anche positivo notare che </a:t>
            </a:r>
            <a:r>
              <a:rPr lang="es-ES" dirty="0" err="1" smtClean="0"/>
              <a:t>questa</a:t>
            </a:r>
            <a:r>
              <a:rPr lang="es-ES" dirty="0" smtClean="0"/>
              <a:t> luce era </a:t>
            </a:r>
            <a:r>
              <a:rPr lang="es-ES" i="1" dirty="0" err="1" smtClean="0"/>
              <a:t>nel</a:t>
            </a:r>
            <a:r>
              <a:rPr lang="es-ES" i="1" dirty="0" smtClean="0"/>
              <a:t> mondo </a:t>
            </a:r>
            <a:r>
              <a:rPr lang="es-ES" dirty="0"/>
              <a:t>(</a:t>
            </a:r>
            <a:r>
              <a:rPr lang="es-ES" dirty="0">
                <a:solidFill>
                  <a:schemeClr val="tx2"/>
                </a:solidFill>
              </a:rPr>
              <a:t>1:10</a:t>
            </a:r>
            <a:r>
              <a:rPr lang="es-ES" dirty="0"/>
              <a:t>). </a:t>
            </a:r>
            <a:r>
              <a:rPr lang="es-ES" dirty="0" err="1" smtClean="0"/>
              <a:t>Ossia</a:t>
            </a:r>
            <a:r>
              <a:rPr lang="es-ES" dirty="0" smtClean="0"/>
              <a:t>, </a:t>
            </a:r>
            <a:r>
              <a:rPr lang="es-ES" dirty="0" err="1" smtClean="0"/>
              <a:t>disponibile</a:t>
            </a:r>
            <a:r>
              <a:rPr lang="es-ES" dirty="0" smtClean="0"/>
              <a:t>, lucroso a </a:t>
            </a:r>
            <a:r>
              <a:rPr lang="es-ES" dirty="0" err="1" smtClean="0"/>
              <a:t>l’uomo</a:t>
            </a:r>
            <a:r>
              <a:rPr lang="es-ES" dirty="0" smtClean="0"/>
              <a:t>.</a:t>
            </a:r>
          </a:p>
          <a:p>
            <a:pPr lvl="1"/>
            <a:r>
              <a:rPr lang="es-ES" dirty="0" smtClean="0"/>
              <a:t>Non si </a:t>
            </a:r>
            <a:r>
              <a:rPr lang="es-ES" dirty="0" err="1" smtClean="0"/>
              <a:t>rappresenta</a:t>
            </a:r>
            <a:r>
              <a:rPr lang="es-ES" dirty="0" smtClean="0"/>
              <a:t> come </a:t>
            </a:r>
            <a:r>
              <a:rPr lang="es-ES" dirty="0"/>
              <a:t>un gran </a:t>
            </a:r>
            <a:r>
              <a:rPr lang="es-ES" dirty="0" err="1" smtClean="0"/>
              <a:t>segreto</a:t>
            </a:r>
            <a:r>
              <a:rPr lang="es-ES" dirty="0" smtClean="0"/>
              <a:t> </a:t>
            </a:r>
            <a:r>
              <a:rPr lang="es-ES" dirty="0"/>
              <a:t>o un </a:t>
            </a:r>
            <a:r>
              <a:rPr lang="es-ES" dirty="0" err="1" smtClean="0"/>
              <a:t>mistero</a:t>
            </a:r>
            <a:r>
              <a:rPr lang="es-ES" dirty="0" smtClean="0"/>
              <a:t> </a:t>
            </a:r>
            <a:r>
              <a:rPr lang="es-ES" dirty="0" err="1" smtClean="0"/>
              <a:t>inavvertito</a:t>
            </a:r>
            <a:r>
              <a:rPr lang="es-ES" dirty="0" smtClean="0"/>
              <a:t>. </a:t>
            </a:r>
            <a:r>
              <a:rPr lang="es-ES" dirty="0"/>
              <a:t>Era </a:t>
            </a:r>
            <a:r>
              <a:rPr lang="es-ES" dirty="0" err="1" smtClean="0"/>
              <a:t>posibile</a:t>
            </a:r>
            <a:r>
              <a:rPr lang="es-ES" dirty="0" smtClean="0"/>
              <a:t> che </a:t>
            </a:r>
            <a:r>
              <a:rPr lang="es-ES" dirty="0" err="1" smtClean="0"/>
              <a:t>l’uomo</a:t>
            </a:r>
            <a:r>
              <a:rPr lang="es-ES" dirty="0" smtClean="0"/>
              <a:t> </a:t>
            </a:r>
            <a:r>
              <a:rPr lang="es-ES" dirty="0" err="1" smtClean="0"/>
              <a:t>aprezzase</a:t>
            </a:r>
            <a:r>
              <a:rPr lang="es-ES" dirty="0" smtClean="0"/>
              <a:t> la luce </a:t>
            </a:r>
            <a:r>
              <a:rPr lang="es-ES" dirty="0" err="1" smtClean="0"/>
              <a:t>dello</a:t>
            </a:r>
            <a:r>
              <a:rPr lang="es-ES" dirty="0" smtClean="0"/>
              <a:t> </a:t>
            </a:r>
            <a:r>
              <a:rPr lang="es-ES" dirty="0" err="1" smtClean="0"/>
              <a:t>stesso</a:t>
            </a:r>
            <a:r>
              <a:rPr lang="es-ES" dirty="0" smtClean="0"/>
              <a:t> </a:t>
            </a:r>
            <a:r>
              <a:rPr lang="es-ES" dirty="0" err="1" smtClean="0"/>
              <a:t>Creatore</a:t>
            </a:r>
            <a:r>
              <a:rPr lang="es-ES" dirty="0" smtClean="0"/>
              <a:t>. (</a:t>
            </a:r>
            <a:r>
              <a:rPr lang="es-ES" dirty="0" err="1" smtClean="0"/>
              <a:t>Platt</a:t>
            </a:r>
            <a:r>
              <a:rPr lang="es-ES" dirty="0" smtClean="0"/>
              <a:t>)</a:t>
            </a:r>
            <a:endParaRPr lang="es-ES" dirty="0"/>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24</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10" name="Rectangle 2"/>
          <p:cNvSpPr>
            <a:spLocks noGrp="1" noChangeArrowheads="1"/>
          </p:cNvSpPr>
          <p:nvPr>
            <p:ph type="title"/>
          </p:nvPr>
        </p:nvSpPr>
        <p:spPr>
          <a:xfrm>
            <a:off x="1447800" y="304800"/>
            <a:ext cx="6908800" cy="1462087"/>
          </a:xfrm>
        </p:spPr>
        <p:txBody>
          <a:bodyPr/>
          <a:lstStyle/>
          <a:p>
            <a:pPr marL="742950" indent="-742950">
              <a:spcAft>
                <a:spcPts val="600"/>
              </a:spcAft>
              <a:buFont typeface="+mj-lt"/>
              <a:buAutoNum type="arabicPeriod" startAt="3"/>
            </a:pPr>
            <a:r>
              <a:rPr lang="en-US" dirty="0" smtClean="0"/>
              <a:t>Il </a:t>
            </a:r>
            <a:r>
              <a:rPr lang="es-PR" dirty="0" smtClean="0"/>
              <a:t>Verbo </a:t>
            </a:r>
            <a:r>
              <a:rPr lang="en-US" dirty="0" smtClean="0"/>
              <a:t>e </a:t>
            </a:r>
            <a:r>
              <a:rPr lang="en-US" dirty="0" err="1" smtClean="0"/>
              <a:t>l’uomo</a:t>
            </a:r>
            <a:r>
              <a:rPr lang="en-US" dirty="0" smtClean="0"/>
              <a:t> </a:t>
            </a:r>
            <a:r>
              <a:rPr lang="es-PR" dirty="0" smtClean="0"/>
              <a:t>(Giovanni 1:9-13)</a:t>
            </a:r>
          </a:p>
        </p:txBody>
      </p:sp>
    </p:spTree>
    <p:extLst>
      <p:ext uri="{BB962C8B-B14F-4D97-AF65-F5344CB8AC3E}">
        <p14:creationId xmlns:p14="http://schemas.microsoft.com/office/powerpoint/2010/main" val="2451367280"/>
      </p:ext>
    </p:extLst>
  </p:cSld>
  <p:clrMapOvr>
    <a:masterClrMapping/>
  </p:clrMapOvr>
  <p:transition spd="slow">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a:spLocks noGrp="1"/>
          </p:cNvSpPr>
          <p:nvPr>
            <p:ph idx="1"/>
          </p:nvPr>
        </p:nvSpPr>
        <p:spPr>
          <a:xfrm>
            <a:off x="76200" y="1905000"/>
            <a:ext cx="8686800" cy="4953000"/>
          </a:xfrm>
        </p:spPr>
        <p:txBody>
          <a:bodyPr/>
          <a:lstStyle/>
          <a:p>
            <a:r>
              <a:rPr lang="es-ES" i="1" dirty="0" smtClean="0"/>
              <a:t>Fase </a:t>
            </a:r>
            <a:r>
              <a:rPr lang="es-ES" i="1" dirty="0" err="1" smtClean="0"/>
              <a:t>dell’opera</a:t>
            </a:r>
            <a:r>
              <a:rPr lang="es-ES" i="1" dirty="0" smtClean="0"/>
              <a:t> del Verbo al </a:t>
            </a:r>
            <a:r>
              <a:rPr lang="es-ES" i="1" dirty="0" err="1" smtClean="0"/>
              <a:t>venire</a:t>
            </a:r>
            <a:r>
              <a:rPr lang="es-ES" i="1" dirty="0" smtClean="0"/>
              <a:t> a </a:t>
            </a:r>
            <a:r>
              <a:rPr lang="es-ES" i="1" dirty="0" err="1" smtClean="0"/>
              <a:t>questo</a:t>
            </a:r>
            <a:r>
              <a:rPr lang="es-ES" i="1" dirty="0" smtClean="0"/>
              <a:t> mondo </a:t>
            </a:r>
          </a:p>
          <a:p>
            <a:pPr lvl="1"/>
            <a:r>
              <a:rPr lang="es-ES" dirty="0" err="1" smtClean="0"/>
              <a:t>Alla</a:t>
            </a:r>
            <a:r>
              <a:rPr lang="es-ES" dirty="0" smtClean="0"/>
              <a:t> fine, è positiva la </a:t>
            </a:r>
            <a:r>
              <a:rPr lang="es-ES" dirty="0" err="1" smtClean="0"/>
              <a:t>dichiarazione</a:t>
            </a:r>
            <a:r>
              <a:rPr lang="es-ES" dirty="0" smtClean="0"/>
              <a:t> </a:t>
            </a:r>
            <a:r>
              <a:rPr lang="es-ES" dirty="0"/>
              <a:t>gloriosa del </a:t>
            </a:r>
            <a:r>
              <a:rPr lang="es-ES" dirty="0" smtClean="0">
                <a:solidFill>
                  <a:schemeClr val="tx2"/>
                </a:solidFill>
              </a:rPr>
              <a:t>v.12</a:t>
            </a:r>
            <a:r>
              <a:rPr lang="es-ES" dirty="0"/>
              <a:t>. </a:t>
            </a:r>
            <a:r>
              <a:rPr lang="es-ES" dirty="0" smtClean="0"/>
              <a:t>Giovanni </a:t>
            </a:r>
            <a:r>
              <a:rPr lang="es-ES" dirty="0" err="1" smtClean="0"/>
              <a:t>ci</a:t>
            </a:r>
            <a:r>
              <a:rPr lang="es-ES" dirty="0" smtClean="0"/>
              <a:t> dice che è </a:t>
            </a:r>
            <a:r>
              <a:rPr lang="es-ES" dirty="0" err="1" smtClean="0"/>
              <a:t>posibile</a:t>
            </a:r>
            <a:r>
              <a:rPr lang="es-ES" dirty="0" smtClean="0"/>
              <a:t> </a:t>
            </a:r>
            <a:r>
              <a:rPr lang="es-ES" dirty="0" err="1" smtClean="0"/>
              <a:t>essere</a:t>
            </a:r>
            <a:r>
              <a:rPr lang="es-ES" dirty="0" smtClean="0"/>
              <a:t> </a:t>
            </a:r>
            <a:r>
              <a:rPr lang="es-ES" dirty="0" err="1" smtClean="0"/>
              <a:t>figlio</a:t>
            </a:r>
            <a:r>
              <a:rPr lang="es-ES" dirty="0" smtClean="0"/>
              <a:t> di Dio </a:t>
            </a:r>
            <a:r>
              <a:rPr lang="es-ES" dirty="0"/>
              <a:t>e</a:t>
            </a:r>
            <a:r>
              <a:rPr lang="es-ES" dirty="0" smtClean="0"/>
              <a:t> </a:t>
            </a:r>
            <a:r>
              <a:rPr lang="es-ES" dirty="0" err="1" smtClean="0"/>
              <a:t>ci</a:t>
            </a:r>
            <a:r>
              <a:rPr lang="es-ES" dirty="0" smtClean="0"/>
              <a:t> </a:t>
            </a:r>
            <a:r>
              <a:rPr lang="es-ES" dirty="0"/>
              <a:t>dice </a:t>
            </a:r>
            <a:r>
              <a:rPr lang="es-ES" dirty="0" smtClean="0"/>
              <a:t>come </a:t>
            </a:r>
            <a:r>
              <a:rPr lang="es-ES" dirty="0" err="1" smtClean="0"/>
              <a:t>diventare</a:t>
            </a:r>
            <a:r>
              <a:rPr lang="es-ES" dirty="0" smtClean="0"/>
              <a:t> </a:t>
            </a:r>
            <a:r>
              <a:rPr lang="es-ES" dirty="0" err="1" smtClean="0"/>
              <a:t>figli</a:t>
            </a:r>
            <a:r>
              <a:rPr lang="es-ES" dirty="0" smtClean="0"/>
              <a:t>. </a:t>
            </a:r>
          </a:p>
          <a:p>
            <a:pPr lvl="1"/>
            <a:r>
              <a:rPr lang="es-ES" dirty="0" smtClean="0"/>
              <a:t>La </a:t>
            </a:r>
            <a:r>
              <a:rPr lang="es-ES" dirty="0"/>
              <a:t>“</a:t>
            </a:r>
            <a:r>
              <a:rPr lang="es-ES" dirty="0" err="1" smtClean="0"/>
              <a:t>fede</a:t>
            </a:r>
            <a:r>
              <a:rPr lang="es-ES" dirty="0" smtClean="0"/>
              <a:t> </a:t>
            </a:r>
            <a:r>
              <a:rPr lang="es-ES" dirty="0" err="1" smtClean="0"/>
              <a:t>salvatrice</a:t>
            </a:r>
            <a:r>
              <a:rPr lang="es-ES" dirty="0" smtClean="0"/>
              <a:t>” </a:t>
            </a:r>
            <a:r>
              <a:rPr lang="es-ES" dirty="0" err="1" smtClean="0"/>
              <a:t>confessa</a:t>
            </a:r>
            <a:r>
              <a:rPr lang="es-ES" dirty="0" smtClean="0"/>
              <a:t> che è di </a:t>
            </a:r>
            <a:r>
              <a:rPr lang="es-ES" dirty="0" err="1" smtClean="0"/>
              <a:t>accordo</a:t>
            </a:r>
            <a:r>
              <a:rPr lang="es-ES" dirty="0" smtClean="0"/>
              <a:t> colla </a:t>
            </a:r>
            <a:r>
              <a:rPr lang="es-ES" dirty="0" err="1" smtClean="0"/>
              <a:t>verità</a:t>
            </a:r>
            <a:r>
              <a:rPr lang="es-ES" dirty="0" smtClean="0"/>
              <a:t> </a:t>
            </a:r>
            <a:r>
              <a:rPr lang="es-ES" dirty="0" err="1" smtClean="0"/>
              <a:t>rivelata</a:t>
            </a:r>
            <a:r>
              <a:rPr lang="es-ES" dirty="0" smtClean="0"/>
              <a:t> </a:t>
            </a:r>
            <a:r>
              <a:rPr lang="es-ES" dirty="0"/>
              <a:t>e</a:t>
            </a:r>
            <a:r>
              <a:rPr lang="es-ES" dirty="0" smtClean="0"/>
              <a:t> </a:t>
            </a:r>
            <a:r>
              <a:rPr lang="es-ES" dirty="0"/>
              <a:t>deposita </a:t>
            </a:r>
            <a:r>
              <a:rPr lang="es-ES" dirty="0" smtClean="0"/>
              <a:t>la </a:t>
            </a:r>
            <a:r>
              <a:rPr lang="es-ES" dirty="0" err="1" smtClean="0"/>
              <a:t>sua</a:t>
            </a:r>
            <a:r>
              <a:rPr lang="es-ES" dirty="0" smtClean="0"/>
              <a:t> fiducia in </a:t>
            </a:r>
            <a:r>
              <a:rPr lang="es-ES" dirty="0"/>
              <a:t>ella. </a:t>
            </a:r>
            <a:endParaRPr lang="es-ES" dirty="0" smtClean="0"/>
          </a:p>
          <a:p>
            <a:pPr lvl="1"/>
            <a:r>
              <a:rPr lang="es-ES" dirty="0" err="1" smtClean="0"/>
              <a:t>Il</a:t>
            </a:r>
            <a:r>
              <a:rPr lang="es-ES" dirty="0" smtClean="0"/>
              <a:t> </a:t>
            </a:r>
            <a:r>
              <a:rPr lang="es-ES" dirty="0" err="1" smtClean="0"/>
              <a:t>risultato</a:t>
            </a:r>
            <a:r>
              <a:rPr lang="es-ES" dirty="0" smtClean="0"/>
              <a:t> è </a:t>
            </a:r>
            <a:r>
              <a:rPr lang="es-ES" dirty="0" err="1" smtClean="0"/>
              <a:t>instantaneo</a:t>
            </a:r>
            <a:r>
              <a:rPr lang="es-ES" dirty="0" smtClean="0"/>
              <a:t>; </a:t>
            </a:r>
            <a:r>
              <a:rPr lang="es-ES" dirty="0" err="1" smtClean="0"/>
              <a:t>il</a:t>
            </a:r>
            <a:r>
              <a:rPr lang="es-ES" dirty="0" smtClean="0"/>
              <a:t> </a:t>
            </a:r>
            <a:r>
              <a:rPr lang="es-ES" dirty="0" err="1" smtClean="0"/>
              <a:t>credente</a:t>
            </a:r>
            <a:r>
              <a:rPr lang="es-ES" dirty="0" smtClean="0"/>
              <a:t> </a:t>
            </a:r>
            <a:r>
              <a:rPr lang="es-ES" dirty="0" err="1" smtClean="0"/>
              <a:t>arriva</a:t>
            </a:r>
            <a:r>
              <a:rPr lang="es-ES" dirty="0" smtClean="0"/>
              <a:t> ad </a:t>
            </a:r>
            <a:r>
              <a:rPr lang="es-ES" dirty="0" err="1" smtClean="0"/>
              <a:t>essere</a:t>
            </a:r>
            <a:r>
              <a:rPr lang="es-ES" dirty="0" smtClean="0"/>
              <a:t> </a:t>
            </a:r>
            <a:r>
              <a:rPr lang="es-ES" dirty="0" err="1" smtClean="0"/>
              <a:t>figlio</a:t>
            </a:r>
            <a:r>
              <a:rPr lang="es-ES" dirty="0" smtClean="0"/>
              <a:t> di Dio inmediatamente. (</a:t>
            </a:r>
            <a:r>
              <a:rPr lang="es-ES" dirty="0" err="1" smtClean="0"/>
              <a:t>Platt</a:t>
            </a:r>
            <a:r>
              <a:rPr lang="es-ES" dirty="0" smtClean="0"/>
              <a:t>)</a:t>
            </a:r>
            <a:endParaRPr lang="es-ES" dirty="0"/>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25</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10" name="Rectangle 2"/>
          <p:cNvSpPr>
            <a:spLocks noGrp="1" noChangeArrowheads="1"/>
          </p:cNvSpPr>
          <p:nvPr>
            <p:ph type="title"/>
          </p:nvPr>
        </p:nvSpPr>
        <p:spPr>
          <a:xfrm>
            <a:off x="1447800" y="304800"/>
            <a:ext cx="6908800" cy="1462087"/>
          </a:xfrm>
        </p:spPr>
        <p:txBody>
          <a:bodyPr/>
          <a:lstStyle/>
          <a:p>
            <a:pPr marL="742950" indent="-742950">
              <a:spcAft>
                <a:spcPts val="600"/>
              </a:spcAft>
              <a:buFont typeface="+mj-lt"/>
              <a:buAutoNum type="arabicPeriod" startAt="3"/>
            </a:pPr>
            <a:r>
              <a:rPr lang="en-US" dirty="0" smtClean="0"/>
              <a:t>Il </a:t>
            </a:r>
            <a:r>
              <a:rPr lang="es-PR" dirty="0" smtClean="0"/>
              <a:t>Verbo </a:t>
            </a:r>
            <a:r>
              <a:rPr lang="en-US" dirty="0" smtClean="0"/>
              <a:t>e </a:t>
            </a:r>
            <a:r>
              <a:rPr lang="en-US" dirty="0" err="1" smtClean="0"/>
              <a:t>l’uomo</a:t>
            </a:r>
            <a:r>
              <a:rPr lang="en-US" dirty="0" smtClean="0"/>
              <a:t> </a:t>
            </a:r>
            <a:r>
              <a:rPr lang="es-PR" dirty="0" smtClean="0"/>
              <a:t>(Giovanni 1:9-13)</a:t>
            </a:r>
          </a:p>
        </p:txBody>
      </p:sp>
    </p:spTree>
    <p:extLst>
      <p:ext uri="{BB962C8B-B14F-4D97-AF65-F5344CB8AC3E}">
        <p14:creationId xmlns:p14="http://schemas.microsoft.com/office/powerpoint/2010/main" val="2353821429"/>
      </p:ext>
    </p:extLst>
  </p:cSld>
  <p:clrMapOvr>
    <a:masterClrMapping/>
  </p:clrMapOvr>
  <p:transition spd="slow">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a:spLocks noGrp="1"/>
          </p:cNvSpPr>
          <p:nvPr>
            <p:ph idx="1"/>
          </p:nvPr>
        </p:nvSpPr>
        <p:spPr>
          <a:xfrm>
            <a:off x="76200" y="1905000"/>
            <a:ext cx="8686800" cy="4953000"/>
          </a:xfrm>
        </p:spPr>
        <p:txBody>
          <a:bodyPr/>
          <a:lstStyle/>
          <a:p>
            <a:r>
              <a:rPr lang="es-ES" u="sng" dirty="0" err="1" smtClean="0"/>
              <a:t>Ciò</a:t>
            </a:r>
            <a:r>
              <a:rPr lang="es-ES" u="sng" dirty="0" smtClean="0"/>
              <a:t> che è negativo.</a:t>
            </a:r>
            <a:r>
              <a:rPr lang="es-ES" dirty="0" smtClean="0"/>
              <a:t> </a:t>
            </a:r>
          </a:p>
          <a:p>
            <a:pPr lvl="1"/>
            <a:r>
              <a:rPr lang="es-ES" dirty="0" smtClean="0"/>
              <a:t>In primo </a:t>
            </a:r>
            <a:r>
              <a:rPr lang="es-ES" dirty="0" err="1" smtClean="0"/>
              <a:t>luogo</a:t>
            </a:r>
            <a:r>
              <a:rPr lang="es-ES" dirty="0" smtClean="0"/>
              <a:t>, </a:t>
            </a:r>
            <a:r>
              <a:rPr lang="es-ES" dirty="0" err="1" smtClean="0"/>
              <a:t>il</a:t>
            </a:r>
            <a:r>
              <a:rPr lang="es-ES" dirty="0" smtClean="0"/>
              <a:t> mondo non ha </a:t>
            </a:r>
            <a:r>
              <a:rPr lang="es-ES" dirty="0" err="1" smtClean="0"/>
              <a:t>riconosciuto</a:t>
            </a:r>
            <a:r>
              <a:rPr lang="es-ES" dirty="0" smtClean="0"/>
              <a:t> </a:t>
            </a:r>
            <a:r>
              <a:rPr lang="es-ES" dirty="0"/>
              <a:t>la </a:t>
            </a:r>
            <a:r>
              <a:rPr lang="es-ES" dirty="0" smtClean="0"/>
              <a:t>luce. “</a:t>
            </a:r>
            <a:r>
              <a:rPr lang="it-IT" dirty="0" smtClean="0"/>
              <a:t>Il giudizio è questo: la luce è venuta nel mondo e gli uomini hanno preferito le tenebre alla luce, perché le loro opere erano malvagie.</a:t>
            </a:r>
            <a:r>
              <a:rPr lang="es-ES" dirty="0" smtClean="0"/>
              <a:t>” </a:t>
            </a:r>
            <a:r>
              <a:rPr lang="es-ES" dirty="0"/>
              <a:t>(</a:t>
            </a:r>
            <a:r>
              <a:rPr lang="es-ES" dirty="0">
                <a:solidFill>
                  <a:schemeClr val="tx2"/>
                </a:solidFill>
              </a:rPr>
              <a:t>3:19</a:t>
            </a:r>
            <a:r>
              <a:rPr lang="es-ES" dirty="0"/>
              <a:t>).</a:t>
            </a:r>
          </a:p>
          <a:p>
            <a:pPr lvl="1"/>
            <a:r>
              <a:rPr lang="es-ES" dirty="0" err="1" smtClean="0"/>
              <a:t>Ripetendo</a:t>
            </a:r>
            <a:r>
              <a:rPr lang="es-ES" dirty="0" smtClean="0"/>
              <a:t>, </a:t>
            </a:r>
            <a:r>
              <a:rPr lang="es-ES" dirty="0" err="1" smtClean="0"/>
              <a:t>Giovanno</a:t>
            </a:r>
            <a:r>
              <a:rPr lang="es-ES" dirty="0" smtClean="0"/>
              <a:t> </a:t>
            </a:r>
            <a:r>
              <a:rPr lang="es-ES" dirty="0" err="1" smtClean="0"/>
              <a:t>disse</a:t>
            </a:r>
            <a:r>
              <a:rPr lang="es-ES" dirty="0" smtClean="0"/>
              <a:t>: “</a:t>
            </a:r>
            <a:r>
              <a:rPr lang="it-IT" dirty="0" smtClean="0"/>
              <a:t>È venuto in casa sua e i suoi non l'hanno ricevuto;</a:t>
            </a:r>
            <a:r>
              <a:rPr lang="es-ES" dirty="0" smtClean="0"/>
              <a:t>” </a:t>
            </a:r>
            <a:r>
              <a:rPr lang="es-ES" dirty="0"/>
              <a:t>(1:11). Cristo, </a:t>
            </a:r>
            <a:r>
              <a:rPr lang="es-ES" dirty="0" err="1" smtClean="0"/>
              <a:t>il</a:t>
            </a:r>
            <a:r>
              <a:rPr lang="es-ES" dirty="0" smtClean="0"/>
              <a:t> </a:t>
            </a:r>
            <a:r>
              <a:rPr lang="es-ES" dirty="0" err="1" smtClean="0"/>
              <a:t>Messia</a:t>
            </a:r>
            <a:r>
              <a:rPr lang="es-ES" dirty="0" smtClean="0"/>
              <a:t>, </a:t>
            </a:r>
            <a:r>
              <a:rPr lang="es-ES" dirty="0" err="1" smtClean="0"/>
              <a:t>il</a:t>
            </a:r>
            <a:r>
              <a:rPr lang="es-ES" dirty="0" smtClean="0"/>
              <a:t> Re, è </a:t>
            </a:r>
            <a:r>
              <a:rPr lang="es-ES" dirty="0" err="1" smtClean="0"/>
              <a:t>venuto</a:t>
            </a:r>
            <a:r>
              <a:rPr lang="es-ES" dirty="0" smtClean="0"/>
              <a:t> per </a:t>
            </a:r>
            <a:r>
              <a:rPr lang="es-ES" dirty="0" err="1" smtClean="0"/>
              <a:t>appropriarsi</a:t>
            </a:r>
            <a:r>
              <a:rPr lang="es-ES" dirty="0" smtClean="0"/>
              <a:t> di </a:t>
            </a:r>
            <a:r>
              <a:rPr lang="es-ES" dirty="0" err="1" smtClean="0"/>
              <a:t>ciò</a:t>
            </a:r>
            <a:r>
              <a:rPr lang="es-ES" dirty="0" smtClean="0"/>
              <a:t> che </a:t>
            </a:r>
            <a:r>
              <a:rPr lang="es-ES" dirty="0" err="1" smtClean="0"/>
              <a:t>gli</a:t>
            </a:r>
            <a:r>
              <a:rPr lang="es-ES" dirty="0" smtClean="0"/>
              <a:t> </a:t>
            </a:r>
            <a:r>
              <a:rPr lang="es-ES" dirty="0" err="1" smtClean="0"/>
              <a:t>apparteneva</a:t>
            </a:r>
            <a:r>
              <a:rPr lang="es-ES" dirty="0" smtClean="0"/>
              <a:t>, </a:t>
            </a:r>
            <a:r>
              <a:rPr lang="es-ES" dirty="0" err="1" smtClean="0"/>
              <a:t>il</a:t>
            </a:r>
            <a:r>
              <a:rPr lang="es-ES" dirty="0" smtClean="0"/>
              <a:t> </a:t>
            </a:r>
            <a:r>
              <a:rPr lang="es-ES" dirty="0" err="1" smtClean="0"/>
              <a:t>suo</a:t>
            </a:r>
            <a:r>
              <a:rPr lang="es-ES" dirty="0" smtClean="0"/>
              <a:t> </a:t>
            </a:r>
            <a:r>
              <a:rPr lang="es-ES" dirty="0" err="1" smtClean="0"/>
              <a:t>regno</a:t>
            </a:r>
            <a:r>
              <a:rPr lang="es-ES" dirty="0" smtClean="0"/>
              <a:t>. (</a:t>
            </a:r>
            <a:r>
              <a:rPr lang="es-ES" dirty="0" err="1" smtClean="0"/>
              <a:t>Platt</a:t>
            </a:r>
            <a:r>
              <a:rPr lang="es-ES" dirty="0" smtClean="0"/>
              <a:t>)</a:t>
            </a:r>
            <a:endParaRPr lang="es-ES" dirty="0"/>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26</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10" name="Rectangle 2"/>
          <p:cNvSpPr>
            <a:spLocks noGrp="1" noChangeArrowheads="1"/>
          </p:cNvSpPr>
          <p:nvPr>
            <p:ph type="title"/>
          </p:nvPr>
        </p:nvSpPr>
        <p:spPr>
          <a:xfrm>
            <a:off x="1447800" y="304800"/>
            <a:ext cx="6908800" cy="1462087"/>
          </a:xfrm>
        </p:spPr>
        <p:txBody>
          <a:bodyPr/>
          <a:lstStyle/>
          <a:p>
            <a:pPr marL="742950" indent="-742950">
              <a:spcAft>
                <a:spcPts val="600"/>
              </a:spcAft>
              <a:buFont typeface="+mj-lt"/>
              <a:buAutoNum type="arabicPeriod" startAt="3"/>
            </a:pPr>
            <a:r>
              <a:rPr lang="en-US" dirty="0" smtClean="0"/>
              <a:t>Il </a:t>
            </a:r>
            <a:r>
              <a:rPr lang="es-PR" dirty="0" smtClean="0"/>
              <a:t>Verbo </a:t>
            </a:r>
            <a:r>
              <a:rPr lang="en-US" dirty="0" smtClean="0"/>
              <a:t>e </a:t>
            </a:r>
            <a:r>
              <a:rPr lang="en-US" dirty="0" err="1" smtClean="0"/>
              <a:t>l’uomo</a:t>
            </a:r>
            <a:r>
              <a:rPr lang="en-US" dirty="0" smtClean="0"/>
              <a:t> </a:t>
            </a:r>
            <a:r>
              <a:rPr lang="es-PR" dirty="0" smtClean="0"/>
              <a:t>(Giovanni 1:9-13)</a:t>
            </a:r>
          </a:p>
        </p:txBody>
      </p:sp>
    </p:spTree>
    <p:extLst>
      <p:ext uri="{BB962C8B-B14F-4D97-AF65-F5344CB8AC3E}">
        <p14:creationId xmlns:p14="http://schemas.microsoft.com/office/powerpoint/2010/main" val="2506391293"/>
      </p:ext>
    </p:extLst>
  </p:cSld>
  <p:clrMapOvr>
    <a:masterClrMapping/>
  </p:clrMapOvr>
  <p:transition spd="slow">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a:spLocks noGrp="1"/>
          </p:cNvSpPr>
          <p:nvPr>
            <p:ph idx="1"/>
          </p:nvPr>
        </p:nvSpPr>
        <p:spPr>
          <a:xfrm>
            <a:off x="76200" y="1905000"/>
            <a:ext cx="8686800" cy="4114800"/>
          </a:xfrm>
        </p:spPr>
        <p:txBody>
          <a:bodyPr/>
          <a:lstStyle/>
          <a:p>
            <a:r>
              <a:rPr lang="es-ES" u="sng" dirty="0" err="1" smtClean="0"/>
              <a:t>Ciò</a:t>
            </a:r>
            <a:r>
              <a:rPr lang="es-ES" u="sng" dirty="0" smtClean="0"/>
              <a:t> che è negativo.</a:t>
            </a:r>
            <a:r>
              <a:rPr lang="es-ES" dirty="0" smtClean="0"/>
              <a:t> </a:t>
            </a:r>
          </a:p>
          <a:p>
            <a:pPr lvl="1"/>
            <a:r>
              <a:rPr lang="es-ES" dirty="0" err="1" smtClean="0"/>
              <a:t>Tuttavia</a:t>
            </a:r>
            <a:r>
              <a:rPr lang="es-ES" dirty="0" smtClean="0"/>
              <a:t>, </a:t>
            </a:r>
            <a:r>
              <a:rPr lang="es-ES" dirty="0" err="1" smtClean="0"/>
              <a:t>gli</a:t>
            </a:r>
            <a:r>
              <a:rPr lang="es-ES" dirty="0" smtClean="0"/>
              <a:t> </a:t>
            </a:r>
            <a:r>
              <a:rPr lang="es-ES" dirty="0" err="1" smtClean="0"/>
              <a:t>ebrei</a:t>
            </a:r>
            <a:r>
              <a:rPr lang="es-ES" dirty="0" smtClean="0"/>
              <a:t> di </a:t>
            </a:r>
            <a:r>
              <a:rPr lang="es-ES" dirty="0" err="1" smtClean="0"/>
              <a:t>quel</a:t>
            </a:r>
            <a:r>
              <a:rPr lang="es-ES" dirty="0" smtClean="0"/>
              <a:t> tempo, </a:t>
            </a:r>
            <a:r>
              <a:rPr lang="es-ES" dirty="0" err="1" smtClean="0"/>
              <a:t>ciechi</a:t>
            </a:r>
            <a:r>
              <a:rPr lang="es-ES" dirty="0" smtClean="0"/>
              <a:t> </a:t>
            </a:r>
            <a:r>
              <a:rPr lang="es-ES" dirty="0" err="1" smtClean="0"/>
              <a:t>ed</a:t>
            </a:r>
            <a:r>
              <a:rPr lang="es-ES" dirty="0" smtClean="0"/>
              <a:t> </a:t>
            </a:r>
            <a:r>
              <a:rPr lang="es-ES" dirty="0" err="1" smtClean="0"/>
              <a:t>ostinati</a:t>
            </a:r>
            <a:r>
              <a:rPr lang="es-ES" dirty="0" smtClean="0"/>
              <a:t>, </a:t>
            </a:r>
            <a:r>
              <a:rPr lang="es-ES" dirty="0" err="1" smtClean="0"/>
              <a:t>hanno</a:t>
            </a:r>
            <a:r>
              <a:rPr lang="es-ES" dirty="0" smtClean="0"/>
              <a:t> </a:t>
            </a:r>
            <a:r>
              <a:rPr lang="es-ES" dirty="0" err="1" smtClean="0"/>
              <a:t>optato</a:t>
            </a:r>
            <a:r>
              <a:rPr lang="es-ES" dirty="0" smtClean="0"/>
              <a:t> per non </a:t>
            </a:r>
            <a:r>
              <a:rPr lang="es-ES" dirty="0" err="1" smtClean="0"/>
              <a:t>essere</a:t>
            </a:r>
            <a:r>
              <a:rPr lang="es-ES" dirty="0" smtClean="0"/>
              <a:t> i </a:t>
            </a:r>
            <a:r>
              <a:rPr lang="es-ES" dirty="0" err="1" smtClean="0"/>
              <a:t>suoi</a:t>
            </a:r>
            <a:r>
              <a:rPr lang="es-ES" dirty="0" smtClean="0"/>
              <a:t> </a:t>
            </a:r>
            <a:r>
              <a:rPr lang="es-ES" dirty="0" err="1" smtClean="0"/>
              <a:t>sudditi</a:t>
            </a:r>
            <a:r>
              <a:rPr lang="es-ES" dirty="0" smtClean="0"/>
              <a:t>. </a:t>
            </a:r>
          </a:p>
          <a:p>
            <a:pPr lvl="1"/>
            <a:r>
              <a:rPr lang="es-ES" dirty="0" smtClean="0"/>
              <a:t>In </a:t>
            </a:r>
            <a:r>
              <a:rPr lang="es-ES" dirty="0" err="1" smtClean="0"/>
              <a:t>appena</a:t>
            </a:r>
            <a:r>
              <a:rPr lang="es-ES" dirty="0" smtClean="0"/>
              <a:t> 11 </a:t>
            </a:r>
            <a:r>
              <a:rPr lang="es-ES" dirty="0" err="1" smtClean="0"/>
              <a:t>versetti</a:t>
            </a:r>
            <a:r>
              <a:rPr lang="es-ES" dirty="0" smtClean="0"/>
              <a:t> </a:t>
            </a:r>
            <a:r>
              <a:rPr lang="es-ES" dirty="0"/>
              <a:t>del </a:t>
            </a:r>
            <a:r>
              <a:rPr lang="es-ES" dirty="0" smtClean="0"/>
              <a:t>primo </a:t>
            </a:r>
            <a:r>
              <a:rPr lang="es-ES" dirty="0" err="1" smtClean="0"/>
              <a:t>capitolo</a:t>
            </a:r>
            <a:r>
              <a:rPr lang="es-ES" dirty="0" smtClean="0"/>
              <a:t> di Giovanni, </a:t>
            </a:r>
            <a:r>
              <a:rPr lang="es-ES" dirty="0" err="1" smtClean="0"/>
              <a:t>abbiamo</a:t>
            </a:r>
            <a:r>
              <a:rPr lang="es-ES" dirty="0" smtClean="0"/>
              <a:t> </a:t>
            </a:r>
            <a:r>
              <a:rPr lang="es-ES" dirty="0" err="1" smtClean="0"/>
              <a:t>tre</a:t>
            </a:r>
            <a:r>
              <a:rPr lang="es-ES" dirty="0" smtClean="0"/>
              <a:t> </a:t>
            </a:r>
            <a:r>
              <a:rPr lang="es-ES" dirty="0" err="1" smtClean="0"/>
              <a:t>referenze</a:t>
            </a:r>
            <a:r>
              <a:rPr lang="es-ES" dirty="0" smtClean="0"/>
              <a:t> </a:t>
            </a:r>
            <a:r>
              <a:rPr lang="es-ES" dirty="0"/>
              <a:t>al </a:t>
            </a:r>
            <a:r>
              <a:rPr lang="es-ES" dirty="0" err="1" smtClean="0"/>
              <a:t>rifiuto</a:t>
            </a:r>
            <a:r>
              <a:rPr lang="es-ES" dirty="0" smtClean="0"/>
              <a:t> </a:t>
            </a:r>
            <a:r>
              <a:rPr lang="es-ES" dirty="0"/>
              <a:t>(</a:t>
            </a:r>
            <a:r>
              <a:rPr lang="es-ES" dirty="0">
                <a:solidFill>
                  <a:schemeClr val="tx2"/>
                </a:solidFill>
              </a:rPr>
              <a:t>1:5,10,11</a:t>
            </a:r>
            <a:r>
              <a:rPr lang="es-ES" dirty="0"/>
              <a:t>), tema importante </a:t>
            </a:r>
            <a:r>
              <a:rPr lang="es-ES" dirty="0" smtClean="0"/>
              <a:t>in </a:t>
            </a:r>
            <a:r>
              <a:rPr lang="es-ES" dirty="0" err="1" smtClean="0"/>
              <a:t>quasi</a:t>
            </a:r>
            <a:r>
              <a:rPr lang="es-ES" dirty="0" smtClean="0"/>
              <a:t> </a:t>
            </a:r>
            <a:r>
              <a:rPr lang="es-ES" dirty="0" err="1" smtClean="0"/>
              <a:t>tutto</a:t>
            </a:r>
            <a:r>
              <a:rPr lang="es-ES" dirty="0" smtClean="0"/>
              <a:t> </a:t>
            </a:r>
            <a:r>
              <a:rPr lang="es-ES" dirty="0" err="1" smtClean="0"/>
              <a:t>il</a:t>
            </a:r>
            <a:r>
              <a:rPr lang="es-ES" dirty="0" smtClean="0"/>
              <a:t> </a:t>
            </a:r>
            <a:r>
              <a:rPr lang="es-ES" dirty="0"/>
              <a:t>resto del libro</a:t>
            </a:r>
            <a:r>
              <a:rPr lang="es-ES" dirty="0" smtClean="0"/>
              <a:t>. (</a:t>
            </a:r>
            <a:r>
              <a:rPr lang="es-ES" dirty="0" err="1" smtClean="0"/>
              <a:t>Platt</a:t>
            </a:r>
            <a:r>
              <a:rPr lang="es-ES" dirty="0" smtClean="0"/>
              <a:t>)</a:t>
            </a:r>
            <a:endParaRPr lang="es-ES" dirty="0"/>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27</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10" name="Rectangle 2"/>
          <p:cNvSpPr>
            <a:spLocks noGrp="1" noChangeArrowheads="1"/>
          </p:cNvSpPr>
          <p:nvPr>
            <p:ph type="title"/>
          </p:nvPr>
        </p:nvSpPr>
        <p:spPr>
          <a:xfrm>
            <a:off x="1447800" y="304800"/>
            <a:ext cx="6908800" cy="1462087"/>
          </a:xfrm>
        </p:spPr>
        <p:txBody>
          <a:bodyPr/>
          <a:lstStyle/>
          <a:p>
            <a:pPr marL="742950" indent="-742950">
              <a:spcAft>
                <a:spcPts val="600"/>
              </a:spcAft>
              <a:buFont typeface="+mj-lt"/>
              <a:buAutoNum type="arabicPeriod" startAt="3"/>
            </a:pPr>
            <a:r>
              <a:rPr lang="en-US" dirty="0" smtClean="0"/>
              <a:t>Il </a:t>
            </a:r>
            <a:r>
              <a:rPr lang="es-PR" dirty="0" smtClean="0"/>
              <a:t>Verbo </a:t>
            </a:r>
            <a:r>
              <a:rPr lang="en-US" dirty="0" smtClean="0"/>
              <a:t>e </a:t>
            </a:r>
            <a:r>
              <a:rPr lang="en-US" dirty="0" err="1" smtClean="0"/>
              <a:t>l’uomo</a:t>
            </a:r>
            <a:r>
              <a:rPr lang="en-US" dirty="0" smtClean="0"/>
              <a:t> </a:t>
            </a:r>
            <a:r>
              <a:rPr lang="es-PR" dirty="0" smtClean="0"/>
              <a:t>(Giovanni 1:9-13)</a:t>
            </a:r>
          </a:p>
        </p:txBody>
      </p:sp>
    </p:spTree>
    <p:extLst>
      <p:ext uri="{BB962C8B-B14F-4D97-AF65-F5344CB8AC3E}">
        <p14:creationId xmlns:p14="http://schemas.microsoft.com/office/powerpoint/2010/main" val="4232441915"/>
      </p:ext>
    </p:extLst>
  </p:cSld>
  <p:clrMapOvr>
    <a:masterClrMapping/>
  </p:clrMapOvr>
  <p:transition spd="slow">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a:spLocks noGrp="1"/>
          </p:cNvSpPr>
          <p:nvPr>
            <p:ph idx="1"/>
          </p:nvPr>
        </p:nvSpPr>
        <p:spPr>
          <a:xfrm>
            <a:off x="76200" y="1981200"/>
            <a:ext cx="8686800" cy="4114800"/>
          </a:xfrm>
        </p:spPr>
        <p:txBody>
          <a:bodyPr/>
          <a:lstStyle/>
          <a:p>
            <a:pPr>
              <a:buNone/>
            </a:pPr>
            <a:r>
              <a:rPr lang="es-ES" sz="4000" dirty="0" smtClean="0"/>
              <a:t>	</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28</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10" name="Rectangle 2"/>
          <p:cNvSpPr>
            <a:spLocks noGrp="1" noChangeArrowheads="1"/>
          </p:cNvSpPr>
          <p:nvPr>
            <p:ph type="title"/>
          </p:nvPr>
        </p:nvSpPr>
        <p:spPr>
          <a:xfrm>
            <a:off x="1447800" y="304800"/>
            <a:ext cx="6908800" cy="1462087"/>
          </a:xfrm>
        </p:spPr>
        <p:txBody>
          <a:bodyPr/>
          <a:lstStyle/>
          <a:p>
            <a:pPr marL="742950" indent="-742950">
              <a:spcAft>
                <a:spcPts val="600"/>
              </a:spcAft>
              <a:buFont typeface="+mj-lt"/>
              <a:buAutoNum type="arabicPeriod" startAt="4"/>
            </a:pPr>
            <a:r>
              <a:rPr lang="en-US" dirty="0"/>
              <a:t>I</a:t>
            </a:r>
            <a:r>
              <a:rPr lang="en-US" dirty="0" smtClean="0"/>
              <a:t>l </a:t>
            </a:r>
            <a:r>
              <a:rPr lang="es-PR" dirty="0" smtClean="0"/>
              <a:t>Verbo </a:t>
            </a:r>
            <a:r>
              <a:rPr lang="en-US" dirty="0" err="1" smtClean="0"/>
              <a:t>si</a:t>
            </a:r>
            <a:r>
              <a:rPr lang="en-US" dirty="0" smtClean="0"/>
              <a:t> </a:t>
            </a:r>
            <a:r>
              <a:rPr lang="es-PR" dirty="0" err="1" smtClean="0"/>
              <a:t>incarna</a:t>
            </a:r>
            <a:r>
              <a:rPr lang="en-US" dirty="0" smtClean="0"/>
              <a:t> </a:t>
            </a:r>
            <a:r>
              <a:rPr lang="es-PR" dirty="0" smtClean="0"/>
              <a:t>(Giovanni 1:14, 16-18)</a:t>
            </a: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Effect>
                      <a14:brightnessContrast bright="18000" contrast="20000"/>
                    </a14:imgEffect>
                  </a14:imgLayer>
                </a14:imgProps>
              </a:ext>
              <a:ext uri="{28A0092B-C50C-407E-A947-70E740481C1C}">
                <a14:useLocalDpi xmlns:a14="http://schemas.microsoft.com/office/drawing/2010/main" val="0"/>
              </a:ext>
            </a:extLst>
          </a:blip>
          <a:srcRect b="25438"/>
          <a:stretch/>
        </p:blipFill>
        <p:spPr>
          <a:xfrm>
            <a:off x="-680" y="1766887"/>
            <a:ext cx="9144680" cy="5091114"/>
          </a:xfrm>
          <a:prstGeom prst="rect">
            <a:avLst/>
          </a:prstGeom>
        </p:spPr>
      </p:pic>
    </p:spTree>
    <p:extLst>
      <p:ext uri="{BB962C8B-B14F-4D97-AF65-F5344CB8AC3E}">
        <p14:creationId xmlns:p14="http://schemas.microsoft.com/office/powerpoint/2010/main" val="880586333"/>
      </p:ext>
    </p:extLst>
  </p:cSld>
  <p:clrMapOvr>
    <a:masterClrMapping/>
  </p:clrMapOvr>
  <p:transition spd="slow">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a:spLocks noGrp="1"/>
          </p:cNvSpPr>
          <p:nvPr>
            <p:ph idx="1"/>
          </p:nvPr>
        </p:nvSpPr>
        <p:spPr>
          <a:xfrm>
            <a:off x="228600" y="2133600"/>
            <a:ext cx="8686800" cy="4724400"/>
          </a:xfrm>
        </p:spPr>
        <p:txBody>
          <a:bodyPr/>
          <a:lstStyle/>
          <a:p>
            <a:pPr marL="0" indent="0">
              <a:buNone/>
            </a:pPr>
            <a:r>
              <a:rPr lang="es-ES" sz="2600" dirty="0" smtClean="0"/>
              <a:t>“</a:t>
            </a:r>
            <a:r>
              <a:rPr lang="it-IT" sz="2600" dirty="0" smtClean="0"/>
              <a:t>E la Parola è diventata carne e ha abitato per un tempo fra di noi, piena di grazia e di verità; e noi abbiamo contemplato la sua gloria, gloria come di unigenito dal Padre.”</a:t>
            </a:r>
          </a:p>
          <a:p>
            <a:pPr marL="0" indent="0">
              <a:buNone/>
            </a:pPr>
            <a:r>
              <a:rPr lang="es-ES" sz="2600" dirty="0" smtClean="0"/>
              <a:t>(</a:t>
            </a:r>
            <a:r>
              <a:rPr lang="es-ES" sz="2600" dirty="0" smtClean="0">
                <a:solidFill>
                  <a:schemeClr val="tx2"/>
                </a:solidFill>
              </a:rPr>
              <a:t>v.14</a:t>
            </a:r>
            <a:r>
              <a:rPr lang="es-ES" sz="2600" dirty="0" smtClean="0"/>
              <a:t>)</a:t>
            </a:r>
            <a:endParaRPr lang="es-ES" sz="2600" dirty="0"/>
          </a:p>
          <a:p>
            <a:pPr marL="0" indent="0">
              <a:buNone/>
            </a:pPr>
            <a:r>
              <a:rPr lang="es-ES" sz="2600" dirty="0" smtClean="0"/>
              <a:t>“</a:t>
            </a:r>
            <a:r>
              <a:rPr lang="it-IT" sz="2600" dirty="0" smtClean="0"/>
              <a:t>Infatti, dalla sua pienezza noi tutti abbiamo ricevuto grazia su grazia"». Poiché la legge è stata data per mezzo di Mosè; la grazia e la verità sono venute per mezzo di Gesù Cristo. Nessuno ha mai visto Dio; l'unigenito Dio, che è nel seno del Padre, è quello che l'ha fatto conoscere.</a:t>
            </a:r>
            <a:r>
              <a:rPr lang="es-ES" sz="2600" dirty="0" smtClean="0"/>
              <a:t>” (</a:t>
            </a:r>
            <a:r>
              <a:rPr lang="es-ES" sz="2600" dirty="0" smtClean="0">
                <a:solidFill>
                  <a:schemeClr val="tx2"/>
                </a:solidFill>
              </a:rPr>
              <a:t>vv.16–18</a:t>
            </a:r>
            <a:r>
              <a:rPr lang="es-ES" sz="2600" dirty="0" smtClean="0"/>
              <a:t>) </a:t>
            </a:r>
            <a:endParaRPr lang="es-ES" sz="2600" dirty="0"/>
          </a:p>
          <a:p>
            <a:pPr marL="0" indent="0">
              <a:buNone/>
            </a:pPr>
            <a:endParaRPr lang="es-ES" sz="2600" dirty="0"/>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29</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12" name="Rectangle 2"/>
          <p:cNvSpPr>
            <a:spLocks noGrp="1" noChangeArrowheads="1"/>
          </p:cNvSpPr>
          <p:nvPr>
            <p:ph type="title"/>
          </p:nvPr>
        </p:nvSpPr>
        <p:spPr>
          <a:xfrm>
            <a:off x="1447800" y="304800"/>
            <a:ext cx="6908800" cy="1462087"/>
          </a:xfrm>
        </p:spPr>
        <p:txBody>
          <a:bodyPr/>
          <a:lstStyle/>
          <a:p>
            <a:pPr marL="742950" indent="-742950">
              <a:spcAft>
                <a:spcPts val="600"/>
              </a:spcAft>
              <a:buFont typeface="+mj-lt"/>
              <a:buAutoNum type="arabicPeriod" startAt="4"/>
            </a:pPr>
            <a:r>
              <a:rPr lang="en-US" dirty="0" smtClean="0"/>
              <a:t>Il </a:t>
            </a:r>
            <a:r>
              <a:rPr lang="es-PR" dirty="0" smtClean="0"/>
              <a:t>Verbo </a:t>
            </a:r>
            <a:r>
              <a:rPr lang="en-US" dirty="0" err="1" smtClean="0"/>
              <a:t>si</a:t>
            </a:r>
            <a:r>
              <a:rPr lang="en-US" dirty="0" smtClean="0"/>
              <a:t> </a:t>
            </a:r>
            <a:r>
              <a:rPr lang="es-PR" dirty="0" err="1" smtClean="0"/>
              <a:t>incarna</a:t>
            </a:r>
            <a:r>
              <a:rPr lang="en-US" dirty="0" smtClean="0"/>
              <a:t> </a:t>
            </a:r>
            <a:r>
              <a:rPr lang="es-PR" dirty="0" smtClean="0"/>
              <a:t>(Giovanni 1:14, 16-18)</a:t>
            </a:r>
          </a:p>
        </p:txBody>
      </p:sp>
    </p:spTree>
    <p:extLst>
      <p:ext uri="{BB962C8B-B14F-4D97-AF65-F5344CB8AC3E}">
        <p14:creationId xmlns:p14="http://schemas.microsoft.com/office/powerpoint/2010/main" val="2068184992"/>
      </p:ext>
    </p:extLst>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smtClean="0"/>
              <a:t>Versetto </a:t>
            </a:r>
            <a:r>
              <a:rPr lang="es-PR" dirty="0" err="1" smtClean="0"/>
              <a:t>chiave</a:t>
            </a:r>
            <a:endParaRPr lang="es-PR" dirty="0"/>
          </a:p>
        </p:txBody>
      </p:sp>
      <p:sp>
        <p:nvSpPr>
          <p:cNvPr id="6" name="Content Placeholder 5"/>
          <p:cNvSpPr>
            <a:spLocks noGrp="1"/>
          </p:cNvSpPr>
          <p:nvPr>
            <p:ph idx="1"/>
          </p:nvPr>
        </p:nvSpPr>
        <p:spPr>
          <a:xfrm>
            <a:off x="457200" y="2286000"/>
            <a:ext cx="8229600" cy="2362200"/>
          </a:xfrm>
        </p:spPr>
        <p:txBody>
          <a:bodyPr/>
          <a:lstStyle/>
          <a:p>
            <a:pPr marL="0" indent="0">
              <a:buNone/>
            </a:pPr>
            <a:r>
              <a:rPr lang="es-ES" dirty="0" smtClean="0"/>
              <a:t>“</a:t>
            </a:r>
            <a:r>
              <a:rPr lang="it-IT" dirty="0" smtClean="0"/>
              <a:t>E la Parola è diventata carne e ha abitato per un tempo fra di noi, piena di grazia e di verità; e noi abbiamo contemplato la sua gloria, gloria come di unigenito dal Padre.</a:t>
            </a:r>
            <a:r>
              <a:rPr lang="es-ES" dirty="0" smtClean="0"/>
              <a:t>” (</a:t>
            </a:r>
            <a:r>
              <a:rPr lang="es-ES" dirty="0" smtClean="0">
                <a:solidFill>
                  <a:schemeClr val="tx2"/>
                </a:solidFill>
              </a:rPr>
              <a:t>Giovanni </a:t>
            </a:r>
            <a:r>
              <a:rPr lang="es-ES" dirty="0">
                <a:solidFill>
                  <a:schemeClr val="tx2"/>
                </a:solidFill>
              </a:rPr>
              <a:t>1.14, </a:t>
            </a:r>
            <a:r>
              <a:rPr lang="es-ES" dirty="0" smtClean="0">
                <a:solidFill>
                  <a:schemeClr val="tx2"/>
                </a:solidFill>
              </a:rPr>
              <a:t>NVR</a:t>
            </a:r>
            <a:r>
              <a:rPr lang="es-ES" dirty="0" smtClean="0"/>
              <a:t>) </a:t>
            </a:r>
            <a:endParaRPr lang="es-ES" dirty="0"/>
          </a:p>
          <a:p>
            <a:pPr marL="0" indent="0">
              <a:buNone/>
            </a:pPr>
            <a:endParaRPr lang="es-ES" dirty="0"/>
          </a:p>
        </p:txBody>
      </p:sp>
      <p:sp>
        <p:nvSpPr>
          <p:cNvPr id="5" name="Slide Number Placeholder 4"/>
          <p:cNvSpPr>
            <a:spLocks noGrp="1"/>
          </p:cNvSpPr>
          <p:nvPr>
            <p:ph type="sldNum" sz="quarter" idx="12"/>
          </p:nvPr>
        </p:nvSpPr>
        <p:spPr/>
        <p:txBody>
          <a:bodyPr/>
          <a:lstStyle/>
          <a:p>
            <a:pPr>
              <a:defRPr/>
            </a:pPr>
            <a:fld id="{01426BC6-9C44-4822-8B07-F963A8030F45}" type="slidenum">
              <a:rPr lang="en-US" smtClean="0"/>
              <a:pPr>
                <a:defRPr/>
              </a:pPr>
              <a:t>3</a:t>
            </a:fld>
            <a:endParaRPr lang="en-US"/>
          </a:p>
        </p:txBody>
      </p:sp>
    </p:spTree>
  </p:cSld>
  <p:clrMapOvr>
    <a:masterClrMapping/>
  </p:clrMapOvr>
  <p:transition spd="slow">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a:spLocks noGrp="1"/>
          </p:cNvSpPr>
          <p:nvPr>
            <p:ph idx="1"/>
          </p:nvPr>
        </p:nvSpPr>
        <p:spPr>
          <a:xfrm>
            <a:off x="76200" y="1828800"/>
            <a:ext cx="8686800" cy="5029200"/>
          </a:xfrm>
        </p:spPr>
        <p:txBody>
          <a:bodyPr/>
          <a:lstStyle/>
          <a:p>
            <a:r>
              <a:rPr lang="es-ES" b="1" i="1" dirty="0" smtClean="0"/>
              <a:t>La </a:t>
            </a:r>
            <a:r>
              <a:rPr lang="es-ES" b="1" i="1" dirty="0" err="1" smtClean="0"/>
              <a:t>incarnazione</a:t>
            </a:r>
            <a:r>
              <a:rPr lang="es-ES" b="1" i="1" dirty="0" smtClean="0"/>
              <a:t> del </a:t>
            </a:r>
            <a:r>
              <a:rPr lang="es-ES" b="1" i="1" dirty="0"/>
              <a:t>Verbo</a:t>
            </a:r>
          </a:p>
          <a:p>
            <a:pPr lvl="1"/>
            <a:r>
              <a:rPr lang="es-ES" dirty="0" err="1" smtClean="0"/>
              <a:t>Ciò</a:t>
            </a:r>
            <a:r>
              <a:rPr lang="es-ES" dirty="0" smtClean="0"/>
              <a:t> che è </a:t>
            </a:r>
            <a:r>
              <a:rPr lang="es-ES" dirty="0" err="1" smtClean="0"/>
              <a:t>più</a:t>
            </a:r>
            <a:r>
              <a:rPr lang="es-ES" dirty="0" smtClean="0"/>
              <a:t> significativo di </a:t>
            </a:r>
            <a:r>
              <a:rPr lang="es-ES" dirty="0" err="1" smtClean="0"/>
              <a:t>questa</a:t>
            </a:r>
            <a:r>
              <a:rPr lang="es-ES" dirty="0" smtClean="0"/>
              <a:t> </a:t>
            </a:r>
            <a:r>
              <a:rPr lang="es-ES" dirty="0" err="1" smtClean="0"/>
              <a:t>afirmazione</a:t>
            </a:r>
            <a:r>
              <a:rPr lang="es-ES" dirty="0" smtClean="0"/>
              <a:t>  [l</a:t>
            </a:r>
            <a:r>
              <a:rPr lang="it-IT" dirty="0" smtClean="0"/>
              <a:t>a Parola è diventata </a:t>
            </a:r>
            <a:r>
              <a:rPr lang="it-IT" i="1" dirty="0" smtClean="0"/>
              <a:t>carne</a:t>
            </a:r>
            <a:r>
              <a:rPr lang="it-IT" dirty="0" smtClean="0"/>
              <a:t> </a:t>
            </a:r>
            <a:r>
              <a:rPr lang="es-ES" dirty="0" smtClean="0"/>
              <a:t>]</a:t>
            </a:r>
            <a:r>
              <a:rPr lang="es-ES" i="1" dirty="0" smtClean="0"/>
              <a:t> </a:t>
            </a:r>
            <a:r>
              <a:rPr lang="es-ES" dirty="0" smtClean="0"/>
              <a:t>è  </a:t>
            </a:r>
            <a:r>
              <a:rPr lang="es-ES" dirty="0" err="1" smtClean="0"/>
              <a:t>l’enfasi</a:t>
            </a:r>
            <a:r>
              <a:rPr lang="es-ES" dirty="0" smtClean="0"/>
              <a:t> </a:t>
            </a:r>
            <a:r>
              <a:rPr lang="es-ES" dirty="0" err="1" smtClean="0"/>
              <a:t>nella</a:t>
            </a:r>
            <a:r>
              <a:rPr lang="es-ES" dirty="0" smtClean="0"/>
              <a:t> parola </a:t>
            </a:r>
            <a:r>
              <a:rPr lang="es-ES" dirty="0"/>
              <a:t>carne, </a:t>
            </a:r>
            <a:r>
              <a:rPr lang="es-ES" dirty="0" smtClean="0"/>
              <a:t>che si usa come </a:t>
            </a:r>
            <a:r>
              <a:rPr lang="es-ES" dirty="0" err="1" smtClean="0"/>
              <a:t>sinonimo</a:t>
            </a:r>
            <a:r>
              <a:rPr lang="es-ES" dirty="0" smtClean="0"/>
              <a:t> </a:t>
            </a:r>
            <a:r>
              <a:rPr lang="es-ES" dirty="0" err="1" smtClean="0"/>
              <a:t>dell</a:t>
            </a:r>
            <a:r>
              <a:rPr lang="es-ES" dirty="0" smtClean="0"/>
              <a:t>’ </a:t>
            </a:r>
            <a:r>
              <a:rPr lang="es-ES" dirty="0" err="1" smtClean="0"/>
              <a:t>umanità</a:t>
            </a:r>
            <a:r>
              <a:rPr lang="es-ES" dirty="0" smtClean="0"/>
              <a:t>. </a:t>
            </a:r>
          </a:p>
          <a:p>
            <a:pPr lvl="1"/>
            <a:r>
              <a:rPr lang="es-ES" dirty="0" err="1" smtClean="0"/>
              <a:t>Il</a:t>
            </a:r>
            <a:r>
              <a:rPr lang="es-ES" dirty="0" smtClean="0"/>
              <a:t> </a:t>
            </a:r>
            <a:r>
              <a:rPr lang="es-ES" dirty="0"/>
              <a:t>Verbo divino </a:t>
            </a:r>
            <a:r>
              <a:rPr lang="es-ES" dirty="0" smtClean="0"/>
              <a:t>è </a:t>
            </a:r>
            <a:r>
              <a:rPr lang="es-ES" dirty="0" err="1" smtClean="0"/>
              <a:t>diventato</a:t>
            </a:r>
            <a:r>
              <a:rPr lang="es-ES" dirty="0" smtClean="0"/>
              <a:t> </a:t>
            </a:r>
            <a:r>
              <a:rPr lang="es-ES" dirty="0" err="1" smtClean="0"/>
              <a:t>nel</a:t>
            </a:r>
            <a:r>
              <a:rPr lang="es-ES" dirty="0" smtClean="0"/>
              <a:t> </a:t>
            </a:r>
            <a:r>
              <a:rPr lang="es-ES" dirty="0" err="1" smtClean="0"/>
              <a:t>Gesù</a:t>
            </a:r>
            <a:r>
              <a:rPr lang="es-ES" dirty="0" smtClean="0"/>
              <a:t> </a:t>
            </a:r>
            <a:r>
              <a:rPr lang="es-ES" dirty="0" err="1" smtClean="0"/>
              <a:t>umano</a:t>
            </a:r>
            <a:r>
              <a:rPr lang="es-ES" dirty="0"/>
              <a:t>. </a:t>
            </a:r>
            <a:endParaRPr lang="es-ES" dirty="0" smtClean="0"/>
          </a:p>
          <a:p>
            <a:pPr lvl="1"/>
            <a:r>
              <a:rPr lang="es-ES" dirty="0" smtClean="0"/>
              <a:t>La </a:t>
            </a:r>
            <a:r>
              <a:rPr lang="es-ES" dirty="0"/>
              <a:t>frase </a:t>
            </a:r>
            <a:r>
              <a:rPr lang="es-ES" i="1" dirty="0" smtClean="0"/>
              <a:t>ha </a:t>
            </a:r>
            <a:r>
              <a:rPr lang="es-ES" i="1" dirty="0" err="1" smtClean="0"/>
              <a:t>abitato</a:t>
            </a:r>
            <a:r>
              <a:rPr lang="es-ES" i="1" dirty="0" smtClean="0"/>
              <a:t> </a:t>
            </a:r>
            <a:r>
              <a:rPr lang="es-ES" i="1" dirty="0" err="1" smtClean="0"/>
              <a:t>fra</a:t>
            </a:r>
            <a:r>
              <a:rPr lang="es-ES" i="1" dirty="0" smtClean="0"/>
              <a:t> </a:t>
            </a:r>
            <a:r>
              <a:rPr lang="es-ES" i="1" dirty="0" err="1" smtClean="0"/>
              <a:t>noi</a:t>
            </a:r>
            <a:r>
              <a:rPr lang="es-ES" i="1" dirty="0" smtClean="0"/>
              <a:t> </a:t>
            </a:r>
            <a:r>
              <a:rPr lang="es-ES" dirty="0" smtClean="0"/>
              <a:t>usa </a:t>
            </a:r>
            <a:r>
              <a:rPr lang="es-ES" dirty="0"/>
              <a:t>una </a:t>
            </a:r>
            <a:r>
              <a:rPr lang="es-ES" dirty="0" smtClean="0"/>
              <a:t>parola che è </a:t>
            </a:r>
            <a:r>
              <a:rPr lang="es-ES" dirty="0" err="1" smtClean="0"/>
              <a:t>collegata</a:t>
            </a:r>
            <a:r>
              <a:rPr lang="es-ES" dirty="0" smtClean="0"/>
              <a:t> col </a:t>
            </a:r>
            <a:r>
              <a:rPr lang="es-ES" dirty="0" err="1" smtClean="0"/>
              <a:t>tabernacolo</a:t>
            </a:r>
            <a:r>
              <a:rPr lang="es-ES" dirty="0" smtClean="0"/>
              <a:t> (</a:t>
            </a:r>
            <a:r>
              <a:rPr lang="es-ES" dirty="0" err="1" smtClean="0"/>
              <a:t>qualcosa</a:t>
            </a:r>
            <a:r>
              <a:rPr lang="es-ES" dirty="0" smtClean="0"/>
              <a:t> como“ ha </a:t>
            </a:r>
            <a:r>
              <a:rPr lang="es-ES" dirty="0" err="1" smtClean="0"/>
              <a:t>tabernacolato</a:t>
            </a:r>
            <a:r>
              <a:rPr lang="es-ES" dirty="0" smtClean="0"/>
              <a:t>”) </a:t>
            </a:r>
            <a:r>
              <a:rPr lang="es-ES" dirty="0"/>
              <a:t>e</a:t>
            </a:r>
            <a:r>
              <a:rPr lang="es-ES" dirty="0" smtClean="0"/>
              <a:t> porta </a:t>
            </a:r>
            <a:r>
              <a:rPr lang="es-ES" dirty="0" err="1" smtClean="0"/>
              <a:t>reminiscenze</a:t>
            </a:r>
            <a:r>
              <a:rPr lang="es-ES" dirty="0" smtClean="0"/>
              <a:t> di Dio </a:t>
            </a:r>
            <a:r>
              <a:rPr lang="es-ES" dirty="0" err="1" smtClean="0"/>
              <a:t>abitando</a:t>
            </a:r>
            <a:r>
              <a:rPr lang="es-ES" dirty="0" smtClean="0"/>
              <a:t> </a:t>
            </a:r>
            <a:r>
              <a:rPr lang="es-ES" dirty="0" err="1" smtClean="0"/>
              <a:t>fra</a:t>
            </a:r>
            <a:r>
              <a:rPr lang="es-ES" dirty="0" smtClean="0"/>
              <a:t> </a:t>
            </a:r>
            <a:r>
              <a:rPr lang="es-ES" dirty="0" err="1" smtClean="0"/>
              <a:t>il</a:t>
            </a:r>
            <a:r>
              <a:rPr lang="es-ES" dirty="0" smtClean="0"/>
              <a:t> </a:t>
            </a:r>
            <a:r>
              <a:rPr lang="es-ES" dirty="0" err="1" smtClean="0"/>
              <a:t>suo</a:t>
            </a:r>
            <a:r>
              <a:rPr lang="es-ES" dirty="0" smtClean="0"/>
              <a:t> </a:t>
            </a:r>
            <a:r>
              <a:rPr lang="es-ES" dirty="0" err="1" smtClean="0"/>
              <a:t>popolo</a:t>
            </a:r>
            <a:r>
              <a:rPr lang="es-ES" dirty="0" smtClean="0"/>
              <a:t> </a:t>
            </a:r>
            <a:r>
              <a:rPr lang="es-ES" dirty="0" err="1" smtClean="0"/>
              <a:t>nel</a:t>
            </a:r>
            <a:r>
              <a:rPr lang="es-ES" dirty="0" smtClean="0"/>
              <a:t> </a:t>
            </a:r>
            <a:r>
              <a:rPr lang="es-ES" dirty="0" err="1" smtClean="0"/>
              <a:t>tabernacolo</a:t>
            </a:r>
            <a:r>
              <a:rPr lang="es-ES" dirty="0" smtClean="0"/>
              <a:t> </a:t>
            </a:r>
            <a:r>
              <a:rPr lang="es-ES" dirty="0" err="1" smtClean="0"/>
              <a:t>nel</a:t>
            </a:r>
            <a:r>
              <a:rPr lang="es-ES" dirty="0" smtClean="0"/>
              <a:t> deserto</a:t>
            </a:r>
            <a:r>
              <a:rPr lang="es-ES" dirty="0"/>
              <a:t>. </a:t>
            </a:r>
            <a:r>
              <a:rPr lang="es-ES" dirty="0" smtClean="0"/>
              <a:t>(Carson)</a:t>
            </a:r>
            <a:endParaRPr lang="es-ES" dirty="0"/>
          </a:p>
        </p:txBody>
      </p:sp>
      <p:sp>
        <p:nvSpPr>
          <p:cNvPr id="4" name="Rectangle 13"/>
          <p:cNvSpPr>
            <a:spLocks noGrp="1" noChangeArrowheads="1"/>
          </p:cNvSpPr>
          <p:nvPr>
            <p:ph type="sldNum" sz="quarter" idx="12"/>
          </p:nvPr>
        </p:nvSpPr>
        <p:spPr>
          <a:xfrm>
            <a:off x="9982200" y="1295400"/>
            <a:ext cx="1905000" cy="457200"/>
          </a:xfrm>
        </p:spPr>
        <p:txBody>
          <a:bodyPr/>
          <a:lstStyle/>
          <a:p>
            <a:fld id="{16B09203-8026-47FB-8251-8C4838F7468D}" type="slidenum">
              <a:rPr lang="en-US" smtClean="0"/>
              <a:pPr/>
              <a:t>30</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12" name="Rectangle 2"/>
          <p:cNvSpPr>
            <a:spLocks noGrp="1" noChangeArrowheads="1"/>
          </p:cNvSpPr>
          <p:nvPr>
            <p:ph type="title"/>
          </p:nvPr>
        </p:nvSpPr>
        <p:spPr>
          <a:xfrm>
            <a:off x="1447800" y="304800"/>
            <a:ext cx="6908800" cy="1462087"/>
          </a:xfrm>
        </p:spPr>
        <p:txBody>
          <a:bodyPr/>
          <a:lstStyle/>
          <a:p>
            <a:pPr marL="742950" indent="-742950">
              <a:spcAft>
                <a:spcPts val="600"/>
              </a:spcAft>
              <a:buFont typeface="+mj-lt"/>
              <a:buAutoNum type="arabicPeriod" startAt="4"/>
            </a:pPr>
            <a:r>
              <a:rPr lang="en-US" dirty="0" smtClean="0"/>
              <a:t>Il </a:t>
            </a:r>
            <a:r>
              <a:rPr lang="es-PR" dirty="0" smtClean="0"/>
              <a:t>Verbo </a:t>
            </a:r>
            <a:r>
              <a:rPr lang="en-US" dirty="0" err="1" smtClean="0"/>
              <a:t>si</a:t>
            </a:r>
            <a:r>
              <a:rPr lang="en-US" dirty="0" smtClean="0"/>
              <a:t> </a:t>
            </a:r>
            <a:r>
              <a:rPr lang="es-PR" dirty="0" err="1" smtClean="0"/>
              <a:t>incarna</a:t>
            </a:r>
            <a:r>
              <a:rPr lang="en-US" dirty="0" smtClean="0"/>
              <a:t> </a:t>
            </a:r>
            <a:r>
              <a:rPr lang="es-PR" dirty="0" smtClean="0"/>
              <a:t>(Giovanni 1:14, 16-18)</a:t>
            </a:r>
          </a:p>
        </p:txBody>
      </p:sp>
    </p:spTree>
    <p:extLst>
      <p:ext uri="{BB962C8B-B14F-4D97-AF65-F5344CB8AC3E}">
        <p14:creationId xmlns:p14="http://schemas.microsoft.com/office/powerpoint/2010/main" val="3313226248"/>
      </p:ext>
    </p:extLst>
  </p:cSld>
  <p:clrMapOvr>
    <a:masterClrMapping/>
  </p:clrMapOvr>
  <p:transition spd="slow">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a:spLocks noGrp="1"/>
          </p:cNvSpPr>
          <p:nvPr>
            <p:ph idx="1"/>
          </p:nvPr>
        </p:nvSpPr>
        <p:spPr>
          <a:xfrm>
            <a:off x="76200" y="1905000"/>
            <a:ext cx="8686800" cy="4648200"/>
          </a:xfrm>
        </p:spPr>
        <p:txBody>
          <a:bodyPr/>
          <a:lstStyle/>
          <a:p>
            <a:r>
              <a:rPr lang="es-ES" b="1" i="1" dirty="0" smtClean="0"/>
              <a:t>La </a:t>
            </a:r>
            <a:r>
              <a:rPr lang="es-ES" b="1" i="1" dirty="0" err="1" smtClean="0"/>
              <a:t>incarnazione</a:t>
            </a:r>
            <a:r>
              <a:rPr lang="es-ES" b="1" i="1" dirty="0" smtClean="0"/>
              <a:t> del Verbo</a:t>
            </a:r>
          </a:p>
          <a:p>
            <a:pPr lvl="1"/>
            <a:r>
              <a:rPr lang="es-ES" dirty="0" smtClean="0"/>
              <a:t>Giovanni era </a:t>
            </a:r>
            <a:r>
              <a:rPr lang="es-ES" dirty="0" err="1" smtClean="0"/>
              <a:t>stato</a:t>
            </a:r>
            <a:r>
              <a:rPr lang="es-ES" dirty="0" smtClean="0"/>
              <a:t> </a:t>
            </a:r>
            <a:r>
              <a:rPr lang="es-ES" dirty="0" err="1" smtClean="0"/>
              <a:t>testimone</a:t>
            </a:r>
            <a:r>
              <a:rPr lang="es-ES" dirty="0" smtClean="0"/>
              <a:t> </a:t>
            </a:r>
            <a:r>
              <a:rPr lang="es-ES" dirty="0" err="1" smtClean="0"/>
              <a:t>oculare</a:t>
            </a:r>
            <a:r>
              <a:rPr lang="es-ES" dirty="0" smtClean="0"/>
              <a:t> </a:t>
            </a:r>
            <a:r>
              <a:rPr lang="es-ES" dirty="0" err="1" smtClean="0"/>
              <a:t>della</a:t>
            </a:r>
            <a:r>
              <a:rPr lang="es-ES" dirty="0" smtClean="0"/>
              <a:t> </a:t>
            </a:r>
            <a:r>
              <a:rPr lang="es-ES" i="1" dirty="0"/>
              <a:t>gloria</a:t>
            </a:r>
            <a:r>
              <a:rPr lang="es-ES" dirty="0"/>
              <a:t> </a:t>
            </a:r>
            <a:r>
              <a:rPr lang="es-ES" dirty="0" err="1" smtClean="0"/>
              <a:t>della</a:t>
            </a:r>
            <a:r>
              <a:rPr lang="es-ES" dirty="0" smtClean="0"/>
              <a:t> vita terrestre di </a:t>
            </a:r>
            <a:r>
              <a:rPr lang="es-ES" dirty="0" err="1" smtClean="0"/>
              <a:t>Gesù</a:t>
            </a:r>
            <a:r>
              <a:rPr lang="es-ES" dirty="0" smtClean="0"/>
              <a:t> </a:t>
            </a:r>
            <a:r>
              <a:rPr lang="es-ES" dirty="0"/>
              <a:t>(</a:t>
            </a:r>
            <a:r>
              <a:rPr lang="es-ES" dirty="0">
                <a:solidFill>
                  <a:schemeClr val="tx2"/>
                </a:solidFill>
              </a:rPr>
              <a:t>14b</a:t>
            </a:r>
            <a:r>
              <a:rPr lang="es-ES" dirty="0"/>
              <a:t>). </a:t>
            </a:r>
            <a:endParaRPr lang="es-ES" dirty="0" smtClean="0"/>
          </a:p>
          <a:p>
            <a:pPr lvl="1"/>
            <a:r>
              <a:rPr lang="es-ES" dirty="0" err="1" smtClean="0"/>
              <a:t>Questo</a:t>
            </a:r>
            <a:r>
              <a:rPr lang="es-ES" dirty="0" smtClean="0"/>
              <a:t> è </a:t>
            </a:r>
            <a:r>
              <a:rPr lang="es-ES" dirty="0" err="1" smtClean="0"/>
              <a:t>più</a:t>
            </a:r>
            <a:r>
              <a:rPr lang="es-ES" dirty="0" smtClean="0"/>
              <a:t> </a:t>
            </a:r>
            <a:r>
              <a:rPr lang="es-ES" dirty="0" err="1" smtClean="0"/>
              <a:t>probabile</a:t>
            </a:r>
            <a:r>
              <a:rPr lang="es-ES" dirty="0" smtClean="0"/>
              <a:t> di </a:t>
            </a:r>
            <a:r>
              <a:rPr lang="es-ES" dirty="0" err="1" smtClean="0"/>
              <a:t>supporre</a:t>
            </a:r>
            <a:r>
              <a:rPr lang="es-ES" dirty="0" smtClean="0"/>
              <a:t> che “</a:t>
            </a:r>
            <a:r>
              <a:rPr lang="es-ES" dirty="0" err="1" smtClean="0"/>
              <a:t>noi</a:t>
            </a:r>
            <a:r>
              <a:rPr lang="es-ES" dirty="0" smtClean="0"/>
              <a:t>” si </a:t>
            </a:r>
            <a:r>
              <a:rPr lang="es-ES" dirty="0" err="1" smtClean="0"/>
              <a:t>riferiva</a:t>
            </a:r>
            <a:r>
              <a:rPr lang="es-ES" dirty="0" smtClean="0"/>
              <a:t> </a:t>
            </a:r>
            <a:r>
              <a:rPr lang="es-ES" dirty="0" err="1" smtClean="0"/>
              <a:t>ai</a:t>
            </a:r>
            <a:r>
              <a:rPr lang="es-ES" dirty="0" smtClean="0"/>
              <a:t> </a:t>
            </a:r>
            <a:r>
              <a:rPr lang="es-ES" dirty="0" err="1" smtClean="0"/>
              <a:t>cristiani</a:t>
            </a:r>
            <a:r>
              <a:rPr lang="es-ES" dirty="0" smtClean="0"/>
              <a:t> </a:t>
            </a:r>
            <a:r>
              <a:rPr lang="es-ES" dirty="0"/>
              <a:t>i</a:t>
            </a:r>
            <a:r>
              <a:rPr lang="es-ES" dirty="0" smtClean="0"/>
              <a:t>n </a:t>
            </a:r>
            <a:r>
              <a:rPr lang="es-ES" dirty="0" err="1" smtClean="0"/>
              <a:t>generale</a:t>
            </a:r>
            <a:r>
              <a:rPr lang="es-ES" dirty="0" smtClean="0"/>
              <a:t> </a:t>
            </a:r>
            <a:r>
              <a:rPr lang="es-ES" dirty="0"/>
              <a:t>e</a:t>
            </a:r>
            <a:r>
              <a:rPr lang="es-ES" dirty="0" smtClean="0"/>
              <a:t> che </a:t>
            </a:r>
            <a:r>
              <a:rPr lang="es-ES" dirty="0"/>
              <a:t>la gloria </a:t>
            </a:r>
            <a:r>
              <a:rPr lang="es-ES" dirty="0" err="1" smtClean="0"/>
              <a:t>sia</a:t>
            </a:r>
            <a:r>
              <a:rPr lang="es-ES" dirty="0" smtClean="0"/>
              <a:t> </a:t>
            </a:r>
            <a:r>
              <a:rPr lang="es-ES" dirty="0"/>
              <a:t>la </a:t>
            </a:r>
            <a:r>
              <a:rPr lang="es-ES" i="1" dirty="0"/>
              <a:t>gloria</a:t>
            </a:r>
            <a:r>
              <a:rPr lang="es-ES" dirty="0"/>
              <a:t> </a:t>
            </a:r>
            <a:r>
              <a:rPr lang="es-ES" dirty="0" smtClean="0"/>
              <a:t>di </a:t>
            </a:r>
            <a:r>
              <a:rPr lang="es-ES" dirty="0" err="1" smtClean="0"/>
              <a:t>Gesù</a:t>
            </a:r>
            <a:r>
              <a:rPr lang="es-ES" dirty="0" smtClean="0"/>
              <a:t> dopo </a:t>
            </a:r>
            <a:r>
              <a:rPr lang="es-ES" dirty="0"/>
              <a:t>la </a:t>
            </a:r>
            <a:r>
              <a:rPr lang="es-ES" dirty="0" err="1" smtClean="0"/>
              <a:t>resurrezione</a:t>
            </a:r>
            <a:r>
              <a:rPr lang="es-ES" dirty="0" smtClean="0"/>
              <a:t>. </a:t>
            </a:r>
          </a:p>
          <a:p>
            <a:pPr lvl="1"/>
            <a:r>
              <a:rPr lang="es-ES" dirty="0" err="1" smtClean="0"/>
              <a:t>Il</a:t>
            </a:r>
            <a:r>
              <a:rPr lang="es-ES" dirty="0" smtClean="0"/>
              <a:t> contesto </a:t>
            </a:r>
            <a:r>
              <a:rPr lang="es-ES" dirty="0" err="1" smtClean="0"/>
              <a:t>esige</a:t>
            </a:r>
            <a:r>
              <a:rPr lang="es-ES" dirty="0" smtClean="0"/>
              <a:t> che </a:t>
            </a:r>
            <a:r>
              <a:rPr lang="es-ES" dirty="0" err="1" smtClean="0"/>
              <a:t>ci</a:t>
            </a:r>
            <a:r>
              <a:rPr lang="es-ES" dirty="0" smtClean="0"/>
              <a:t> </a:t>
            </a:r>
            <a:r>
              <a:rPr lang="es-ES" dirty="0" err="1" smtClean="0"/>
              <a:t>siano</a:t>
            </a:r>
            <a:r>
              <a:rPr lang="es-ES" dirty="0" smtClean="0"/>
              <a:t> </a:t>
            </a:r>
            <a:r>
              <a:rPr lang="es-ES" dirty="0" err="1" smtClean="0"/>
              <a:t>stati</a:t>
            </a:r>
            <a:r>
              <a:rPr lang="es-ES" dirty="0" smtClean="0"/>
              <a:t> </a:t>
            </a:r>
            <a:r>
              <a:rPr lang="es-ES" dirty="0" err="1" smtClean="0"/>
              <a:t>alcuni</a:t>
            </a:r>
            <a:r>
              <a:rPr lang="es-ES" dirty="0" smtClean="0"/>
              <a:t> che </a:t>
            </a:r>
            <a:r>
              <a:rPr lang="es-ES" dirty="0" err="1" smtClean="0"/>
              <a:t>veramente</a:t>
            </a:r>
            <a:r>
              <a:rPr lang="es-ES" dirty="0" smtClean="0"/>
              <a:t> </a:t>
            </a:r>
            <a:r>
              <a:rPr lang="es-ES" dirty="0" err="1" smtClean="0"/>
              <a:t>avevano</a:t>
            </a:r>
            <a:r>
              <a:rPr lang="es-ES" dirty="0" smtClean="0"/>
              <a:t> visto </a:t>
            </a:r>
            <a:r>
              <a:rPr lang="es-ES" dirty="0"/>
              <a:t>la gloria del Verbo </a:t>
            </a:r>
            <a:r>
              <a:rPr lang="es-ES" dirty="0" err="1" smtClean="0"/>
              <a:t>incarnato</a:t>
            </a:r>
            <a:r>
              <a:rPr lang="es-ES" dirty="0" smtClean="0"/>
              <a:t>. (Carson)</a:t>
            </a:r>
            <a:endParaRPr lang="es-ES" dirty="0"/>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31</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12" name="Rectangle 2"/>
          <p:cNvSpPr>
            <a:spLocks noGrp="1" noChangeArrowheads="1"/>
          </p:cNvSpPr>
          <p:nvPr>
            <p:ph type="title"/>
          </p:nvPr>
        </p:nvSpPr>
        <p:spPr>
          <a:xfrm>
            <a:off x="1447800" y="304800"/>
            <a:ext cx="6908800" cy="1462087"/>
          </a:xfrm>
        </p:spPr>
        <p:txBody>
          <a:bodyPr/>
          <a:lstStyle/>
          <a:p>
            <a:pPr marL="742950" indent="-742950">
              <a:spcAft>
                <a:spcPts val="600"/>
              </a:spcAft>
              <a:buFont typeface="+mj-lt"/>
              <a:buAutoNum type="arabicPeriod" startAt="4"/>
            </a:pPr>
            <a:r>
              <a:rPr lang="en-US" dirty="0" smtClean="0"/>
              <a:t>Il </a:t>
            </a:r>
            <a:r>
              <a:rPr lang="es-PR" dirty="0" smtClean="0"/>
              <a:t>Verbo </a:t>
            </a:r>
            <a:r>
              <a:rPr lang="en-US" dirty="0" err="1" smtClean="0"/>
              <a:t>si</a:t>
            </a:r>
            <a:r>
              <a:rPr lang="en-US" dirty="0" smtClean="0"/>
              <a:t> </a:t>
            </a:r>
            <a:r>
              <a:rPr lang="es-PR" dirty="0" err="1" smtClean="0"/>
              <a:t>incarna</a:t>
            </a:r>
            <a:r>
              <a:rPr lang="en-US" dirty="0" smtClean="0"/>
              <a:t> </a:t>
            </a:r>
            <a:r>
              <a:rPr lang="es-PR" dirty="0" smtClean="0"/>
              <a:t>(Giovanni 1:14, 16-18)</a:t>
            </a:r>
          </a:p>
        </p:txBody>
      </p:sp>
    </p:spTree>
    <p:extLst>
      <p:ext uri="{BB962C8B-B14F-4D97-AF65-F5344CB8AC3E}">
        <p14:creationId xmlns:p14="http://schemas.microsoft.com/office/powerpoint/2010/main" val="1588796860"/>
      </p:ext>
    </p:extLst>
  </p:cSld>
  <p:clrMapOvr>
    <a:masterClrMapping/>
  </p:clrMapOvr>
  <p:transition spd="slow">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a:spLocks noGrp="1"/>
          </p:cNvSpPr>
          <p:nvPr>
            <p:ph idx="1"/>
          </p:nvPr>
        </p:nvSpPr>
        <p:spPr>
          <a:xfrm>
            <a:off x="76200" y="1905000"/>
            <a:ext cx="8686800" cy="4114800"/>
          </a:xfrm>
        </p:spPr>
        <p:txBody>
          <a:bodyPr/>
          <a:lstStyle/>
          <a:p>
            <a:r>
              <a:rPr lang="es-ES" b="1" i="1" dirty="0" smtClean="0"/>
              <a:t>La </a:t>
            </a:r>
            <a:r>
              <a:rPr lang="es-ES" b="1" i="1" dirty="0" err="1" smtClean="0"/>
              <a:t>incarnazione</a:t>
            </a:r>
            <a:r>
              <a:rPr lang="es-ES" b="1" i="1" dirty="0" smtClean="0"/>
              <a:t> del Verbo</a:t>
            </a:r>
          </a:p>
          <a:p>
            <a:pPr lvl="1"/>
            <a:r>
              <a:rPr lang="es-ES" dirty="0" smtClean="0"/>
              <a:t>Si </a:t>
            </a:r>
            <a:r>
              <a:rPr lang="es-ES" dirty="0" err="1" smtClean="0"/>
              <a:t>può</a:t>
            </a:r>
            <a:r>
              <a:rPr lang="es-ES" dirty="0" smtClean="0"/>
              <a:t> </a:t>
            </a:r>
            <a:r>
              <a:rPr lang="es-ES" dirty="0" err="1" smtClean="0"/>
              <a:t>supporre</a:t>
            </a:r>
            <a:r>
              <a:rPr lang="es-ES" dirty="0" smtClean="0"/>
              <a:t> </a:t>
            </a:r>
            <a:r>
              <a:rPr lang="es-ES" dirty="0" err="1" smtClean="0"/>
              <a:t>un’allusione</a:t>
            </a:r>
            <a:r>
              <a:rPr lang="es-ES" dirty="0" smtClean="0"/>
              <a:t> </a:t>
            </a:r>
            <a:r>
              <a:rPr lang="es-ES" dirty="0" err="1" smtClean="0"/>
              <a:t>alla</a:t>
            </a:r>
            <a:r>
              <a:rPr lang="es-ES" dirty="0" smtClean="0"/>
              <a:t> </a:t>
            </a:r>
            <a:r>
              <a:rPr lang="es-ES" dirty="0" err="1" smtClean="0"/>
              <a:t>trasfigurazione</a:t>
            </a:r>
            <a:r>
              <a:rPr lang="es-ES" dirty="0" smtClean="0"/>
              <a:t>, </a:t>
            </a:r>
            <a:r>
              <a:rPr lang="es-ES" dirty="0" err="1" smtClean="0"/>
              <a:t>ma</a:t>
            </a:r>
            <a:r>
              <a:rPr lang="es-ES" dirty="0" smtClean="0"/>
              <a:t> è </a:t>
            </a:r>
            <a:r>
              <a:rPr lang="es-ES" dirty="0" err="1" smtClean="0"/>
              <a:t>più</a:t>
            </a:r>
            <a:r>
              <a:rPr lang="es-ES" dirty="0" smtClean="0"/>
              <a:t> </a:t>
            </a:r>
            <a:r>
              <a:rPr lang="es-ES" dirty="0" err="1" smtClean="0"/>
              <a:t>probabile</a:t>
            </a:r>
            <a:r>
              <a:rPr lang="es-ES" dirty="0" smtClean="0"/>
              <a:t> che </a:t>
            </a:r>
            <a:r>
              <a:rPr lang="es-ES" dirty="0"/>
              <a:t>la </a:t>
            </a:r>
            <a:r>
              <a:rPr lang="es-ES" i="1" dirty="0"/>
              <a:t>gloria</a:t>
            </a:r>
            <a:r>
              <a:rPr lang="es-ES" dirty="0"/>
              <a:t> </a:t>
            </a:r>
            <a:r>
              <a:rPr lang="es-ES" dirty="0" smtClean="0"/>
              <a:t>si </a:t>
            </a:r>
            <a:r>
              <a:rPr lang="es-ES" dirty="0" err="1" smtClean="0"/>
              <a:t>riferisce</a:t>
            </a:r>
            <a:r>
              <a:rPr lang="es-ES" dirty="0" smtClean="0"/>
              <a:t> </a:t>
            </a:r>
            <a:r>
              <a:rPr lang="es-ES" dirty="0"/>
              <a:t>a </a:t>
            </a:r>
            <a:r>
              <a:rPr lang="es-ES" dirty="0" err="1" smtClean="0"/>
              <a:t>tutto</a:t>
            </a:r>
            <a:r>
              <a:rPr lang="es-ES" dirty="0" smtClean="0"/>
              <a:t> </a:t>
            </a:r>
            <a:r>
              <a:rPr lang="es-ES" dirty="0" err="1"/>
              <a:t>i</a:t>
            </a:r>
            <a:r>
              <a:rPr lang="es-ES" dirty="0" err="1" smtClean="0"/>
              <a:t>l</a:t>
            </a:r>
            <a:r>
              <a:rPr lang="es-ES" dirty="0" smtClean="0"/>
              <a:t> </a:t>
            </a:r>
            <a:r>
              <a:rPr lang="es-ES" dirty="0" err="1" smtClean="0"/>
              <a:t>ministero</a:t>
            </a:r>
            <a:r>
              <a:rPr lang="es-ES" dirty="0" smtClean="0"/>
              <a:t> di </a:t>
            </a:r>
            <a:r>
              <a:rPr lang="es-ES" dirty="0" err="1" smtClean="0"/>
              <a:t>Gesù</a:t>
            </a:r>
            <a:r>
              <a:rPr lang="es-ES" dirty="0" smtClean="0"/>
              <a:t>.</a:t>
            </a:r>
          </a:p>
          <a:p>
            <a:pPr lvl="1"/>
            <a:r>
              <a:rPr lang="es-ES" dirty="0" smtClean="0"/>
              <a:t>Giovanni </a:t>
            </a:r>
            <a:r>
              <a:rPr lang="es-ES" dirty="0" err="1" smtClean="0"/>
              <a:t>vuole</a:t>
            </a:r>
            <a:r>
              <a:rPr lang="es-ES" dirty="0" smtClean="0"/>
              <a:t> che </a:t>
            </a:r>
            <a:r>
              <a:rPr lang="es-ES" dirty="0" err="1" smtClean="0"/>
              <a:t>vediamo</a:t>
            </a:r>
            <a:r>
              <a:rPr lang="es-ES" dirty="0" smtClean="0"/>
              <a:t> </a:t>
            </a:r>
            <a:r>
              <a:rPr lang="es-ES" dirty="0" err="1" smtClean="0"/>
              <a:t>nel</a:t>
            </a:r>
            <a:r>
              <a:rPr lang="es-ES" dirty="0" smtClean="0"/>
              <a:t> </a:t>
            </a:r>
            <a:r>
              <a:rPr lang="es-ES" dirty="0" err="1" smtClean="0"/>
              <a:t>ministero</a:t>
            </a:r>
            <a:r>
              <a:rPr lang="es-ES" dirty="0" smtClean="0"/>
              <a:t> di </a:t>
            </a:r>
            <a:r>
              <a:rPr lang="es-ES" dirty="0" err="1" smtClean="0"/>
              <a:t>Gesù</a:t>
            </a:r>
            <a:r>
              <a:rPr lang="es-ES" dirty="0" smtClean="0"/>
              <a:t> </a:t>
            </a:r>
            <a:r>
              <a:rPr lang="es-ES" dirty="0" err="1" smtClean="0"/>
              <a:t>un’espressione</a:t>
            </a:r>
            <a:r>
              <a:rPr lang="es-ES" dirty="0" smtClean="0"/>
              <a:t> </a:t>
            </a:r>
            <a:r>
              <a:rPr lang="es-ES" dirty="0" err="1" smtClean="0"/>
              <a:t>della</a:t>
            </a:r>
            <a:r>
              <a:rPr lang="es-ES" dirty="0" smtClean="0"/>
              <a:t> </a:t>
            </a:r>
            <a:r>
              <a:rPr lang="es-ES" dirty="0" err="1" smtClean="0"/>
              <a:t>grazia</a:t>
            </a:r>
            <a:r>
              <a:rPr lang="es-ES" dirty="0" smtClean="0"/>
              <a:t> di Dio </a:t>
            </a:r>
            <a:r>
              <a:rPr lang="es-ES" dirty="0" err="1" smtClean="0"/>
              <a:t>ed</a:t>
            </a:r>
            <a:r>
              <a:rPr lang="es-ES" dirty="0" smtClean="0"/>
              <a:t> </a:t>
            </a:r>
            <a:r>
              <a:rPr lang="es-ES" dirty="0"/>
              <a:t>una </a:t>
            </a:r>
            <a:r>
              <a:rPr lang="es-ES" dirty="0" err="1" smtClean="0"/>
              <a:t>revelazione</a:t>
            </a:r>
            <a:r>
              <a:rPr lang="es-ES" dirty="0" smtClean="0"/>
              <a:t> </a:t>
            </a:r>
            <a:r>
              <a:rPr lang="es-ES" dirty="0" err="1" smtClean="0"/>
              <a:t>della</a:t>
            </a:r>
            <a:r>
              <a:rPr lang="es-ES" dirty="0" smtClean="0"/>
              <a:t> </a:t>
            </a:r>
            <a:r>
              <a:rPr lang="es-ES" dirty="0" err="1" smtClean="0"/>
              <a:t>sua</a:t>
            </a:r>
            <a:r>
              <a:rPr lang="es-ES" dirty="0" smtClean="0"/>
              <a:t> </a:t>
            </a:r>
            <a:r>
              <a:rPr lang="es-ES" dirty="0" err="1" smtClean="0"/>
              <a:t>verità</a:t>
            </a:r>
            <a:r>
              <a:rPr lang="es-ES" dirty="0" smtClean="0"/>
              <a:t>. (Carson)</a:t>
            </a:r>
            <a:endParaRPr lang="es-ES" dirty="0"/>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32</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12" name="Rectangle 2"/>
          <p:cNvSpPr>
            <a:spLocks noGrp="1" noChangeArrowheads="1"/>
          </p:cNvSpPr>
          <p:nvPr>
            <p:ph type="title"/>
          </p:nvPr>
        </p:nvSpPr>
        <p:spPr>
          <a:xfrm>
            <a:off x="1447800" y="304800"/>
            <a:ext cx="6908800" cy="1462087"/>
          </a:xfrm>
        </p:spPr>
        <p:txBody>
          <a:bodyPr/>
          <a:lstStyle/>
          <a:p>
            <a:pPr marL="742950" indent="-742950">
              <a:spcAft>
                <a:spcPts val="600"/>
              </a:spcAft>
              <a:buFont typeface="+mj-lt"/>
              <a:buAutoNum type="arabicPeriod" startAt="4"/>
            </a:pPr>
            <a:r>
              <a:rPr lang="en-US" dirty="0" smtClean="0"/>
              <a:t>Il </a:t>
            </a:r>
            <a:r>
              <a:rPr lang="es-PR" dirty="0" smtClean="0"/>
              <a:t>Verbo </a:t>
            </a:r>
            <a:r>
              <a:rPr lang="en-US" dirty="0" err="1" smtClean="0"/>
              <a:t>si</a:t>
            </a:r>
            <a:r>
              <a:rPr lang="en-US" dirty="0" smtClean="0"/>
              <a:t> </a:t>
            </a:r>
            <a:r>
              <a:rPr lang="es-PR" dirty="0" err="1" smtClean="0"/>
              <a:t>incarna</a:t>
            </a:r>
            <a:r>
              <a:rPr lang="en-US" dirty="0" smtClean="0"/>
              <a:t> </a:t>
            </a:r>
            <a:r>
              <a:rPr lang="es-PR" dirty="0" smtClean="0"/>
              <a:t>(Giovanni 1:14, 16-18)</a:t>
            </a:r>
          </a:p>
        </p:txBody>
      </p:sp>
    </p:spTree>
    <p:extLst>
      <p:ext uri="{BB962C8B-B14F-4D97-AF65-F5344CB8AC3E}">
        <p14:creationId xmlns:p14="http://schemas.microsoft.com/office/powerpoint/2010/main" val="3568713518"/>
      </p:ext>
    </p:extLst>
  </p:cSld>
  <p:clrMapOvr>
    <a:masterClrMapping/>
  </p:clrMapOvr>
  <p:transition spd="slow">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a:spLocks noGrp="1"/>
          </p:cNvSpPr>
          <p:nvPr>
            <p:ph idx="1"/>
          </p:nvPr>
        </p:nvSpPr>
        <p:spPr>
          <a:xfrm>
            <a:off x="76200" y="1905000"/>
            <a:ext cx="8686800" cy="4114800"/>
          </a:xfrm>
        </p:spPr>
        <p:txBody>
          <a:bodyPr/>
          <a:lstStyle/>
          <a:p>
            <a:r>
              <a:rPr lang="es-ES" b="1" i="1" dirty="0" smtClean="0"/>
              <a:t>La </a:t>
            </a:r>
            <a:r>
              <a:rPr lang="es-ES" b="1" i="1" dirty="0" err="1" smtClean="0"/>
              <a:t>incarnazione</a:t>
            </a:r>
            <a:r>
              <a:rPr lang="es-ES" b="1" i="1" dirty="0" smtClean="0"/>
              <a:t> </a:t>
            </a:r>
            <a:r>
              <a:rPr lang="es-ES" b="1" i="1" dirty="0"/>
              <a:t>del Verbo</a:t>
            </a:r>
          </a:p>
          <a:p>
            <a:pPr lvl="1"/>
            <a:r>
              <a:rPr lang="es-ES" dirty="0" smtClean="0"/>
              <a:t>Anche se </a:t>
            </a:r>
            <a:r>
              <a:rPr lang="es-ES" dirty="0" err="1" smtClean="0"/>
              <a:t>il</a:t>
            </a:r>
            <a:r>
              <a:rPr lang="es-ES" dirty="0" smtClean="0"/>
              <a:t> </a:t>
            </a:r>
            <a:r>
              <a:rPr lang="es-ES" dirty="0">
                <a:solidFill>
                  <a:schemeClr val="tx2"/>
                </a:solidFill>
              </a:rPr>
              <a:t>v. 16 </a:t>
            </a:r>
            <a:r>
              <a:rPr lang="es-ES" dirty="0" err="1" smtClean="0"/>
              <a:t>segue</a:t>
            </a:r>
            <a:r>
              <a:rPr lang="es-ES" dirty="0" smtClean="0"/>
              <a:t> </a:t>
            </a:r>
            <a:r>
              <a:rPr lang="es-ES" dirty="0"/>
              <a:t>naturalmente al </a:t>
            </a:r>
            <a:r>
              <a:rPr lang="es-ES" dirty="0">
                <a:solidFill>
                  <a:schemeClr val="tx2"/>
                </a:solidFill>
              </a:rPr>
              <a:t>14</a:t>
            </a:r>
            <a:r>
              <a:rPr lang="es-ES" dirty="0"/>
              <a:t>, </a:t>
            </a:r>
            <a:r>
              <a:rPr lang="es-ES" dirty="0" err="1" smtClean="0"/>
              <a:t>il</a:t>
            </a:r>
            <a:r>
              <a:rPr lang="es-ES" dirty="0" smtClean="0"/>
              <a:t> </a:t>
            </a:r>
            <a:r>
              <a:rPr lang="es-ES" dirty="0" smtClean="0">
                <a:solidFill>
                  <a:srgbClr val="FF0000"/>
                </a:solidFill>
              </a:rPr>
              <a:t> </a:t>
            </a:r>
            <a:r>
              <a:rPr lang="es-ES" dirty="0" smtClean="0"/>
              <a:t>che </a:t>
            </a:r>
            <a:r>
              <a:rPr lang="es-ES" dirty="0" err="1" smtClean="0"/>
              <a:t>appare</a:t>
            </a:r>
            <a:r>
              <a:rPr lang="es-ES" dirty="0" smtClean="0"/>
              <a:t> in mezzo </a:t>
            </a:r>
            <a:r>
              <a:rPr lang="es-ES" dirty="0" err="1" smtClean="0"/>
              <a:t>deve</a:t>
            </a:r>
            <a:r>
              <a:rPr lang="es-ES" dirty="0" smtClean="0"/>
              <a:t> </a:t>
            </a:r>
            <a:r>
              <a:rPr lang="es-ES" dirty="0" err="1" smtClean="0"/>
              <a:t>essere</a:t>
            </a:r>
            <a:r>
              <a:rPr lang="es-ES" dirty="0" smtClean="0"/>
              <a:t> visto </a:t>
            </a:r>
            <a:r>
              <a:rPr lang="es-ES" dirty="0" err="1" smtClean="0"/>
              <a:t>chiaramente</a:t>
            </a:r>
            <a:r>
              <a:rPr lang="es-ES" dirty="0" smtClean="0"/>
              <a:t> come </a:t>
            </a:r>
            <a:r>
              <a:rPr lang="es-ES" dirty="0"/>
              <a:t>un </a:t>
            </a:r>
            <a:r>
              <a:rPr lang="es-ES" dirty="0" err="1" smtClean="0"/>
              <a:t>parentesi</a:t>
            </a:r>
            <a:r>
              <a:rPr lang="es-ES" dirty="0" smtClean="0"/>
              <a:t> </a:t>
            </a:r>
            <a:r>
              <a:rPr lang="es-ES" dirty="0" err="1" smtClean="0"/>
              <a:t>intenzionale</a:t>
            </a:r>
            <a:r>
              <a:rPr lang="es-ES" dirty="0" smtClean="0"/>
              <a:t>. </a:t>
            </a:r>
          </a:p>
          <a:p>
            <a:pPr lvl="1"/>
            <a:r>
              <a:rPr lang="es-ES" dirty="0" smtClean="0"/>
              <a:t>Le </a:t>
            </a:r>
            <a:r>
              <a:rPr lang="es-ES" dirty="0" err="1" smtClean="0"/>
              <a:t>parole</a:t>
            </a:r>
            <a:r>
              <a:rPr lang="es-ES" dirty="0" smtClean="0"/>
              <a:t> su Giovanni </a:t>
            </a:r>
            <a:r>
              <a:rPr lang="es-ES" dirty="0" err="1" smtClean="0"/>
              <a:t>Battista</a:t>
            </a:r>
            <a:r>
              <a:rPr lang="es-ES" dirty="0" smtClean="0"/>
              <a:t> </a:t>
            </a:r>
            <a:r>
              <a:rPr lang="es-ES" dirty="0" err="1" smtClean="0"/>
              <a:t>agregano</a:t>
            </a:r>
            <a:r>
              <a:rPr lang="es-ES" dirty="0" smtClean="0"/>
              <a:t> </a:t>
            </a:r>
            <a:r>
              <a:rPr lang="es-ES" dirty="0"/>
              <a:t>gran </a:t>
            </a:r>
            <a:r>
              <a:rPr lang="es-ES" dirty="0" err="1" smtClean="0"/>
              <a:t>forza</a:t>
            </a:r>
            <a:r>
              <a:rPr lang="es-ES" dirty="0" smtClean="0"/>
              <a:t> </a:t>
            </a:r>
            <a:r>
              <a:rPr lang="es-ES" dirty="0" err="1" smtClean="0"/>
              <a:t>alla</a:t>
            </a:r>
            <a:r>
              <a:rPr lang="es-ES" dirty="0" smtClean="0"/>
              <a:t> </a:t>
            </a:r>
            <a:r>
              <a:rPr lang="es-ES" dirty="0" err="1" smtClean="0"/>
              <a:t>sua</a:t>
            </a:r>
            <a:r>
              <a:rPr lang="es-ES" dirty="0" smtClean="0"/>
              <a:t> </a:t>
            </a:r>
            <a:r>
              <a:rPr lang="es-ES" dirty="0" err="1" smtClean="0"/>
              <a:t>testimonianza</a:t>
            </a:r>
            <a:r>
              <a:rPr lang="es-ES" dirty="0" smtClean="0"/>
              <a:t> su </a:t>
            </a:r>
            <a:r>
              <a:rPr lang="es-ES" dirty="0" err="1" smtClean="0"/>
              <a:t>Gesù</a:t>
            </a:r>
            <a:r>
              <a:rPr lang="es-ES" dirty="0" smtClean="0"/>
              <a:t>. </a:t>
            </a:r>
            <a:r>
              <a:rPr lang="es-ES" dirty="0" err="1" smtClean="0"/>
              <a:t>C’è</a:t>
            </a:r>
            <a:r>
              <a:rPr lang="es-ES" dirty="0" smtClean="0"/>
              <a:t> </a:t>
            </a:r>
            <a:r>
              <a:rPr lang="es-ES" dirty="0" err="1" smtClean="0"/>
              <a:t>un’allusione</a:t>
            </a:r>
            <a:r>
              <a:rPr lang="es-ES" dirty="0" smtClean="0"/>
              <a:t> </a:t>
            </a:r>
            <a:r>
              <a:rPr lang="es-ES" dirty="0" err="1" smtClean="0"/>
              <a:t>indiretta</a:t>
            </a:r>
            <a:r>
              <a:rPr lang="es-ES" dirty="0" smtClean="0"/>
              <a:t> </a:t>
            </a:r>
            <a:r>
              <a:rPr lang="es-ES" dirty="0" err="1" smtClean="0"/>
              <a:t>sulla</a:t>
            </a:r>
            <a:r>
              <a:rPr lang="es-ES" dirty="0" smtClean="0"/>
              <a:t> </a:t>
            </a:r>
            <a:r>
              <a:rPr lang="es-ES" dirty="0" err="1" smtClean="0"/>
              <a:t>preesistenza</a:t>
            </a:r>
            <a:r>
              <a:rPr lang="es-ES" dirty="0" smtClean="0"/>
              <a:t> di </a:t>
            </a:r>
            <a:r>
              <a:rPr lang="es-ES" dirty="0" err="1" smtClean="0"/>
              <a:t>Gesù</a:t>
            </a:r>
            <a:r>
              <a:rPr lang="es-ES" dirty="0" smtClean="0"/>
              <a:t> che è </a:t>
            </a:r>
            <a:r>
              <a:rPr lang="es-ES" dirty="0" err="1" smtClean="0"/>
              <a:t>stato</a:t>
            </a:r>
            <a:r>
              <a:rPr lang="es-ES" dirty="0" smtClean="0"/>
              <a:t> </a:t>
            </a:r>
            <a:r>
              <a:rPr lang="es-ES" dirty="0" err="1" smtClean="0"/>
              <a:t>già</a:t>
            </a:r>
            <a:r>
              <a:rPr lang="es-ES" dirty="0" smtClean="0"/>
              <a:t> </a:t>
            </a:r>
            <a:r>
              <a:rPr lang="es-ES" dirty="0" err="1" smtClean="0"/>
              <a:t>affermato</a:t>
            </a:r>
            <a:r>
              <a:rPr lang="es-ES" dirty="0" smtClean="0"/>
              <a:t> </a:t>
            </a:r>
            <a:r>
              <a:rPr lang="es-ES" dirty="0" err="1" smtClean="0"/>
              <a:t>nel</a:t>
            </a:r>
            <a:r>
              <a:rPr lang="es-ES" dirty="0" smtClean="0"/>
              <a:t> </a:t>
            </a:r>
            <a:r>
              <a:rPr lang="es-ES" dirty="0" smtClean="0">
                <a:solidFill>
                  <a:schemeClr val="tx2"/>
                </a:solidFill>
              </a:rPr>
              <a:t>v</a:t>
            </a:r>
            <a:r>
              <a:rPr lang="es-ES" dirty="0">
                <a:solidFill>
                  <a:schemeClr val="tx2"/>
                </a:solidFill>
              </a:rPr>
              <a:t>. 1</a:t>
            </a:r>
            <a:r>
              <a:rPr lang="es-ES" dirty="0"/>
              <a:t>. </a:t>
            </a:r>
            <a:r>
              <a:rPr lang="es-ES" dirty="0" smtClean="0"/>
              <a:t>(Carson)</a:t>
            </a:r>
            <a:endParaRPr lang="es-ES" dirty="0"/>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33</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12" name="Rectangle 2"/>
          <p:cNvSpPr>
            <a:spLocks noGrp="1" noChangeArrowheads="1"/>
          </p:cNvSpPr>
          <p:nvPr>
            <p:ph type="title"/>
          </p:nvPr>
        </p:nvSpPr>
        <p:spPr>
          <a:xfrm>
            <a:off x="1447800" y="304800"/>
            <a:ext cx="6908800" cy="1462087"/>
          </a:xfrm>
        </p:spPr>
        <p:txBody>
          <a:bodyPr/>
          <a:lstStyle/>
          <a:p>
            <a:pPr marL="742950" indent="-742950">
              <a:spcAft>
                <a:spcPts val="600"/>
              </a:spcAft>
              <a:buFont typeface="+mj-lt"/>
              <a:buAutoNum type="arabicPeriod" startAt="4"/>
            </a:pPr>
            <a:r>
              <a:rPr lang="en-US" dirty="0" smtClean="0"/>
              <a:t>Il </a:t>
            </a:r>
            <a:r>
              <a:rPr lang="es-PR" dirty="0" smtClean="0"/>
              <a:t>Verbo </a:t>
            </a:r>
            <a:r>
              <a:rPr lang="en-US" dirty="0" err="1" smtClean="0"/>
              <a:t>si</a:t>
            </a:r>
            <a:r>
              <a:rPr lang="en-US" dirty="0" smtClean="0"/>
              <a:t> </a:t>
            </a:r>
            <a:r>
              <a:rPr lang="es-PR" dirty="0" err="1" smtClean="0"/>
              <a:t>incarna</a:t>
            </a:r>
            <a:r>
              <a:rPr lang="en-US" dirty="0" smtClean="0"/>
              <a:t> </a:t>
            </a:r>
            <a:r>
              <a:rPr lang="es-PR" dirty="0" smtClean="0"/>
              <a:t>(Giovanni 1:14, 16-18)</a:t>
            </a:r>
          </a:p>
        </p:txBody>
      </p:sp>
    </p:spTree>
    <p:extLst>
      <p:ext uri="{BB962C8B-B14F-4D97-AF65-F5344CB8AC3E}">
        <p14:creationId xmlns:p14="http://schemas.microsoft.com/office/powerpoint/2010/main" val="4235349260"/>
      </p:ext>
    </p:extLst>
  </p:cSld>
  <p:clrMapOvr>
    <a:masterClrMapping/>
  </p:clrMapOvr>
  <p:transition spd="slow">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2"/>
          <p:cNvSpPr>
            <a:spLocks noGrp="1" noChangeArrowheads="1"/>
          </p:cNvSpPr>
          <p:nvPr>
            <p:ph type="title"/>
          </p:nvPr>
        </p:nvSpPr>
        <p:spPr>
          <a:xfrm>
            <a:off x="1371600" y="304800"/>
            <a:ext cx="6908800" cy="1462087"/>
          </a:xfrm>
        </p:spPr>
        <p:txBody>
          <a:bodyPr/>
          <a:lstStyle/>
          <a:p>
            <a:pPr marL="742950" indent="-742950">
              <a:spcAft>
                <a:spcPts val="600"/>
              </a:spcAft>
              <a:buFont typeface="+mj-lt"/>
              <a:buAutoNum type="arabicPeriod" startAt="4"/>
            </a:pPr>
            <a:r>
              <a:rPr lang="en-US" dirty="0"/>
              <a:t>I</a:t>
            </a:r>
            <a:r>
              <a:rPr lang="en-US" dirty="0" smtClean="0"/>
              <a:t>l </a:t>
            </a:r>
            <a:r>
              <a:rPr lang="es-PR" dirty="0" smtClean="0"/>
              <a:t>Verbo </a:t>
            </a:r>
            <a:r>
              <a:rPr lang="en-US" dirty="0" err="1" smtClean="0"/>
              <a:t>si</a:t>
            </a:r>
            <a:r>
              <a:rPr lang="en-US" dirty="0" smtClean="0"/>
              <a:t> </a:t>
            </a:r>
            <a:r>
              <a:rPr lang="en-US" dirty="0" err="1" smtClean="0"/>
              <a:t>incarna</a:t>
            </a:r>
            <a:r>
              <a:rPr lang="en-US" dirty="0" smtClean="0"/>
              <a:t> </a:t>
            </a:r>
            <a:r>
              <a:rPr lang="es-PR" dirty="0" smtClean="0"/>
              <a:t>(Giovanni 1:14, 16-18)</a:t>
            </a:r>
          </a:p>
        </p:txBody>
      </p:sp>
      <p:sp>
        <p:nvSpPr>
          <p:cNvPr id="7" name="Content Placeholder 2"/>
          <p:cNvSpPr>
            <a:spLocks noGrp="1"/>
          </p:cNvSpPr>
          <p:nvPr>
            <p:ph idx="1"/>
          </p:nvPr>
        </p:nvSpPr>
        <p:spPr>
          <a:xfrm>
            <a:off x="76200" y="1905000"/>
            <a:ext cx="8686800" cy="4114800"/>
          </a:xfrm>
        </p:spPr>
        <p:txBody>
          <a:bodyPr/>
          <a:lstStyle/>
          <a:p>
            <a:r>
              <a:rPr lang="es-ES" b="1" i="1" dirty="0" smtClean="0"/>
              <a:t>La </a:t>
            </a:r>
            <a:r>
              <a:rPr lang="es-ES" b="1" i="1" dirty="0" err="1" smtClean="0"/>
              <a:t>incarnazione</a:t>
            </a:r>
            <a:r>
              <a:rPr lang="es-ES" b="1" i="1" dirty="0" smtClean="0"/>
              <a:t> </a:t>
            </a:r>
            <a:r>
              <a:rPr lang="es-ES" b="1" i="1" dirty="0"/>
              <a:t>del Verbo</a:t>
            </a:r>
          </a:p>
          <a:p>
            <a:pPr lvl="1"/>
            <a:r>
              <a:rPr lang="es-ES" dirty="0" err="1" smtClean="0"/>
              <a:t>Il</a:t>
            </a:r>
            <a:r>
              <a:rPr lang="es-ES" dirty="0" smtClean="0"/>
              <a:t> </a:t>
            </a:r>
            <a:r>
              <a:rPr lang="es-ES" dirty="0">
                <a:solidFill>
                  <a:schemeClr val="tx2"/>
                </a:solidFill>
              </a:rPr>
              <a:t>v. 16 </a:t>
            </a:r>
            <a:r>
              <a:rPr lang="es-ES" dirty="0" err="1" smtClean="0"/>
              <a:t>mostra</a:t>
            </a:r>
            <a:r>
              <a:rPr lang="es-ES" dirty="0" smtClean="0"/>
              <a:t> </a:t>
            </a:r>
            <a:r>
              <a:rPr lang="es-ES" dirty="0" err="1" smtClean="0"/>
              <a:t>chiaramente</a:t>
            </a:r>
            <a:r>
              <a:rPr lang="es-ES" dirty="0" smtClean="0"/>
              <a:t> </a:t>
            </a:r>
            <a:r>
              <a:rPr lang="es-ES" dirty="0"/>
              <a:t>la </a:t>
            </a:r>
            <a:r>
              <a:rPr lang="es-ES" dirty="0" err="1" smtClean="0"/>
              <a:t>importanza</a:t>
            </a:r>
            <a:r>
              <a:rPr lang="es-ES" dirty="0" smtClean="0"/>
              <a:t> </a:t>
            </a:r>
            <a:r>
              <a:rPr lang="es-ES" dirty="0" err="1" smtClean="0"/>
              <a:t>della</a:t>
            </a:r>
            <a:r>
              <a:rPr lang="es-ES" dirty="0" smtClean="0"/>
              <a:t> </a:t>
            </a:r>
            <a:r>
              <a:rPr lang="es-ES" i="1" dirty="0" err="1" smtClean="0"/>
              <a:t>grazia</a:t>
            </a:r>
            <a:r>
              <a:rPr lang="es-ES" i="1" dirty="0" smtClean="0"/>
              <a:t>  </a:t>
            </a:r>
            <a:r>
              <a:rPr lang="es-ES" dirty="0" smtClean="0"/>
              <a:t>che i </a:t>
            </a:r>
            <a:r>
              <a:rPr lang="es-ES" dirty="0" err="1" smtClean="0"/>
              <a:t>cristiani</a:t>
            </a:r>
            <a:r>
              <a:rPr lang="es-ES" dirty="0" smtClean="0"/>
              <a:t> (</a:t>
            </a:r>
            <a:r>
              <a:rPr lang="es-ES" dirty="0" err="1" smtClean="0"/>
              <a:t>tutti</a:t>
            </a:r>
            <a:r>
              <a:rPr lang="es-ES" dirty="0" smtClean="0"/>
              <a:t> </a:t>
            </a:r>
            <a:r>
              <a:rPr lang="es-ES" dirty="0" err="1" smtClean="0"/>
              <a:t>noi</a:t>
            </a:r>
            <a:r>
              <a:rPr lang="es-ES" dirty="0" smtClean="0"/>
              <a:t>) </a:t>
            </a:r>
            <a:r>
              <a:rPr lang="es-ES" dirty="0" err="1" smtClean="0"/>
              <a:t>abbiamo</a:t>
            </a:r>
            <a:r>
              <a:rPr lang="es-ES" dirty="0" smtClean="0"/>
              <a:t> </a:t>
            </a:r>
            <a:r>
              <a:rPr lang="es-ES" dirty="0" err="1" smtClean="0"/>
              <a:t>ricevuto</a:t>
            </a:r>
            <a:r>
              <a:rPr lang="es-ES" dirty="0" smtClean="0"/>
              <a:t>. </a:t>
            </a:r>
          </a:p>
          <a:p>
            <a:pPr lvl="1"/>
            <a:r>
              <a:rPr lang="es-ES" dirty="0" smtClean="0"/>
              <a:t>La </a:t>
            </a:r>
            <a:r>
              <a:rPr lang="es-ES" dirty="0" err="1" smtClean="0"/>
              <a:t>pienezza</a:t>
            </a:r>
            <a:r>
              <a:rPr lang="es-ES" dirty="0" smtClean="0"/>
              <a:t> non </a:t>
            </a:r>
            <a:r>
              <a:rPr lang="es-ES" dirty="0"/>
              <a:t>viene a </a:t>
            </a:r>
            <a:r>
              <a:rPr lang="es-ES" dirty="0" err="1" smtClean="0"/>
              <a:t>tutti</a:t>
            </a:r>
            <a:r>
              <a:rPr lang="es-ES" dirty="0" smtClean="0"/>
              <a:t> </a:t>
            </a:r>
            <a:r>
              <a:rPr lang="es-ES" dirty="0" err="1" smtClean="0"/>
              <a:t>noi</a:t>
            </a:r>
            <a:r>
              <a:rPr lang="es-ES" dirty="0" smtClean="0"/>
              <a:t> </a:t>
            </a:r>
            <a:r>
              <a:rPr lang="es-ES" dirty="0" err="1" smtClean="0"/>
              <a:t>all’improvviso</a:t>
            </a:r>
            <a:r>
              <a:rPr lang="es-ES" dirty="0" smtClean="0"/>
              <a:t>, se non che </a:t>
            </a:r>
            <a:r>
              <a:rPr lang="es-ES" dirty="0"/>
              <a:t>i</a:t>
            </a:r>
            <a:r>
              <a:rPr lang="es-ES" dirty="0" smtClean="0"/>
              <a:t>n </a:t>
            </a:r>
            <a:r>
              <a:rPr lang="es-ES" dirty="0"/>
              <a:t>una </a:t>
            </a:r>
            <a:r>
              <a:rPr lang="es-ES" dirty="0" err="1" smtClean="0"/>
              <a:t>progressione</a:t>
            </a:r>
            <a:r>
              <a:rPr lang="es-ES" dirty="0" smtClean="0"/>
              <a:t> di </a:t>
            </a:r>
            <a:r>
              <a:rPr lang="es-ES" dirty="0" err="1" smtClean="0"/>
              <a:t>esperienza</a:t>
            </a:r>
            <a:r>
              <a:rPr lang="es-ES" dirty="0" smtClean="0"/>
              <a:t> di </a:t>
            </a:r>
            <a:r>
              <a:rPr lang="es-ES" dirty="0" err="1" smtClean="0"/>
              <a:t>grazia</a:t>
            </a:r>
            <a:r>
              <a:rPr lang="es-ES" dirty="0"/>
              <a:t>. </a:t>
            </a:r>
            <a:r>
              <a:rPr lang="es-ES" dirty="0" smtClean="0"/>
              <a:t>(Carson)</a:t>
            </a:r>
            <a:endParaRPr lang="es-ES" dirty="0"/>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34</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Tree>
    <p:extLst>
      <p:ext uri="{BB962C8B-B14F-4D97-AF65-F5344CB8AC3E}">
        <p14:creationId xmlns:p14="http://schemas.microsoft.com/office/powerpoint/2010/main" val="2707806657"/>
      </p:ext>
    </p:extLst>
  </p:cSld>
  <p:clrMapOvr>
    <a:overrideClrMapping bg1="lt1" tx1="dk1" bg2="lt2" tx2="dk2" accent1="accent1" accent2="accent2" accent3="accent3" accent4="accent4" accent5="accent5" accent6="accent6" hlink="hlink" folHlink="folHlink"/>
  </p:clrMapOvr>
  <p:transition spd="slow">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a:spLocks noGrp="1"/>
          </p:cNvSpPr>
          <p:nvPr>
            <p:ph idx="1"/>
          </p:nvPr>
        </p:nvSpPr>
        <p:spPr>
          <a:xfrm>
            <a:off x="76200" y="1905000"/>
            <a:ext cx="8686800" cy="4800600"/>
          </a:xfrm>
        </p:spPr>
        <p:txBody>
          <a:bodyPr/>
          <a:lstStyle/>
          <a:p>
            <a:r>
              <a:rPr lang="es-ES" b="1" i="1" dirty="0" smtClean="0"/>
              <a:t>La </a:t>
            </a:r>
            <a:r>
              <a:rPr lang="es-ES" b="1" i="1" dirty="0" err="1" smtClean="0"/>
              <a:t>incarnazione</a:t>
            </a:r>
            <a:r>
              <a:rPr lang="es-ES" b="1" i="1" dirty="0" smtClean="0"/>
              <a:t> </a:t>
            </a:r>
            <a:r>
              <a:rPr lang="es-ES" b="1" i="1" dirty="0"/>
              <a:t>del Verbo</a:t>
            </a:r>
          </a:p>
          <a:p>
            <a:pPr lvl="1"/>
            <a:r>
              <a:rPr lang="es-ES" dirty="0" smtClean="0"/>
              <a:t>Ci </a:t>
            </a:r>
            <a:r>
              <a:rPr lang="es-ES" dirty="0" err="1" smtClean="0"/>
              <a:t>può</a:t>
            </a:r>
            <a:r>
              <a:rPr lang="es-ES" dirty="0" smtClean="0"/>
              <a:t> </a:t>
            </a:r>
            <a:r>
              <a:rPr lang="es-ES" dirty="0" err="1" smtClean="0"/>
              <a:t>essere</a:t>
            </a:r>
            <a:r>
              <a:rPr lang="es-ES" dirty="0" smtClean="0"/>
              <a:t> un contrasto </a:t>
            </a:r>
            <a:r>
              <a:rPr lang="es-ES" dirty="0" err="1" smtClean="0"/>
              <a:t>fra</a:t>
            </a:r>
            <a:r>
              <a:rPr lang="es-ES" dirty="0" smtClean="0"/>
              <a:t> </a:t>
            </a:r>
            <a:r>
              <a:rPr lang="es-ES" dirty="0" err="1" smtClean="0"/>
              <a:t>Mosè</a:t>
            </a:r>
            <a:r>
              <a:rPr lang="es-ES" dirty="0" smtClean="0"/>
              <a:t> </a:t>
            </a:r>
            <a:r>
              <a:rPr lang="es-ES" dirty="0"/>
              <a:t>e</a:t>
            </a:r>
            <a:r>
              <a:rPr lang="es-ES" dirty="0" smtClean="0"/>
              <a:t> </a:t>
            </a:r>
            <a:r>
              <a:rPr lang="es-ES" dirty="0" err="1" smtClean="0"/>
              <a:t>Gesù</a:t>
            </a:r>
            <a:r>
              <a:rPr lang="es-ES" dirty="0" smtClean="0"/>
              <a:t> Cristo in </a:t>
            </a:r>
            <a:r>
              <a:rPr lang="es-ES" dirty="0" err="1"/>
              <a:t>q</a:t>
            </a:r>
            <a:r>
              <a:rPr lang="es-ES" dirty="0" err="1" smtClean="0"/>
              <a:t>uanto</a:t>
            </a:r>
            <a:r>
              <a:rPr lang="es-ES" dirty="0" smtClean="0"/>
              <a:t> </a:t>
            </a:r>
            <a:r>
              <a:rPr lang="es-ES" dirty="0"/>
              <a:t>a un </a:t>
            </a:r>
            <a:r>
              <a:rPr lang="es-ES" dirty="0" err="1" smtClean="0"/>
              <a:t>metodo</a:t>
            </a:r>
            <a:r>
              <a:rPr lang="es-ES" dirty="0" smtClean="0"/>
              <a:t> </a:t>
            </a:r>
            <a:r>
              <a:rPr lang="es-ES" dirty="0" err="1" smtClean="0"/>
              <a:t>differente</a:t>
            </a:r>
            <a:r>
              <a:rPr lang="es-ES" dirty="0" smtClean="0"/>
              <a:t> di </a:t>
            </a:r>
            <a:r>
              <a:rPr lang="es-ES" dirty="0" err="1" smtClean="0"/>
              <a:t>avvicinarci</a:t>
            </a:r>
            <a:r>
              <a:rPr lang="es-ES" dirty="0" smtClean="0"/>
              <a:t> </a:t>
            </a:r>
            <a:r>
              <a:rPr lang="es-ES" dirty="0"/>
              <a:t>a </a:t>
            </a:r>
            <a:r>
              <a:rPr lang="es-ES" dirty="0" smtClean="0"/>
              <a:t>Dio, perché le </a:t>
            </a:r>
            <a:r>
              <a:rPr lang="es-ES" dirty="0" err="1" smtClean="0"/>
              <a:t>osservanze</a:t>
            </a:r>
            <a:r>
              <a:rPr lang="es-ES" dirty="0" smtClean="0"/>
              <a:t> </a:t>
            </a:r>
            <a:r>
              <a:rPr lang="es-ES" dirty="0" err="1" smtClean="0"/>
              <a:t>legali</a:t>
            </a:r>
            <a:r>
              <a:rPr lang="es-ES" dirty="0" smtClean="0"/>
              <a:t> </a:t>
            </a:r>
            <a:r>
              <a:rPr lang="es-ES" dirty="0" err="1" smtClean="0"/>
              <a:t>sono</a:t>
            </a:r>
            <a:r>
              <a:rPr lang="es-ES" dirty="0" smtClean="0"/>
              <a:t> </a:t>
            </a:r>
            <a:r>
              <a:rPr lang="es-ES" dirty="0" err="1" smtClean="0"/>
              <a:t>inferiori</a:t>
            </a:r>
            <a:r>
              <a:rPr lang="es-ES" dirty="0" smtClean="0"/>
              <a:t> dalla </a:t>
            </a:r>
            <a:r>
              <a:rPr lang="es-ES" dirty="0" err="1" smtClean="0"/>
              <a:t>accettazione</a:t>
            </a:r>
            <a:r>
              <a:rPr lang="es-ES" dirty="0" smtClean="0"/>
              <a:t> di </a:t>
            </a:r>
            <a:r>
              <a:rPr lang="es-ES" dirty="0"/>
              <a:t>un </a:t>
            </a:r>
            <a:r>
              <a:rPr lang="es-ES" dirty="0" smtClean="0"/>
              <a:t>dono </a:t>
            </a:r>
            <a:r>
              <a:rPr lang="es-ES" dirty="0" err="1" smtClean="0"/>
              <a:t>della</a:t>
            </a:r>
            <a:r>
              <a:rPr lang="es-ES" dirty="0" smtClean="0"/>
              <a:t> </a:t>
            </a:r>
            <a:r>
              <a:rPr lang="es-ES" dirty="0" err="1" smtClean="0"/>
              <a:t>grazia</a:t>
            </a:r>
            <a:r>
              <a:rPr lang="es-ES" dirty="0" smtClean="0"/>
              <a:t>. </a:t>
            </a:r>
          </a:p>
          <a:p>
            <a:pPr lvl="1"/>
            <a:r>
              <a:rPr lang="es-ES" dirty="0" err="1" smtClean="0"/>
              <a:t>Però</a:t>
            </a:r>
            <a:r>
              <a:rPr lang="es-ES" dirty="0" smtClean="0"/>
              <a:t>, </a:t>
            </a:r>
            <a:r>
              <a:rPr lang="es-ES" dirty="0" err="1" smtClean="0"/>
              <a:t>il</a:t>
            </a:r>
            <a:r>
              <a:rPr lang="es-ES" dirty="0" smtClean="0"/>
              <a:t> testo non ha </a:t>
            </a:r>
            <a:r>
              <a:rPr lang="es-ES" dirty="0" err="1" smtClean="0"/>
              <a:t>bisogno</a:t>
            </a:r>
            <a:r>
              <a:rPr lang="es-ES" dirty="0" smtClean="0"/>
              <a:t> di un </a:t>
            </a:r>
            <a:r>
              <a:rPr lang="es-ES" dirty="0"/>
              <a:t>contraste. </a:t>
            </a:r>
            <a:r>
              <a:rPr lang="es-ES" dirty="0" smtClean="0"/>
              <a:t>È </a:t>
            </a:r>
            <a:r>
              <a:rPr lang="es-ES" dirty="0" err="1" smtClean="0"/>
              <a:t>megliore</a:t>
            </a:r>
            <a:r>
              <a:rPr lang="es-ES" dirty="0" smtClean="0"/>
              <a:t> </a:t>
            </a:r>
            <a:r>
              <a:rPr lang="es-ES" dirty="0" err="1" smtClean="0"/>
              <a:t>vedere</a:t>
            </a:r>
            <a:r>
              <a:rPr lang="es-ES" dirty="0" smtClean="0"/>
              <a:t> un paragone </a:t>
            </a:r>
            <a:r>
              <a:rPr lang="es-ES" dirty="0" err="1" smtClean="0"/>
              <a:t>fra</a:t>
            </a:r>
            <a:r>
              <a:rPr lang="es-ES" dirty="0" smtClean="0"/>
              <a:t> </a:t>
            </a:r>
            <a:r>
              <a:rPr lang="es-ES" dirty="0"/>
              <a:t>la </a:t>
            </a:r>
            <a:r>
              <a:rPr lang="es-ES" dirty="0" err="1" smtClean="0"/>
              <a:t>consegna</a:t>
            </a:r>
            <a:r>
              <a:rPr lang="es-ES" dirty="0" smtClean="0"/>
              <a:t> divina </a:t>
            </a:r>
            <a:r>
              <a:rPr lang="es-ES" dirty="0" err="1" smtClean="0"/>
              <a:t>della</a:t>
            </a:r>
            <a:r>
              <a:rPr lang="es-ES" dirty="0" smtClean="0"/>
              <a:t> </a:t>
            </a:r>
            <a:r>
              <a:rPr lang="es-ES" dirty="0" err="1" smtClean="0"/>
              <a:t>legge</a:t>
            </a:r>
            <a:r>
              <a:rPr lang="es-ES" dirty="0" smtClean="0"/>
              <a:t> per mezzo di </a:t>
            </a:r>
            <a:r>
              <a:rPr lang="es-ES" dirty="0" err="1" smtClean="0"/>
              <a:t>Mosè</a:t>
            </a:r>
            <a:r>
              <a:rPr lang="es-ES" dirty="0" smtClean="0"/>
              <a:t> </a:t>
            </a:r>
            <a:r>
              <a:rPr lang="es-ES" dirty="0"/>
              <a:t>e</a:t>
            </a:r>
            <a:r>
              <a:rPr lang="es-ES" dirty="0" smtClean="0"/>
              <a:t> </a:t>
            </a:r>
            <a:r>
              <a:rPr lang="es-ES" dirty="0"/>
              <a:t>la </a:t>
            </a:r>
            <a:r>
              <a:rPr lang="es-ES" dirty="0" err="1" smtClean="0"/>
              <a:t>grazia</a:t>
            </a:r>
            <a:r>
              <a:rPr lang="es-ES" dirty="0" smtClean="0"/>
              <a:t> per mezzo di </a:t>
            </a:r>
            <a:r>
              <a:rPr lang="es-ES" dirty="0" err="1" smtClean="0"/>
              <a:t>Gesù</a:t>
            </a:r>
            <a:r>
              <a:rPr lang="es-ES" dirty="0" smtClean="0"/>
              <a:t>. (Carson)</a:t>
            </a:r>
            <a:endParaRPr lang="es-ES" dirty="0"/>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35</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12" name="Rectangle 2"/>
          <p:cNvSpPr>
            <a:spLocks noGrp="1" noChangeArrowheads="1"/>
          </p:cNvSpPr>
          <p:nvPr>
            <p:ph type="title"/>
          </p:nvPr>
        </p:nvSpPr>
        <p:spPr>
          <a:xfrm>
            <a:off x="1447800" y="304800"/>
            <a:ext cx="6908800" cy="1462087"/>
          </a:xfrm>
        </p:spPr>
        <p:txBody>
          <a:bodyPr/>
          <a:lstStyle/>
          <a:p>
            <a:pPr marL="742950" indent="-742950">
              <a:spcAft>
                <a:spcPts val="600"/>
              </a:spcAft>
              <a:buFont typeface="+mj-lt"/>
              <a:buAutoNum type="arabicPeriod" startAt="4"/>
            </a:pPr>
            <a:r>
              <a:rPr lang="en-US" dirty="0" smtClean="0"/>
              <a:t>Il </a:t>
            </a:r>
            <a:r>
              <a:rPr lang="es-PR" dirty="0" smtClean="0"/>
              <a:t>Verbo </a:t>
            </a:r>
            <a:r>
              <a:rPr lang="en-US" dirty="0" err="1" smtClean="0"/>
              <a:t>si</a:t>
            </a:r>
            <a:r>
              <a:rPr lang="en-US" dirty="0" smtClean="0"/>
              <a:t> </a:t>
            </a:r>
            <a:r>
              <a:rPr lang="en-US" dirty="0" err="1" smtClean="0"/>
              <a:t>incarna</a:t>
            </a:r>
            <a:r>
              <a:rPr lang="en-US" dirty="0" smtClean="0"/>
              <a:t> </a:t>
            </a:r>
            <a:r>
              <a:rPr lang="es-PR" dirty="0" smtClean="0"/>
              <a:t>(Giovanni 1:14, 16-18)</a:t>
            </a:r>
          </a:p>
        </p:txBody>
      </p:sp>
    </p:spTree>
    <p:extLst>
      <p:ext uri="{BB962C8B-B14F-4D97-AF65-F5344CB8AC3E}">
        <p14:creationId xmlns:p14="http://schemas.microsoft.com/office/powerpoint/2010/main" val="3999478029"/>
      </p:ext>
    </p:extLst>
  </p:cSld>
  <p:clrMapOvr>
    <a:masterClrMapping/>
  </p:clrMapOvr>
  <p:transition spd="slow">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a:spLocks noGrp="1"/>
          </p:cNvSpPr>
          <p:nvPr>
            <p:ph idx="1"/>
          </p:nvPr>
        </p:nvSpPr>
        <p:spPr>
          <a:xfrm>
            <a:off x="76200" y="1905000"/>
            <a:ext cx="8686800" cy="4114800"/>
          </a:xfrm>
        </p:spPr>
        <p:txBody>
          <a:bodyPr/>
          <a:lstStyle/>
          <a:p>
            <a:r>
              <a:rPr lang="es-ES" b="1" i="1" dirty="0" smtClean="0"/>
              <a:t>La </a:t>
            </a:r>
            <a:r>
              <a:rPr lang="es-ES" b="1" i="1" dirty="0" err="1" smtClean="0"/>
              <a:t>incarnazione</a:t>
            </a:r>
            <a:r>
              <a:rPr lang="es-ES" b="1" i="1" dirty="0" smtClean="0"/>
              <a:t> </a:t>
            </a:r>
            <a:r>
              <a:rPr lang="es-ES" b="1" i="1" dirty="0"/>
              <a:t>del Verbo</a:t>
            </a:r>
          </a:p>
          <a:p>
            <a:pPr lvl="1"/>
            <a:r>
              <a:rPr lang="es-ES" dirty="0" smtClean="0"/>
              <a:t>La </a:t>
            </a:r>
            <a:r>
              <a:rPr lang="es-ES" dirty="0" err="1" smtClean="0"/>
              <a:t>culminazione</a:t>
            </a:r>
            <a:r>
              <a:rPr lang="es-ES" dirty="0" smtClean="0"/>
              <a:t> di </a:t>
            </a:r>
            <a:r>
              <a:rPr lang="es-ES" dirty="0" err="1" smtClean="0"/>
              <a:t>questo</a:t>
            </a:r>
            <a:r>
              <a:rPr lang="es-ES" dirty="0" smtClean="0"/>
              <a:t> prologo </a:t>
            </a:r>
            <a:r>
              <a:rPr lang="es-ES" dirty="0" err="1" smtClean="0"/>
              <a:t>nel</a:t>
            </a:r>
            <a:r>
              <a:rPr lang="es-ES" dirty="0" smtClean="0"/>
              <a:t> </a:t>
            </a:r>
            <a:r>
              <a:rPr lang="es-ES" dirty="0" smtClean="0">
                <a:solidFill>
                  <a:schemeClr val="tx2"/>
                </a:solidFill>
              </a:rPr>
              <a:t>v</a:t>
            </a:r>
            <a:r>
              <a:rPr lang="es-ES" dirty="0">
                <a:solidFill>
                  <a:schemeClr val="tx2"/>
                </a:solidFill>
              </a:rPr>
              <a:t>. 18 </a:t>
            </a:r>
            <a:r>
              <a:rPr lang="es-ES" dirty="0" smtClean="0"/>
              <a:t>ha </a:t>
            </a:r>
            <a:r>
              <a:rPr lang="es-ES" dirty="0" err="1"/>
              <a:t>i</a:t>
            </a:r>
            <a:r>
              <a:rPr lang="es-ES" dirty="0" err="1" smtClean="0"/>
              <a:t>l</a:t>
            </a:r>
            <a:r>
              <a:rPr lang="es-ES" dirty="0" smtClean="0"/>
              <a:t> </a:t>
            </a:r>
            <a:r>
              <a:rPr lang="es-ES" dirty="0" err="1" smtClean="0"/>
              <a:t>proposito</a:t>
            </a:r>
            <a:r>
              <a:rPr lang="es-ES" dirty="0" smtClean="0"/>
              <a:t> di </a:t>
            </a:r>
            <a:r>
              <a:rPr lang="es-ES" dirty="0" err="1" smtClean="0"/>
              <a:t>far</a:t>
            </a:r>
            <a:r>
              <a:rPr lang="es-ES" dirty="0" smtClean="0"/>
              <a:t> </a:t>
            </a:r>
            <a:r>
              <a:rPr lang="es-ES" dirty="0" err="1" smtClean="0"/>
              <a:t>ricordare</a:t>
            </a:r>
            <a:r>
              <a:rPr lang="es-ES" dirty="0" smtClean="0"/>
              <a:t> al </a:t>
            </a:r>
            <a:r>
              <a:rPr lang="es-ES" dirty="0" err="1" smtClean="0"/>
              <a:t>lettore</a:t>
            </a:r>
            <a:r>
              <a:rPr lang="es-ES" dirty="0" smtClean="0"/>
              <a:t> </a:t>
            </a:r>
            <a:r>
              <a:rPr lang="es-ES" dirty="0" err="1" smtClean="0"/>
              <a:t>il</a:t>
            </a:r>
            <a:r>
              <a:rPr lang="es-ES" dirty="0" smtClean="0"/>
              <a:t> </a:t>
            </a:r>
            <a:r>
              <a:rPr lang="es-ES" dirty="0">
                <a:solidFill>
                  <a:schemeClr val="tx2"/>
                </a:solidFill>
              </a:rPr>
              <a:t>v. 1</a:t>
            </a:r>
            <a:r>
              <a:rPr lang="es-ES" dirty="0"/>
              <a:t>. </a:t>
            </a:r>
            <a:endParaRPr lang="es-ES" dirty="0" smtClean="0"/>
          </a:p>
          <a:p>
            <a:pPr lvl="1"/>
            <a:r>
              <a:rPr lang="es-ES" dirty="0" smtClean="0"/>
              <a:t>Non </a:t>
            </a:r>
            <a:r>
              <a:rPr lang="es-ES" dirty="0" err="1" smtClean="0"/>
              <a:t>c’è</a:t>
            </a:r>
            <a:r>
              <a:rPr lang="es-ES" dirty="0" smtClean="0"/>
              <a:t>  </a:t>
            </a:r>
            <a:r>
              <a:rPr lang="es-ES" dirty="0" err="1" smtClean="0"/>
              <a:t>un’altra</a:t>
            </a:r>
            <a:r>
              <a:rPr lang="es-ES" dirty="0" smtClean="0"/>
              <a:t> </a:t>
            </a:r>
            <a:r>
              <a:rPr lang="es-ES" dirty="0" err="1" smtClean="0"/>
              <a:t>posibilità</a:t>
            </a:r>
            <a:r>
              <a:rPr lang="es-ES" dirty="0" smtClean="0"/>
              <a:t> di </a:t>
            </a:r>
            <a:r>
              <a:rPr lang="es-ES" dirty="0" err="1" smtClean="0"/>
              <a:t>conoscere</a:t>
            </a:r>
            <a:r>
              <a:rPr lang="es-ES" dirty="0" smtClean="0"/>
              <a:t> </a:t>
            </a:r>
            <a:r>
              <a:rPr lang="es-ES" dirty="0"/>
              <a:t>a </a:t>
            </a:r>
            <a:r>
              <a:rPr lang="es-ES" dirty="0" smtClean="0"/>
              <a:t>Dio se non per mezzo di </a:t>
            </a:r>
            <a:r>
              <a:rPr lang="es-ES" dirty="0" err="1" smtClean="0"/>
              <a:t>Gesù</a:t>
            </a:r>
            <a:r>
              <a:rPr lang="es-ES" dirty="0" smtClean="0"/>
              <a:t> Cristo, </a:t>
            </a:r>
            <a:r>
              <a:rPr lang="es-ES" dirty="0" err="1"/>
              <a:t>i</a:t>
            </a:r>
            <a:r>
              <a:rPr lang="es-ES" dirty="0" err="1" smtClean="0"/>
              <a:t>l</a:t>
            </a:r>
            <a:r>
              <a:rPr lang="es-ES" dirty="0" smtClean="0"/>
              <a:t> </a:t>
            </a:r>
            <a:r>
              <a:rPr lang="es-ES" dirty="0"/>
              <a:t>Verbo. </a:t>
            </a:r>
            <a:endParaRPr lang="es-ES" dirty="0" smtClean="0"/>
          </a:p>
          <a:p>
            <a:pPr lvl="1"/>
            <a:r>
              <a:rPr lang="es-ES" dirty="0" err="1" smtClean="0"/>
              <a:t>L’affermazione</a:t>
            </a:r>
            <a:r>
              <a:rPr lang="es-ES" dirty="0" smtClean="0"/>
              <a:t> </a:t>
            </a:r>
            <a:r>
              <a:rPr lang="es-ES" i="1" dirty="0" err="1" smtClean="0"/>
              <a:t>Nessuno</a:t>
            </a:r>
            <a:r>
              <a:rPr lang="es-ES" i="1" dirty="0" smtClean="0"/>
              <a:t> ha </a:t>
            </a:r>
            <a:r>
              <a:rPr lang="es-ES" i="1" dirty="0" err="1" smtClean="0"/>
              <a:t>mai</a:t>
            </a:r>
            <a:r>
              <a:rPr lang="es-ES" i="1" dirty="0" smtClean="0"/>
              <a:t> visto Dio è</a:t>
            </a:r>
            <a:r>
              <a:rPr lang="es-ES" dirty="0" smtClean="0"/>
              <a:t> </a:t>
            </a:r>
            <a:r>
              <a:rPr lang="es-ES" dirty="0"/>
              <a:t>un </a:t>
            </a:r>
            <a:r>
              <a:rPr lang="es-ES" dirty="0" err="1" smtClean="0"/>
              <a:t>riflesso</a:t>
            </a:r>
            <a:r>
              <a:rPr lang="es-ES" dirty="0" smtClean="0"/>
              <a:t> </a:t>
            </a:r>
            <a:r>
              <a:rPr lang="es-ES" dirty="0"/>
              <a:t>del AT. </a:t>
            </a:r>
            <a:r>
              <a:rPr lang="es-ES" dirty="0" err="1" smtClean="0"/>
              <a:t>Neanche</a:t>
            </a:r>
            <a:r>
              <a:rPr lang="es-ES" dirty="0" smtClean="0"/>
              <a:t> a </a:t>
            </a:r>
            <a:r>
              <a:rPr lang="es-ES" dirty="0" err="1" smtClean="0"/>
              <a:t>Mosè</a:t>
            </a:r>
            <a:r>
              <a:rPr lang="es-ES" dirty="0" smtClean="0"/>
              <a:t> </a:t>
            </a:r>
            <a:r>
              <a:rPr lang="es-ES" dirty="0"/>
              <a:t>se </a:t>
            </a:r>
            <a:r>
              <a:rPr lang="es-ES" dirty="0" err="1" smtClean="0"/>
              <a:t>gli</a:t>
            </a:r>
            <a:r>
              <a:rPr lang="es-ES" dirty="0" smtClean="0"/>
              <a:t> è </a:t>
            </a:r>
            <a:r>
              <a:rPr lang="es-ES" dirty="0" err="1" smtClean="0"/>
              <a:t>permesso</a:t>
            </a:r>
            <a:r>
              <a:rPr lang="es-ES" dirty="0" smtClean="0"/>
              <a:t>. (Carson)</a:t>
            </a:r>
            <a:endParaRPr lang="es-ES" dirty="0"/>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36</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12" name="Rectangle 2"/>
          <p:cNvSpPr>
            <a:spLocks noGrp="1" noChangeArrowheads="1"/>
          </p:cNvSpPr>
          <p:nvPr>
            <p:ph type="title"/>
          </p:nvPr>
        </p:nvSpPr>
        <p:spPr>
          <a:xfrm>
            <a:off x="1447800" y="304800"/>
            <a:ext cx="6908800" cy="1462087"/>
          </a:xfrm>
        </p:spPr>
        <p:txBody>
          <a:bodyPr/>
          <a:lstStyle/>
          <a:p>
            <a:pPr marL="742950" indent="-742950">
              <a:spcAft>
                <a:spcPts val="600"/>
              </a:spcAft>
              <a:buFont typeface="+mj-lt"/>
              <a:buAutoNum type="arabicPeriod" startAt="4"/>
            </a:pPr>
            <a:r>
              <a:rPr lang="en-US" dirty="0" smtClean="0"/>
              <a:t>Il </a:t>
            </a:r>
            <a:r>
              <a:rPr lang="es-PR" dirty="0" smtClean="0"/>
              <a:t>Verbo </a:t>
            </a:r>
            <a:r>
              <a:rPr lang="en-US" dirty="0" err="1" smtClean="0"/>
              <a:t>si</a:t>
            </a:r>
            <a:r>
              <a:rPr lang="en-US" dirty="0" smtClean="0"/>
              <a:t> </a:t>
            </a:r>
            <a:r>
              <a:rPr lang="en-US" dirty="0" err="1" smtClean="0"/>
              <a:t>incarna</a:t>
            </a:r>
            <a:r>
              <a:rPr lang="en-US" dirty="0" smtClean="0"/>
              <a:t> </a:t>
            </a:r>
            <a:r>
              <a:rPr lang="es-PR" dirty="0" smtClean="0"/>
              <a:t>(Giovanni 1:14, 16-18)</a:t>
            </a:r>
          </a:p>
        </p:txBody>
      </p:sp>
    </p:spTree>
    <p:extLst>
      <p:ext uri="{BB962C8B-B14F-4D97-AF65-F5344CB8AC3E}">
        <p14:creationId xmlns:p14="http://schemas.microsoft.com/office/powerpoint/2010/main" val="1661958705"/>
      </p:ext>
    </p:extLst>
  </p:cSld>
  <p:clrMapOvr>
    <a:masterClrMapping/>
  </p:clrMapOvr>
  <p:transition spd="slow">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a:spLocks noGrp="1"/>
          </p:cNvSpPr>
          <p:nvPr>
            <p:ph idx="1"/>
          </p:nvPr>
        </p:nvSpPr>
        <p:spPr>
          <a:xfrm>
            <a:off x="76200" y="1905000"/>
            <a:ext cx="8686800" cy="4114800"/>
          </a:xfrm>
        </p:spPr>
        <p:txBody>
          <a:bodyPr/>
          <a:lstStyle/>
          <a:p>
            <a:r>
              <a:rPr lang="es-ES" b="1" i="1" dirty="0" smtClean="0"/>
              <a:t>La </a:t>
            </a:r>
            <a:r>
              <a:rPr lang="es-ES" b="1" i="1" dirty="0" err="1" smtClean="0"/>
              <a:t>incarnazione</a:t>
            </a:r>
            <a:r>
              <a:rPr lang="es-ES" b="1" i="1" dirty="0" smtClean="0"/>
              <a:t> del </a:t>
            </a:r>
            <a:r>
              <a:rPr lang="es-ES" b="1" i="1" dirty="0"/>
              <a:t>Verbo</a:t>
            </a:r>
          </a:p>
          <a:p>
            <a:pPr lvl="1"/>
            <a:r>
              <a:rPr lang="es-ES" dirty="0" err="1" smtClean="0"/>
              <a:t>Perciò</a:t>
            </a:r>
            <a:r>
              <a:rPr lang="es-ES" dirty="0" smtClean="0"/>
              <a:t>, in </a:t>
            </a:r>
            <a:r>
              <a:rPr lang="es-ES" dirty="0" err="1" smtClean="0"/>
              <a:t>questo</a:t>
            </a:r>
            <a:r>
              <a:rPr lang="es-ES" dirty="0" smtClean="0"/>
              <a:t> la </a:t>
            </a:r>
            <a:r>
              <a:rPr lang="es-ES" dirty="0" err="1" smtClean="0"/>
              <a:t>rivelazione</a:t>
            </a:r>
            <a:r>
              <a:rPr lang="es-ES" dirty="0" smtClean="0"/>
              <a:t> di </a:t>
            </a:r>
            <a:r>
              <a:rPr lang="es-ES" dirty="0" err="1" smtClean="0"/>
              <a:t>Gesù</a:t>
            </a:r>
            <a:r>
              <a:rPr lang="es-ES" dirty="0" smtClean="0"/>
              <a:t> è </a:t>
            </a:r>
            <a:r>
              <a:rPr lang="es-ES" dirty="0"/>
              <a:t>infinitamente </a:t>
            </a:r>
            <a:r>
              <a:rPr lang="es-ES" dirty="0" err="1" smtClean="0"/>
              <a:t>superiore</a:t>
            </a:r>
            <a:r>
              <a:rPr lang="es-ES" dirty="0" smtClean="0"/>
              <a:t>, dato che </a:t>
            </a:r>
            <a:r>
              <a:rPr lang="es-ES" dirty="0" err="1" smtClean="0"/>
              <a:t>lui</a:t>
            </a:r>
            <a:r>
              <a:rPr lang="es-ES" dirty="0" smtClean="0"/>
              <a:t> è </a:t>
            </a:r>
            <a:r>
              <a:rPr lang="es-ES" dirty="0" err="1" smtClean="0"/>
              <a:t>l’unico</a:t>
            </a:r>
            <a:r>
              <a:rPr lang="es-ES" dirty="0" smtClean="0"/>
              <a:t> che </a:t>
            </a:r>
            <a:r>
              <a:rPr lang="es-ES" dirty="0"/>
              <a:t>ha </a:t>
            </a:r>
            <a:r>
              <a:rPr lang="es-ES" dirty="0" err="1" smtClean="0"/>
              <a:t>fatto</a:t>
            </a:r>
            <a:r>
              <a:rPr lang="es-ES" dirty="0" smtClean="0"/>
              <a:t> </a:t>
            </a:r>
            <a:r>
              <a:rPr lang="es-ES" dirty="0" err="1" smtClean="0"/>
              <a:t>conoscere</a:t>
            </a:r>
            <a:r>
              <a:rPr lang="es-ES" dirty="0" smtClean="0"/>
              <a:t> </a:t>
            </a:r>
            <a:r>
              <a:rPr lang="es-ES" dirty="0"/>
              <a:t>a </a:t>
            </a:r>
            <a:r>
              <a:rPr lang="es-ES" dirty="0" smtClean="0"/>
              <a:t>Dio. (Carson)</a:t>
            </a:r>
            <a:endParaRPr lang="es-ES" dirty="0"/>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37</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12" name="Rectangle 2"/>
          <p:cNvSpPr>
            <a:spLocks noGrp="1" noChangeArrowheads="1"/>
          </p:cNvSpPr>
          <p:nvPr>
            <p:ph type="title"/>
          </p:nvPr>
        </p:nvSpPr>
        <p:spPr>
          <a:xfrm>
            <a:off x="1447800" y="304800"/>
            <a:ext cx="6908800" cy="1462087"/>
          </a:xfrm>
        </p:spPr>
        <p:txBody>
          <a:bodyPr/>
          <a:lstStyle/>
          <a:p>
            <a:pPr marL="742950" indent="-742950">
              <a:spcAft>
                <a:spcPts val="600"/>
              </a:spcAft>
              <a:buFont typeface="+mj-lt"/>
              <a:buAutoNum type="arabicPeriod" startAt="4"/>
            </a:pPr>
            <a:r>
              <a:rPr lang="en-US" dirty="0" smtClean="0"/>
              <a:t>Il </a:t>
            </a:r>
            <a:r>
              <a:rPr lang="es-PR" dirty="0" smtClean="0"/>
              <a:t>Verbo </a:t>
            </a:r>
            <a:r>
              <a:rPr lang="en-US" dirty="0" err="1" smtClean="0"/>
              <a:t>si</a:t>
            </a:r>
            <a:r>
              <a:rPr lang="en-US" dirty="0" smtClean="0"/>
              <a:t> </a:t>
            </a:r>
            <a:r>
              <a:rPr lang="en-US" dirty="0" err="1" smtClean="0"/>
              <a:t>incarna</a:t>
            </a:r>
            <a:r>
              <a:rPr lang="en-US" dirty="0" smtClean="0"/>
              <a:t> </a:t>
            </a:r>
            <a:r>
              <a:rPr lang="es-PR" dirty="0" smtClean="0"/>
              <a:t>(Giovanni 1:14, 16-18)</a:t>
            </a:r>
          </a:p>
        </p:txBody>
      </p:sp>
    </p:spTree>
    <p:extLst>
      <p:ext uri="{BB962C8B-B14F-4D97-AF65-F5344CB8AC3E}">
        <p14:creationId xmlns:p14="http://schemas.microsoft.com/office/powerpoint/2010/main" val="3913825113"/>
      </p:ext>
    </p:extLst>
  </p:cSld>
  <p:clrMapOvr>
    <a:masterClrMapping/>
  </p:clrMapOvr>
  <p:transition spd="slow">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err="1" smtClean="0"/>
              <a:t>Applicazioni</a:t>
            </a:r>
            <a:endParaRPr lang="es-PR" dirty="0"/>
          </a:p>
        </p:txBody>
      </p:sp>
      <p:sp>
        <p:nvSpPr>
          <p:cNvPr id="3" name="Content Placeholder 2"/>
          <p:cNvSpPr>
            <a:spLocks noGrp="1"/>
          </p:cNvSpPr>
          <p:nvPr>
            <p:ph idx="1"/>
          </p:nvPr>
        </p:nvSpPr>
        <p:spPr>
          <a:xfrm>
            <a:off x="457200" y="1905000"/>
            <a:ext cx="8305800" cy="4953000"/>
          </a:xfrm>
        </p:spPr>
        <p:txBody>
          <a:bodyPr/>
          <a:lstStyle/>
          <a:p>
            <a:pPr>
              <a:spcAft>
                <a:spcPts val="600"/>
              </a:spcAft>
            </a:pPr>
            <a:r>
              <a:rPr lang="es-PR" sz="3600" dirty="0" smtClean="0"/>
              <a:t>Lo </a:t>
            </a:r>
            <a:r>
              <a:rPr lang="es-PR" sz="3600" dirty="0" err="1" smtClean="0"/>
              <a:t>scopo</a:t>
            </a:r>
            <a:r>
              <a:rPr lang="es-PR" sz="3600" dirty="0" smtClean="0"/>
              <a:t> di Dio fu </a:t>
            </a:r>
            <a:r>
              <a:rPr lang="es-PR" sz="3600" dirty="0" err="1" smtClean="0"/>
              <a:t>sempre</a:t>
            </a:r>
            <a:r>
              <a:rPr lang="es-PR" sz="3600" dirty="0" smtClean="0"/>
              <a:t> </a:t>
            </a:r>
            <a:r>
              <a:rPr lang="es-PR" sz="3600" dirty="0" err="1" smtClean="0"/>
              <a:t>essere</a:t>
            </a:r>
            <a:r>
              <a:rPr lang="es-PR" sz="3600" dirty="0" smtClean="0"/>
              <a:t> al </a:t>
            </a:r>
            <a:r>
              <a:rPr lang="es-PR" sz="3600" dirty="0" err="1" smtClean="0"/>
              <a:t>raggiungimento</a:t>
            </a:r>
            <a:r>
              <a:rPr lang="es-PR" sz="3600" dirty="0" smtClean="0"/>
              <a:t> del </a:t>
            </a:r>
            <a:r>
              <a:rPr lang="es-PR" sz="3600" dirty="0" err="1" smtClean="0"/>
              <a:t>uomo</a:t>
            </a:r>
            <a:r>
              <a:rPr lang="es-PR" sz="3600" dirty="0" smtClean="0"/>
              <a:t>.</a:t>
            </a:r>
          </a:p>
          <a:p>
            <a:pPr>
              <a:spcAft>
                <a:spcPts val="600"/>
              </a:spcAft>
            </a:pPr>
            <a:r>
              <a:rPr lang="es-PR" sz="3600" dirty="0" err="1" smtClean="0"/>
              <a:t>Della</a:t>
            </a:r>
            <a:r>
              <a:rPr lang="es-PR" sz="3600" dirty="0" smtClean="0"/>
              <a:t> </a:t>
            </a:r>
            <a:r>
              <a:rPr lang="es-PR" sz="3600" dirty="0" err="1" smtClean="0"/>
              <a:t>stessa</a:t>
            </a:r>
            <a:r>
              <a:rPr lang="es-PR" sz="3600" dirty="0" smtClean="0"/>
              <a:t> forma che Dio ha </a:t>
            </a:r>
            <a:r>
              <a:rPr lang="es-PR" sz="3600" dirty="0" err="1" smtClean="0"/>
              <a:t>deciso</a:t>
            </a:r>
            <a:r>
              <a:rPr lang="es-PR" sz="3600" dirty="0" smtClean="0"/>
              <a:t> </a:t>
            </a:r>
            <a:r>
              <a:rPr lang="es-PR" sz="3600" dirty="0" err="1" smtClean="0"/>
              <a:t>comunicarsi</a:t>
            </a:r>
            <a:r>
              <a:rPr lang="es-PR" sz="3600" dirty="0" smtClean="0"/>
              <a:t> con </a:t>
            </a:r>
            <a:r>
              <a:rPr lang="es-PR" sz="3600" dirty="0" err="1" smtClean="0"/>
              <a:t>noi</a:t>
            </a:r>
            <a:r>
              <a:rPr lang="es-PR" sz="3600" dirty="0" smtClean="0"/>
              <a:t>, è </a:t>
            </a:r>
            <a:r>
              <a:rPr lang="es-PR" sz="3600" dirty="0" err="1" smtClean="0"/>
              <a:t>necessario</a:t>
            </a:r>
            <a:r>
              <a:rPr lang="es-PR" sz="3600" dirty="0" smtClean="0"/>
              <a:t> che </a:t>
            </a:r>
            <a:r>
              <a:rPr lang="es-PR" sz="3600" dirty="0" err="1" smtClean="0"/>
              <a:t>noi</a:t>
            </a:r>
            <a:r>
              <a:rPr lang="es-PR" sz="3600" dirty="0" smtClean="0"/>
              <a:t> – i </a:t>
            </a:r>
            <a:r>
              <a:rPr lang="es-PR" sz="3600" dirty="0" err="1" smtClean="0"/>
              <a:t>suoi</a:t>
            </a:r>
            <a:r>
              <a:rPr lang="es-PR" sz="3600" dirty="0" smtClean="0"/>
              <a:t> </a:t>
            </a:r>
            <a:r>
              <a:rPr lang="es-PR" sz="3600" dirty="0" err="1" smtClean="0"/>
              <a:t>figli</a:t>
            </a:r>
            <a:r>
              <a:rPr lang="es-PR" sz="3600" dirty="0" smtClean="0"/>
              <a:t> </a:t>
            </a:r>
            <a:r>
              <a:rPr lang="es-PR" sz="3600" dirty="0"/>
              <a:t>– </a:t>
            </a:r>
            <a:r>
              <a:rPr lang="es-PR" sz="3600" dirty="0" err="1" smtClean="0"/>
              <a:t>comunichiamo</a:t>
            </a:r>
            <a:r>
              <a:rPr lang="es-PR" sz="3600" dirty="0" smtClean="0"/>
              <a:t> </a:t>
            </a:r>
            <a:r>
              <a:rPr lang="es-PR" sz="3600" dirty="0" err="1" smtClean="0"/>
              <a:t>il</a:t>
            </a:r>
            <a:r>
              <a:rPr lang="es-PR" sz="3600" dirty="0" smtClean="0"/>
              <a:t> </a:t>
            </a:r>
            <a:r>
              <a:rPr lang="es-PR" sz="3600" dirty="0" err="1" smtClean="0"/>
              <a:t>Vangelo</a:t>
            </a:r>
            <a:r>
              <a:rPr lang="es-PR" sz="3600" dirty="0" smtClean="0"/>
              <a:t> a </a:t>
            </a:r>
            <a:r>
              <a:rPr lang="es-PR" sz="3600" dirty="0" err="1" smtClean="0"/>
              <a:t>chi</a:t>
            </a:r>
            <a:r>
              <a:rPr lang="es-PR" sz="3600" dirty="0" smtClean="0"/>
              <a:t> non lo </a:t>
            </a:r>
            <a:r>
              <a:rPr lang="es-PR" sz="3600" dirty="0" err="1" smtClean="0"/>
              <a:t>conosce</a:t>
            </a:r>
            <a:r>
              <a:rPr lang="es-PR" sz="3600" dirty="0" smtClean="0"/>
              <a:t>.</a:t>
            </a:r>
          </a:p>
          <a:p>
            <a:pPr>
              <a:spcAft>
                <a:spcPts val="600"/>
              </a:spcAft>
            </a:pPr>
            <a:r>
              <a:rPr lang="es-PR" sz="3600" dirty="0" err="1" smtClean="0"/>
              <a:t>Gesù</a:t>
            </a:r>
            <a:r>
              <a:rPr lang="es-PR" sz="3600" dirty="0" smtClean="0"/>
              <a:t> </a:t>
            </a:r>
            <a:r>
              <a:rPr lang="es-PR" sz="3600" dirty="0" err="1" smtClean="0"/>
              <a:t>inoltre</a:t>
            </a:r>
            <a:r>
              <a:rPr lang="es-PR" sz="3600" dirty="0" smtClean="0"/>
              <a:t> di Salvatore fu anche </a:t>
            </a:r>
            <a:r>
              <a:rPr lang="es-PR" sz="3600" dirty="0" err="1" smtClean="0"/>
              <a:t>Creatore</a:t>
            </a:r>
            <a:r>
              <a:rPr lang="es-PR" sz="3600" dirty="0" smtClean="0"/>
              <a:t> di </a:t>
            </a:r>
            <a:r>
              <a:rPr lang="es-PR" sz="3600" dirty="0" err="1" smtClean="0"/>
              <a:t>tutte</a:t>
            </a:r>
            <a:r>
              <a:rPr lang="es-PR" sz="3600" dirty="0" smtClean="0"/>
              <a:t> le cose.</a:t>
            </a:r>
          </a:p>
        </p:txBody>
      </p:sp>
      <p:sp>
        <p:nvSpPr>
          <p:cNvPr id="4" name="Slide Number Placeholder 3"/>
          <p:cNvSpPr>
            <a:spLocks noGrp="1"/>
          </p:cNvSpPr>
          <p:nvPr>
            <p:ph type="sldNum" sz="quarter" idx="12"/>
          </p:nvPr>
        </p:nvSpPr>
        <p:spPr/>
        <p:txBody>
          <a:bodyPr/>
          <a:lstStyle/>
          <a:p>
            <a:fld id="{921E7F7E-33AA-4283-8B9E-027FB821B55F}" type="slidenum">
              <a:rPr lang="en-US" smtClean="0"/>
              <a:pPr/>
              <a:t>38</a:t>
            </a:fld>
            <a:endParaRPr 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mph" presetSubtype="0" nodeType="clickEffect">
                                  <p:stCondLst>
                                    <p:cond delay="0"/>
                                  </p:stCondLst>
                                  <p:childTnLst>
                                    <p:set>
                                      <p:cBhvr rctx="PPT">
                                        <p:cTn id="11" dur="indefinite"/>
                                        <p:tgtEl>
                                          <p:spTgt spid="3">
                                            <p:txEl>
                                              <p:pRg st="0" end="0"/>
                                            </p:txEl>
                                          </p:spTgt>
                                        </p:tgtEl>
                                        <p:attrNameLst>
                                          <p:attrName>style.opacity</p:attrName>
                                        </p:attrNameLst>
                                      </p:cBhvr>
                                      <p:to>
                                        <p:strVal val="0.5"/>
                                      </p:to>
                                    </p:set>
                                    <p:animEffect filter="image" prLst="opacity: 0.5">
                                      <p:cBhvr rctx="IE">
                                        <p:cTn id="12" dur="indefinite"/>
                                        <p:tgtEl>
                                          <p:spTgt spid="3">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20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mph" presetSubtype="0" nodeType="clickEffect">
                                  <p:stCondLst>
                                    <p:cond delay="0"/>
                                  </p:stCondLst>
                                  <p:childTnLst>
                                    <p:set>
                                      <p:cBhvr rctx="PPT">
                                        <p:cTn id="19" dur="indefinite"/>
                                        <p:tgtEl>
                                          <p:spTgt spid="3">
                                            <p:txEl>
                                              <p:pRg st="1" end="1"/>
                                            </p:txEl>
                                          </p:spTgt>
                                        </p:tgtEl>
                                        <p:attrNameLst>
                                          <p:attrName>style.opacity</p:attrName>
                                        </p:attrNameLst>
                                      </p:cBhvr>
                                      <p:to>
                                        <p:strVal val="0.5"/>
                                      </p:to>
                                    </p:set>
                                    <p:animEffect filter="image" prLst="opacity: 0.5">
                                      <p:cBhvr rctx="IE">
                                        <p:cTn id="20" dur="indefinite"/>
                                        <p:tgtEl>
                                          <p:spTgt spid="3">
                                            <p:txEl>
                                              <p:pRg st="1" end="1"/>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2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mph" presetSubtype="0" nodeType="clickEffect">
                                  <p:stCondLst>
                                    <p:cond delay="0"/>
                                  </p:stCondLst>
                                  <p:childTnLst>
                                    <p:set>
                                      <p:cBhvr rctx="PPT">
                                        <p:cTn id="27" dur="indefinite"/>
                                        <p:tgtEl>
                                          <p:spTgt spid="3">
                                            <p:txEl>
                                              <p:pRg st="2" end="2"/>
                                            </p:txEl>
                                          </p:spTgt>
                                        </p:tgtEl>
                                        <p:attrNameLst>
                                          <p:attrName>style.opacity</p:attrName>
                                        </p:attrNameLst>
                                      </p:cBhvr>
                                      <p:to>
                                        <p:strVal val="0.5"/>
                                      </p:to>
                                    </p:set>
                                    <p:animEffect filter="image" prLst="opacity: 0.5">
                                      <p:cBhvr rctx="IE">
                                        <p:cTn id="28" dur="indefinite"/>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18A1B8D-2211-4267-85EA-46D8260B611F}" type="slidenum">
              <a:rPr lang="en-US">
                <a:solidFill>
                  <a:srgbClr val="000000"/>
                </a:solidFill>
              </a:rPr>
              <a:pPr>
                <a:defRPr/>
              </a:pPr>
              <a:t>39</a:t>
            </a:fld>
            <a:endParaRPr lang="en-US">
              <a:solidFill>
                <a:srgbClr val="000000"/>
              </a:solidFill>
            </a:endParaRPr>
          </a:p>
        </p:txBody>
      </p:sp>
      <p:sp>
        <p:nvSpPr>
          <p:cNvPr id="260098" name="Rectangle 2"/>
          <p:cNvSpPr>
            <a:spLocks noGrp="1" noChangeArrowheads="1"/>
          </p:cNvSpPr>
          <p:nvPr>
            <p:ph type="title" idx="4294967295"/>
          </p:nvPr>
        </p:nvSpPr>
        <p:spPr/>
        <p:txBody>
          <a:bodyPr/>
          <a:lstStyle/>
          <a:p>
            <a:r>
              <a:rPr lang="es-PR" dirty="0" err="1" smtClean="0"/>
              <a:t>Bibliografia</a:t>
            </a:r>
            <a:endParaRPr lang="es-PR" dirty="0" smtClean="0"/>
          </a:p>
        </p:txBody>
      </p:sp>
      <p:sp>
        <p:nvSpPr>
          <p:cNvPr id="260099" name="Rectangle 3"/>
          <p:cNvSpPr>
            <a:spLocks noGrp="1" noChangeArrowheads="1"/>
          </p:cNvSpPr>
          <p:nvPr>
            <p:ph type="body" idx="4294967295"/>
          </p:nvPr>
        </p:nvSpPr>
        <p:spPr>
          <a:xfrm>
            <a:off x="152400" y="2057400"/>
            <a:ext cx="8534400" cy="4459287"/>
          </a:xfrm>
        </p:spPr>
        <p:txBody>
          <a:bodyPr/>
          <a:lstStyle/>
          <a:p>
            <a:pPr marL="342900" lvl="1" indent="-342900">
              <a:lnSpc>
                <a:spcPct val="80000"/>
              </a:lnSpc>
              <a:spcAft>
                <a:spcPts val="600"/>
              </a:spcAft>
              <a:buClr>
                <a:schemeClr val="folHlink"/>
              </a:buClr>
              <a:buSzPct val="60000"/>
              <a:buNone/>
            </a:pPr>
            <a:r>
              <a:rPr lang="es-ES" sz="1400" dirty="0" err="1"/>
              <a:t>Bartley</a:t>
            </a:r>
            <a:r>
              <a:rPr lang="es-ES" sz="1400" dirty="0"/>
              <a:t>, James et al. Comentario </a:t>
            </a:r>
            <a:r>
              <a:rPr lang="es-ES" sz="1400" dirty="0" err="1"/>
              <a:t>bı́blico</a:t>
            </a:r>
            <a:r>
              <a:rPr lang="es-ES" sz="1400" dirty="0"/>
              <a:t> mundo hispano: Juan. 1. ed. El Paso, TX: Editorial Mundo Hispano, </a:t>
            </a:r>
            <a:r>
              <a:rPr lang="es-ES" sz="1400" dirty="0" smtClean="0"/>
              <a:t>2004</a:t>
            </a:r>
            <a:r>
              <a:rPr lang="es-ES" sz="1400" dirty="0"/>
              <a:t>.</a:t>
            </a:r>
          </a:p>
          <a:p>
            <a:pPr marL="342900" lvl="1" indent="-342900">
              <a:lnSpc>
                <a:spcPct val="80000"/>
              </a:lnSpc>
              <a:spcAft>
                <a:spcPts val="600"/>
              </a:spcAft>
              <a:buClr>
                <a:schemeClr val="folHlink"/>
              </a:buClr>
              <a:buSzPct val="60000"/>
              <a:buNone/>
            </a:pPr>
            <a:r>
              <a:rPr lang="es-ES" sz="1400" dirty="0" smtClean="0"/>
              <a:t>Carson</a:t>
            </a:r>
            <a:r>
              <a:rPr lang="es-ES" sz="1400" dirty="0"/>
              <a:t>, D.A. et al. Nuevo comentario </a:t>
            </a:r>
            <a:r>
              <a:rPr lang="es-ES" sz="1400" dirty="0" err="1"/>
              <a:t>Bı́blico</a:t>
            </a:r>
            <a:r>
              <a:rPr lang="es-ES" sz="1400" dirty="0"/>
              <a:t>: Siglo veintiuno. </a:t>
            </a:r>
            <a:r>
              <a:rPr lang="es-ES" sz="1400" dirty="0" err="1"/>
              <a:t>electronic</a:t>
            </a:r>
            <a:r>
              <a:rPr lang="es-ES" sz="1400" dirty="0"/>
              <a:t> ed. Miami: Sociedades </a:t>
            </a:r>
            <a:r>
              <a:rPr lang="es-ES" sz="1400" dirty="0" err="1"/>
              <a:t>Bı́blicas</a:t>
            </a:r>
            <a:r>
              <a:rPr lang="es-ES" sz="1400" dirty="0"/>
              <a:t> Unidas, 2000</a:t>
            </a:r>
            <a:r>
              <a:rPr lang="es-ES" sz="1400" dirty="0" smtClean="0"/>
              <a:t>.</a:t>
            </a:r>
            <a:endParaRPr lang="es-ES" sz="1400" dirty="0"/>
          </a:p>
          <a:p>
            <a:pPr>
              <a:lnSpc>
                <a:spcPct val="80000"/>
              </a:lnSpc>
              <a:spcAft>
                <a:spcPts val="600"/>
              </a:spcAft>
              <a:buNone/>
            </a:pPr>
            <a:r>
              <a:rPr lang="es-ES" sz="1400" dirty="0" smtClean="0"/>
              <a:t>Douglas, J.D. </a:t>
            </a:r>
            <a:r>
              <a:rPr lang="es-ES" sz="1400" i="1" dirty="0" smtClean="0"/>
              <a:t>Nuevo Diccionario </a:t>
            </a:r>
            <a:r>
              <a:rPr lang="es-ES" sz="1400" i="1" dirty="0" err="1" smtClean="0"/>
              <a:t>Biblico</a:t>
            </a:r>
            <a:r>
              <a:rPr lang="es-ES" sz="1400" i="1" dirty="0" smtClean="0"/>
              <a:t> : Primera </a:t>
            </a:r>
            <a:r>
              <a:rPr lang="es-ES" sz="1400" i="1" dirty="0" err="1" smtClean="0"/>
              <a:t>Edicion</a:t>
            </a:r>
            <a:r>
              <a:rPr lang="es-ES" sz="1400" dirty="0" smtClean="0"/>
              <a:t>. Miami: Sociedades </a:t>
            </a:r>
            <a:r>
              <a:rPr lang="es-ES" sz="1400" dirty="0" err="1" smtClean="0"/>
              <a:t>Bı́blicas</a:t>
            </a:r>
            <a:r>
              <a:rPr lang="es-ES" sz="1400" dirty="0" smtClean="0"/>
              <a:t> Unidas, 2000.</a:t>
            </a:r>
          </a:p>
          <a:p>
            <a:pPr>
              <a:lnSpc>
                <a:spcPct val="80000"/>
              </a:lnSpc>
              <a:spcAft>
                <a:spcPts val="600"/>
              </a:spcAft>
              <a:buNone/>
            </a:pPr>
            <a:r>
              <a:rPr lang="es-ES" sz="1400" dirty="0" err="1" smtClean="0"/>
              <a:t>Lockward</a:t>
            </a:r>
            <a:r>
              <a:rPr lang="es-ES" sz="1400" dirty="0" smtClean="0"/>
              <a:t>, Alfonso. </a:t>
            </a:r>
            <a:r>
              <a:rPr lang="es-ES" sz="1400" i="1" dirty="0" smtClean="0"/>
              <a:t>Nuevo Diccionario De La Biblia.</a:t>
            </a:r>
            <a:r>
              <a:rPr lang="es-ES" sz="1400" dirty="0" smtClean="0"/>
              <a:t> Miami: Editorial </a:t>
            </a:r>
            <a:r>
              <a:rPr lang="es-ES" sz="1400" dirty="0" err="1" smtClean="0"/>
              <a:t>Unilit</a:t>
            </a:r>
            <a:r>
              <a:rPr lang="es-ES" sz="1400" dirty="0" smtClean="0"/>
              <a:t>, 2003.</a:t>
            </a:r>
          </a:p>
          <a:p>
            <a:pPr>
              <a:lnSpc>
                <a:spcPct val="80000"/>
              </a:lnSpc>
              <a:spcAft>
                <a:spcPts val="600"/>
              </a:spcAft>
              <a:buNone/>
            </a:pPr>
            <a:r>
              <a:rPr lang="es-ES" sz="1400" dirty="0" smtClean="0"/>
              <a:t>Nelson, </a:t>
            </a:r>
            <a:r>
              <a:rPr lang="es-ES" sz="1400" dirty="0" err="1" smtClean="0"/>
              <a:t>Wilton</a:t>
            </a:r>
            <a:r>
              <a:rPr lang="es-ES" sz="1400" dirty="0" smtClean="0"/>
              <a:t> M. y Juan Rojas Mayo, </a:t>
            </a:r>
            <a:r>
              <a:rPr lang="es-ES" sz="1400" i="1" dirty="0" smtClean="0"/>
              <a:t>Nelson Nuevo Diccionario Ilustrado De La Biblia</a:t>
            </a:r>
            <a:r>
              <a:rPr lang="es-ES" sz="1400" dirty="0" smtClean="0"/>
              <a:t>, </a:t>
            </a:r>
            <a:r>
              <a:rPr lang="es-ES" sz="1400" dirty="0" err="1" smtClean="0"/>
              <a:t>electronic</a:t>
            </a:r>
            <a:r>
              <a:rPr lang="es-ES" sz="1400" dirty="0" smtClean="0"/>
              <a:t> ed. Nashville: Editorial Caribe, 2000, c1998.</a:t>
            </a:r>
          </a:p>
          <a:p>
            <a:pPr>
              <a:lnSpc>
                <a:spcPct val="80000"/>
              </a:lnSpc>
              <a:spcAft>
                <a:spcPts val="600"/>
              </a:spcAft>
              <a:buNone/>
            </a:pPr>
            <a:r>
              <a:rPr lang="es-ES" sz="1400" dirty="0" err="1" smtClean="0"/>
              <a:t>Palau</a:t>
            </a:r>
            <a:r>
              <a:rPr lang="es-ES" sz="1400" dirty="0"/>
              <a:t>, Luis. </a:t>
            </a:r>
            <a:r>
              <a:rPr lang="es-ES" sz="1400" i="1" dirty="0"/>
              <a:t>Comentario </a:t>
            </a:r>
            <a:r>
              <a:rPr lang="es-ES" sz="1400" i="1" dirty="0" err="1"/>
              <a:t>bı́blico</a:t>
            </a:r>
            <a:r>
              <a:rPr lang="es-ES" sz="1400" i="1" dirty="0"/>
              <a:t> del continente nuevo: San Juan I.</a:t>
            </a:r>
            <a:r>
              <a:rPr lang="es-ES" sz="1400" dirty="0"/>
              <a:t> Miami, FL: Editorial </a:t>
            </a:r>
            <a:r>
              <a:rPr lang="es-ES" sz="1400" dirty="0" err="1"/>
              <a:t>Unilit</a:t>
            </a:r>
            <a:r>
              <a:rPr lang="es-ES" sz="1400" dirty="0"/>
              <a:t>, </a:t>
            </a:r>
            <a:r>
              <a:rPr lang="es-ES" sz="1400" dirty="0" smtClean="0"/>
              <a:t>1991</a:t>
            </a:r>
            <a:r>
              <a:rPr lang="es-ES" sz="1400" dirty="0"/>
              <a:t>.</a:t>
            </a:r>
          </a:p>
          <a:p>
            <a:pPr marL="342900" lvl="1" indent="-342900">
              <a:lnSpc>
                <a:spcPct val="80000"/>
              </a:lnSpc>
              <a:spcAft>
                <a:spcPts val="600"/>
              </a:spcAft>
              <a:buClr>
                <a:schemeClr val="folHlink"/>
              </a:buClr>
              <a:buSzPct val="60000"/>
              <a:buNone/>
            </a:pPr>
            <a:r>
              <a:rPr lang="es-ES" sz="1400" dirty="0" err="1"/>
              <a:t>Platt</a:t>
            </a:r>
            <a:r>
              <a:rPr lang="es-ES" sz="1400" dirty="0"/>
              <a:t>, Alberto T. Estudios </a:t>
            </a:r>
            <a:r>
              <a:rPr lang="es-ES" sz="1400" dirty="0" err="1"/>
              <a:t>Bı́blicos</a:t>
            </a:r>
            <a:r>
              <a:rPr lang="es-ES" sz="1400" dirty="0"/>
              <a:t> ELA: Para que </a:t>
            </a:r>
            <a:r>
              <a:rPr lang="es-ES" sz="1400" dirty="0" err="1"/>
              <a:t>creáis</a:t>
            </a:r>
            <a:r>
              <a:rPr lang="es-ES" sz="1400" dirty="0"/>
              <a:t> (Juan). Puebla, Pue., </a:t>
            </a:r>
            <a:r>
              <a:rPr lang="es-ES" sz="1400" dirty="0" err="1"/>
              <a:t>México</a:t>
            </a:r>
            <a:r>
              <a:rPr lang="es-ES" sz="1400" dirty="0"/>
              <a:t>: Ediciones Las </a:t>
            </a:r>
            <a:r>
              <a:rPr lang="es-ES" sz="1400" dirty="0" err="1"/>
              <a:t>Américas</a:t>
            </a:r>
            <a:r>
              <a:rPr lang="es-ES" sz="1400" dirty="0"/>
              <a:t>, A. C., 1995.</a:t>
            </a:r>
          </a:p>
          <a:p>
            <a:pPr>
              <a:lnSpc>
                <a:spcPct val="80000"/>
              </a:lnSpc>
              <a:spcAft>
                <a:spcPts val="600"/>
              </a:spcAft>
              <a:buNone/>
            </a:pPr>
            <a:r>
              <a:rPr lang="es-PR" sz="1400" dirty="0" err="1" smtClean="0"/>
              <a:t>Stanton</a:t>
            </a:r>
            <a:r>
              <a:rPr lang="es-PR" sz="1400" dirty="0"/>
              <a:t>, Ted O., et al, eds. </a:t>
            </a:r>
            <a:r>
              <a:rPr lang="es-PR" sz="1400" i="1" dirty="0"/>
              <a:t>El Expositor Bíblico: La Biblia, Libro por Libro</a:t>
            </a:r>
            <a:r>
              <a:rPr lang="es-PR" sz="1400" dirty="0"/>
              <a:t>, Maestros de jóvenes y Adultos, Volumen 7. 3ra Ed. El Paso, Texas: Casa Bautista de Publicaciones, 2001, c1997. 105-111.</a:t>
            </a:r>
          </a:p>
          <a:p>
            <a:pPr>
              <a:lnSpc>
                <a:spcPct val="80000"/>
              </a:lnSpc>
              <a:spcAft>
                <a:spcPts val="600"/>
              </a:spcAft>
              <a:buNone/>
            </a:pPr>
            <a:r>
              <a:rPr lang="en-US" sz="1400" dirty="0" smtClean="0"/>
              <a:t>Vine, W.E. </a:t>
            </a:r>
            <a:r>
              <a:rPr lang="en-US" sz="1400" i="1" dirty="0" smtClean="0"/>
              <a:t>Vine </a:t>
            </a:r>
            <a:r>
              <a:rPr lang="en-US" sz="1400" i="1" dirty="0" err="1" smtClean="0"/>
              <a:t>Diccionario</a:t>
            </a:r>
            <a:r>
              <a:rPr lang="en-US" sz="1400" i="1" dirty="0" smtClean="0"/>
              <a:t> </a:t>
            </a:r>
            <a:r>
              <a:rPr lang="en-US" sz="1400" i="1" dirty="0" err="1" smtClean="0"/>
              <a:t>Expositivo</a:t>
            </a:r>
            <a:r>
              <a:rPr lang="en-US" sz="1400" i="1" dirty="0" smtClean="0"/>
              <a:t> De </a:t>
            </a:r>
            <a:r>
              <a:rPr lang="en-US" sz="1400" i="1" dirty="0" err="1" smtClean="0"/>
              <a:t>Palabras</a:t>
            </a:r>
            <a:r>
              <a:rPr lang="en-US" sz="1400" i="1" dirty="0" smtClean="0"/>
              <a:t> Del </a:t>
            </a:r>
            <a:r>
              <a:rPr lang="en-US" sz="1400" i="1" dirty="0" err="1" smtClean="0"/>
              <a:t>Antiguo</a:t>
            </a:r>
            <a:r>
              <a:rPr lang="en-US" sz="1400" i="1" dirty="0" smtClean="0"/>
              <a:t> Y Del Nuevo </a:t>
            </a:r>
            <a:r>
              <a:rPr lang="en-US" sz="1400" i="1" dirty="0" err="1" smtClean="0"/>
              <a:t>Testamento</a:t>
            </a:r>
            <a:r>
              <a:rPr lang="en-US" sz="1400" i="1" dirty="0" smtClean="0"/>
              <a:t> </a:t>
            </a:r>
            <a:r>
              <a:rPr lang="en-US" sz="1400" i="1" dirty="0" err="1" smtClean="0"/>
              <a:t>Exhaustivo</a:t>
            </a:r>
            <a:r>
              <a:rPr lang="en-US" sz="1400" dirty="0" smtClean="0"/>
              <a:t>, electronic ed. Nashville: Editorial </a:t>
            </a:r>
            <a:r>
              <a:rPr lang="en-US" sz="1400" dirty="0" err="1" smtClean="0"/>
              <a:t>Caribe</a:t>
            </a:r>
            <a:r>
              <a:rPr lang="en-US" sz="1400" dirty="0" smtClean="0"/>
              <a:t>, 2000, c1999.</a:t>
            </a:r>
          </a:p>
          <a:p>
            <a:pPr>
              <a:lnSpc>
                <a:spcPct val="80000"/>
              </a:lnSpc>
              <a:spcAft>
                <a:spcPts val="600"/>
              </a:spcAft>
              <a:buNone/>
            </a:pPr>
            <a:r>
              <a:rPr lang="es-ES" sz="1400" dirty="0" smtClean="0">
                <a:latin typeface="+mj-lt"/>
                <a:hlinkClick r:id="rId3"/>
              </a:rPr>
              <a:t>http://www.dsmedia.org/resources/illustrations/sweet-publishing/</a:t>
            </a:r>
            <a:r>
              <a:rPr lang="es-ES" sz="1400" dirty="0" smtClean="0">
                <a:latin typeface="+mj-lt"/>
              </a:rPr>
              <a:t>  (imágenes).</a:t>
            </a:r>
          </a:p>
          <a:p>
            <a:pPr>
              <a:lnSpc>
                <a:spcPct val="80000"/>
              </a:lnSpc>
              <a:spcAft>
                <a:spcPts val="600"/>
              </a:spcAft>
              <a:buNone/>
            </a:pPr>
            <a:r>
              <a:rPr lang="en-US" sz="1400" dirty="0" smtClean="0">
                <a:hlinkClick r:id="rId4"/>
              </a:rPr>
              <a:t>http://st-takla.org/Gallery/Bible/Illustrations/Bible-Slides/OT/Hosea.html</a:t>
            </a:r>
            <a:endParaRPr lang="en-US" sz="1400" dirty="0" smtClean="0"/>
          </a:p>
          <a:p>
            <a:pPr>
              <a:lnSpc>
                <a:spcPct val="80000"/>
              </a:lnSpc>
              <a:spcAft>
                <a:spcPts val="600"/>
              </a:spcAft>
              <a:buNone/>
            </a:pPr>
            <a:r>
              <a:rPr lang="en-US" sz="1400" dirty="0" err="1" smtClean="0"/>
              <a:t>Tutti</a:t>
            </a:r>
            <a:r>
              <a:rPr lang="en-US" sz="1400" dirty="0" smtClean="0"/>
              <a:t> I </a:t>
            </a:r>
            <a:r>
              <a:rPr lang="en-US" sz="1400" dirty="0" err="1" smtClean="0"/>
              <a:t>versetti</a:t>
            </a:r>
            <a:r>
              <a:rPr lang="en-US" sz="1400" dirty="0" smtClean="0"/>
              <a:t> </a:t>
            </a:r>
            <a:r>
              <a:rPr lang="en-US" sz="1400" dirty="0" err="1" smtClean="0"/>
              <a:t>sono</a:t>
            </a:r>
            <a:r>
              <a:rPr lang="en-US" sz="1400" dirty="0" smtClean="0"/>
              <a:t> </a:t>
            </a:r>
            <a:r>
              <a:rPr lang="en-US" sz="1400" dirty="0" err="1" smtClean="0"/>
              <a:t>della</a:t>
            </a:r>
            <a:r>
              <a:rPr lang="en-US" sz="1400" dirty="0" smtClean="0"/>
              <a:t> </a:t>
            </a:r>
            <a:r>
              <a:rPr lang="en-US" sz="1400" dirty="0" err="1" smtClean="0"/>
              <a:t>Nuova</a:t>
            </a:r>
            <a:r>
              <a:rPr lang="en-US" sz="1400" dirty="0" smtClean="0"/>
              <a:t> </a:t>
            </a:r>
            <a:r>
              <a:rPr lang="en-US" sz="1400" dirty="0" err="1" smtClean="0"/>
              <a:t>Versione</a:t>
            </a:r>
            <a:r>
              <a:rPr lang="en-US" sz="1400" dirty="0" smtClean="0"/>
              <a:t> </a:t>
            </a:r>
            <a:r>
              <a:rPr lang="en-US" sz="1400" dirty="0" err="1" smtClean="0"/>
              <a:t>Riveduta</a:t>
            </a:r>
            <a:r>
              <a:rPr lang="en-US" sz="1400" dirty="0" smtClean="0"/>
              <a:t>.</a:t>
            </a:r>
          </a:p>
        </p:txBody>
      </p:sp>
      <p:sp>
        <p:nvSpPr>
          <p:cNvPr id="260100" name="Slide Number Placeholder 3"/>
          <p:cNvSpPr txBox="1">
            <a:spLocks noGrp="1"/>
          </p:cNvSpPr>
          <p:nvPr/>
        </p:nvSpPr>
        <p:spPr bwMode="auto">
          <a:xfrm>
            <a:off x="7042150" y="6243638"/>
            <a:ext cx="1905000" cy="457200"/>
          </a:xfrm>
          <a:prstGeom prst="rect">
            <a:avLst/>
          </a:prstGeom>
          <a:noFill/>
          <a:ln w="9525">
            <a:noFill/>
            <a:miter lim="800000"/>
            <a:headEnd/>
            <a:tailEnd/>
          </a:ln>
        </p:spPr>
        <p:txBody>
          <a:bodyPr anchor="b"/>
          <a:lstStyle/>
          <a:p>
            <a:pPr algn="r"/>
            <a:fld id="{B3F4E463-F5E4-45E0-82AC-34CAC993DA12}" type="slidenum">
              <a:rPr lang="en-US" sz="1400">
                <a:solidFill>
                  <a:srgbClr val="000000"/>
                </a:solidFill>
              </a:rPr>
              <a:pPr algn="r"/>
              <a:t>39</a:t>
            </a:fld>
            <a:endParaRPr lang="en-US" sz="1400">
              <a:solidFill>
                <a:srgbClr val="000000"/>
              </a:solidFill>
            </a:endParaRPr>
          </a:p>
        </p:txBody>
      </p:sp>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2"/>
          <p:cNvSpPr>
            <a:spLocks noGrp="1" noChangeArrowheads="1"/>
          </p:cNvSpPr>
          <p:nvPr>
            <p:ph type="title"/>
          </p:nvPr>
        </p:nvSpPr>
        <p:spPr/>
        <p:txBody>
          <a:bodyPr/>
          <a:lstStyle/>
          <a:p>
            <a:r>
              <a:rPr lang="es-PR" dirty="0" err="1" smtClean="0"/>
              <a:t>Abbozzo</a:t>
            </a:r>
            <a:r>
              <a:rPr lang="es-PR" dirty="0" smtClean="0"/>
              <a:t> </a:t>
            </a:r>
            <a:r>
              <a:rPr lang="es-PR" dirty="0" err="1" smtClean="0"/>
              <a:t>dello</a:t>
            </a:r>
            <a:r>
              <a:rPr lang="es-PR" dirty="0" smtClean="0"/>
              <a:t> Studio</a:t>
            </a:r>
            <a:endParaRPr lang="es-PR" dirty="0"/>
          </a:p>
        </p:txBody>
      </p:sp>
      <p:sp>
        <p:nvSpPr>
          <p:cNvPr id="317443" name="Rectangle 3"/>
          <p:cNvSpPr>
            <a:spLocks noGrp="1" noChangeArrowheads="1"/>
          </p:cNvSpPr>
          <p:nvPr>
            <p:ph type="body" idx="1"/>
          </p:nvPr>
        </p:nvSpPr>
        <p:spPr>
          <a:xfrm>
            <a:off x="381000" y="2209800"/>
            <a:ext cx="8458200" cy="4267200"/>
          </a:xfrm>
        </p:spPr>
        <p:txBody>
          <a:bodyPr>
            <a:noAutofit/>
          </a:bodyPr>
          <a:lstStyle/>
          <a:p>
            <a:pPr marL="514350" indent="-514350">
              <a:spcBef>
                <a:spcPts val="600"/>
              </a:spcBef>
              <a:spcAft>
                <a:spcPts val="0"/>
              </a:spcAft>
              <a:buSzPct val="80000"/>
              <a:buFont typeface="+mj-lt"/>
              <a:buAutoNum type="arabicPeriod"/>
            </a:pPr>
            <a:r>
              <a:rPr lang="en-US" sz="3600" dirty="0" smtClean="0"/>
              <a:t>Il </a:t>
            </a:r>
            <a:r>
              <a:rPr lang="es-PR" sz="3600" dirty="0" smtClean="0"/>
              <a:t>Verbo è </a:t>
            </a:r>
            <a:r>
              <a:rPr lang="en-US" sz="3600" dirty="0" err="1" smtClean="0"/>
              <a:t>Dio</a:t>
            </a:r>
            <a:r>
              <a:rPr lang="en-US" sz="3600" dirty="0" smtClean="0"/>
              <a:t> </a:t>
            </a:r>
            <a:r>
              <a:rPr lang="es-PR" sz="3600" dirty="0" smtClean="0"/>
              <a:t>                       (</a:t>
            </a:r>
            <a:r>
              <a:rPr lang="es-PR" sz="3600" dirty="0" smtClean="0">
                <a:solidFill>
                  <a:schemeClr val="tx2"/>
                </a:solidFill>
              </a:rPr>
              <a:t>Giovanni 1:1-5</a:t>
            </a:r>
            <a:r>
              <a:rPr lang="es-PR" sz="3600" dirty="0" smtClean="0"/>
              <a:t>)</a:t>
            </a:r>
          </a:p>
          <a:p>
            <a:pPr marL="514350" indent="-514350">
              <a:spcBef>
                <a:spcPts val="600"/>
              </a:spcBef>
              <a:spcAft>
                <a:spcPts val="0"/>
              </a:spcAft>
              <a:buSzPct val="80000"/>
              <a:buFont typeface="+mj-lt"/>
              <a:buAutoNum type="arabicPeriod"/>
            </a:pPr>
            <a:r>
              <a:rPr lang="es-PR" sz="3600" dirty="0" err="1" smtClean="0"/>
              <a:t>Il</a:t>
            </a:r>
            <a:r>
              <a:rPr lang="es-PR" sz="3600" dirty="0" smtClean="0"/>
              <a:t> Verbo e Giovanni                         (</a:t>
            </a:r>
            <a:r>
              <a:rPr lang="es-PR" sz="3600" dirty="0" smtClean="0">
                <a:solidFill>
                  <a:schemeClr val="tx2"/>
                </a:solidFill>
              </a:rPr>
              <a:t>Giovanni 1:6-8, 15</a:t>
            </a:r>
            <a:r>
              <a:rPr lang="es-PR" sz="3600" dirty="0" smtClean="0"/>
              <a:t>)</a:t>
            </a:r>
          </a:p>
          <a:p>
            <a:pPr marL="514350" indent="-514350">
              <a:spcBef>
                <a:spcPts val="600"/>
              </a:spcBef>
              <a:spcAft>
                <a:spcPts val="0"/>
              </a:spcAft>
              <a:buSzPct val="80000"/>
              <a:buFont typeface="+mj-lt"/>
              <a:buAutoNum type="arabicPeriod"/>
            </a:pPr>
            <a:r>
              <a:rPr lang="en-US" sz="3600" dirty="0" smtClean="0"/>
              <a:t>Il </a:t>
            </a:r>
            <a:r>
              <a:rPr lang="en-US" sz="3600" dirty="0" err="1" smtClean="0"/>
              <a:t>Verbo</a:t>
            </a:r>
            <a:r>
              <a:rPr lang="en-US" sz="3600" dirty="0" smtClean="0"/>
              <a:t> e </a:t>
            </a:r>
            <a:r>
              <a:rPr lang="en-US" sz="3600" dirty="0" err="1" smtClean="0"/>
              <a:t>l’uomo</a:t>
            </a:r>
            <a:r>
              <a:rPr lang="en-US" sz="3600" dirty="0" smtClean="0"/>
              <a:t> </a:t>
            </a:r>
            <a:r>
              <a:rPr lang="es-PR" sz="3600" dirty="0" smtClean="0"/>
              <a:t>(</a:t>
            </a:r>
            <a:r>
              <a:rPr lang="es-PR" sz="3600" dirty="0" smtClean="0">
                <a:solidFill>
                  <a:schemeClr val="tx2"/>
                </a:solidFill>
              </a:rPr>
              <a:t>Giovanni 1:9-13</a:t>
            </a:r>
            <a:r>
              <a:rPr lang="es-PR" sz="3600" dirty="0" smtClean="0"/>
              <a:t>)</a:t>
            </a:r>
          </a:p>
        </p:txBody>
      </p:sp>
      <p:sp>
        <p:nvSpPr>
          <p:cNvPr id="7" name="Slide Number Placeholder 5"/>
          <p:cNvSpPr>
            <a:spLocks noGrp="1"/>
          </p:cNvSpPr>
          <p:nvPr>
            <p:ph type="sldNum" sz="quarter" idx="12"/>
          </p:nvPr>
        </p:nvSpPr>
        <p:spPr/>
        <p:txBody>
          <a:bodyPr/>
          <a:lstStyle/>
          <a:p>
            <a:fld id="{5A691704-8AD3-4869-913C-6C059867AFF4}" type="slidenum">
              <a:rPr lang="en-US" smtClean="0">
                <a:solidFill>
                  <a:srgbClr val="000000"/>
                </a:solidFill>
              </a:rPr>
              <a:pPr/>
              <a:t>4</a:t>
            </a:fld>
            <a:endParaRPr lang="en-US" dirty="0">
              <a:solidFill>
                <a:srgbClr val="000000"/>
              </a:solidFill>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17443">
                                            <p:txEl>
                                              <p:pRg st="0" end="0"/>
                                            </p:txEl>
                                          </p:spTgt>
                                        </p:tgtEl>
                                        <p:attrNameLst>
                                          <p:attrName>style.visibility</p:attrName>
                                        </p:attrNameLst>
                                      </p:cBhvr>
                                      <p:to>
                                        <p:strVal val="visible"/>
                                      </p:to>
                                    </p:set>
                                    <p:animEffect transition="in" filter="fade">
                                      <p:cBhvr>
                                        <p:cTn id="7" dur="2000"/>
                                        <p:tgtEl>
                                          <p:spTgt spid="317443">
                                            <p:txEl>
                                              <p:pRg st="0" end="0"/>
                                            </p:txEl>
                                          </p:spTgt>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317443">
                                            <p:txEl>
                                              <p:pRg st="1" end="1"/>
                                            </p:txEl>
                                          </p:spTgt>
                                        </p:tgtEl>
                                        <p:attrNameLst>
                                          <p:attrName>style.visibility</p:attrName>
                                        </p:attrNameLst>
                                      </p:cBhvr>
                                      <p:to>
                                        <p:strVal val="visible"/>
                                      </p:to>
                                    </p:set>
                                    <p:animEffect transition="in" filter="fade">
                                      <p:cBhvr>
                                        <p:cTn id="11" dur="2000"/>
                                        <p:tgtEl>
                                          <p:spTgt spid="317443">
                                            <p:txEl>
                                              <p:pRg st="1" end="1"/>
                                            </p:txEl>
                                          </p:spTgt>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317443">
                                            <p:txEl>
                                              <p:pRg st="2" end="2"/>
                                            </p:txEl>
                                          </p:spTgt>
                                        </p:tgtEl>
                                        <p:attrNameLst>
                                          <p:attrName>style.visibility</p:attrName>
                                        </p:attrNameLst>
                                      </p:cBhvr>
                                      <p:to>
                                        <p:strVal val="visible"/>
                                      </p:to>
                                    </p:set>
                                    <p:animEffect transition="in" filter="fade">
                                      <p:cBhvr>
                                        <p:cTn id="15" dur="2000"/>
                                        <p:tgtEl>
                                          <p:spTgt spid="31744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5" name="Slide Number Placeholder 3"/>
          <p:cNvSpPr>
            <a:spLocks noGrp="1"/>
          </p:cNvSpPr>
          <p:nvPr>
            <p:ph type="sldNum" sz="quarter" idx="12"/>
          </p:nvPr>
        </p:nvSpPr>
        <p:spPr/>
        <p:txBody>
          <a:bodyPr/>
          <a:lstStyle/>
          <a:p>
            <a:fld id="{6168C845-AC6A-4CB1-AD25-7DB23307EAA9}" type="slidenum">
              <a:rPr lang="en-US"/>
              <a:pPr/>
              <a:t>40</a:t>
            </a:fld>
            <a:endParaRPr lang="en-US"/>
          </a:p>
        </p:txBody>
      </p:sp>
      <p:sp>
        <p:nvSpPr>
          <p:cNvPr id="238595" name="Rectangle 3"/>
          <p:cNvSpPr>
            <a:spLocks noGrp="1" noChangeArrowheads="1"/>
          </p:cNvSpPr>
          <p:nvPr>
            <p:ph type="title" idx="4294967295"/>
          </p:nvPr>
        </p:nvSpPr>
        <p:spPr>
          <a:xfrm>
            <a:off x="685800" y="457200"/>
            <a:ext cx="7772400" cy="914400"/>
          </a:xfrm>
          <a:solidFill>
            <a:schemeClr val="bg1">
              <a:lumMod val="95000"/>
              <a:lumOff val="5000"/>
              <a:alpha val="45000"/>
            </a:schemeClr>
          </a:solidFill>
          <a:ln/>
        </p:spPr>
        <p:txBody>
          <a:bodyPr anchor="ctr"/>
          <a:lstStyle/>
          <a:p>
            <a:pPr algn="ctr"/>
            <a:r>
              <a:rPr lang="es-PR" dirty="0" err="1" smtClean="0"/>
              <a:t>Prossimo</a:t>
            </a:r>
            <a:r>
              <a:rPr lang="es-PR" dirty="0" smtClean="0"/>
              <a:t> Studio (Libro 7)</a:t>
            </a:r>
            <a:endParaRPr lang="es-PR" dirty="0"/>
          </a:p>
        </p:txBody>
      </p:sp>
      <p:sp>
        <p:nvSpPr>
          <p:cNvPr id="238596" name="Rectangle 4"/>
          <p:cNvSpPr>
            <a:spLocks noGrp="1" noChangeArrowheads="1"/>
          </p:cNvSpPr>
          <p:nvPr>
            <p:ph type="body" sz="half" idx="4294967295"/>
          </p:nvPr>
        </p:nvSpPr>
        <p:spPr>
          <a:xfrm>
            <a:off x="685800" y="1371600"/>
            <a:ext cx="7772400" cy="4495800"/>
          </a:xfrm>
          <a:solidFill>
            <a:schemeClr val="bg1">
              <a:lumMod val="95000"/>
              <a:lumOff val="5000"/>
              <a:alpha val="45000"/>
            </a:schemeClr>
          </a:solidFill>
          <a:ln/>
        </p:spPr>
        <p:txBody>
          <a:bodyPr anchor="ctr">
            <a:noAutofit/>
          </a:bodyPr>
          <a:lstStyle/>
          <a:p>
            <a:pPr marL="0" indent="0" algn="ctr">
              <a:spcAft>
                <a:spcPts val="600"/>
              </a:spcAft>
              <a:buFontTx/>
              <a:buNone/>
            </a:pPr>
            <a:r>
              <a:rPr lang="es-PR" sz="3600" dirty="0" err="1" smtClean="0">
                <a:effectLst>
                  <a:outerShdw blurRad="38100" dist="38100" dir="2700000" algn="tl">
                    <a:srgbClr val="000000">
                      <a:alpha val="43137"/>
                    </a:srgbClr>
                  </a:outerShdw>
                </a:effectLst>
              </a:rPr>
              <a:t>Unità</a:t>
            </a:r>
            <a:r>
              <a:rPr lang="es-PR" sz="3600" dirty="0" smtClean="0">
                <a:effectLst>
                  <a:outerShdw blurRad="38100" dist="38100" dir="2700000" algn="tl">
                    <a:srgbClr val="000000">
                      <a:alpha val="43137"/>
                    </a:srgbClr>
                  </a:outerShdw>
                </a:effectLst>
              </a:rPr>
              <a:t> 5: </a:t>
            </a:r>
            <a:r>
              <a:rPr lang="es-PR" sz="3600" dirty="0" smtClean="0">
                <a:latin typeface="Candara" pitchFamily="34" charset="0"/>
              </a:rPr>
              <a:t>Dio </a:t>
            </a:r>
            <a:r>
              <a:rPr lang="es-PR" sz="3600" dirty="0" err="1" smtClean="0">
                <a:latin typeface="Candara" pitchFamily="34" charset="0"/>
              </a:rPr>
              <a:t>diventa</a:t>
            </a:r>
            <a:r>
              <a:rPr lang="es-PR" sz="3600" dirty="0" smtClean="0">
                <a:latin typeface="Candara" pitchFamily="34" charset="0"/>
              </a:rPr>
              <a:t> </a:t>
            </a:r>
            <a:r>
              <a:rPr lang="es-PR" sz="3600" dirty="0" err="1" smtClean="0">
                <a:latin typeface="Candara" pitchFamily="34" charset="0"/>
              </a:rPr>
              <a:t>uomo</a:t>
            </a:r>
            <a:r>
              <a:rPr lang="es-PR" sz="3600" dirty="0" smtClean="0">
                <a:latin typeface="Candara" pitchFamily="34" charset="0"/>
              </a:rPr>
              <a:t> in Cristo</a:t>
            </a:r>
            <a:endParaRPr lang="es-PR" sz="3600" dirty="0" smtClean="0">
              <a:effectLst>
                <a:outerShdw blurRad="38100" dist="38100" dir="2700000" algn="tl">
                  <a:srgbClr val="000000">
                    <a:alpha val="43137"/>
                  </a:srgbClr>
                </a:outerShdw>
              </a:effectLst>
            </a:endParaRPr>
          </a:p>
          <a:p>
            <a:pPr marL="0" indent="0" algn="ctr">
              <a:spcAft>
                <a:spcPts val="600"/>
              </a:spcAft>
              <a:buFontTx/>
              <a:buNone/>
            </a:pPr>
            <a:r>
              <a:rPr lang="es-PR" sz="4000" dirty="0" smtClean="0">
                <a:effectLst>
                  <a:outerShdw blurRad="38100" dist="38100" dir="2700000" algn="tl">
                    <a:srgbClr val="000000">
                      <a:alpha val="43137"/>
                    </a:srgbClr>
                  </a:outerShdw>
                </a:effectLst>
              </a:rPr>
              <a:t>Studio 15:                                         “Giovanni testifica di </a:t>
            </a:r>
            <a:r>
              <a:rPr lang="es-PR" sz="4000" dirty="0" err="1" smtClean="0">
                <a:effectLst>
                  <a:outerShdw blurRad="38100" dist="38100" dir="2700000" algn="tl">
                    <a:srgbClr val="000000">
                      <a:alpha val="43137"/>
                    </a:srgbClr>
                  </a:outerShdw>
                </a:effectLst>
              </a:rPr>
              <a:t>Gesù</a:t>
            </a:r>
            <a:r>
              <a:rPr lang="es-PR" sz="4000" dirty="0" smtClean="0">
                <a:effectLst>
                  <a:outerShdw blurRad="38100" dist="38100" dir="2700000" algn="tl">
                    <a:srgbClr val="000000">
                      <a:alpha val="43137"/>
                    </a:srgbClr>
                  </a:outerShdw>
                </a:effectLst>
              </a:rPr>
              <a:t>”</a:t>
            </a:r>
          </a:p>
          <a:p>
            <a:pPr marL="0" indent="0" algn="ctr">
              <a:buFontTx/>
              <a:buNone/>
              <a:tabLst>
                <a:tab pos="457200" algn="l"/>
              </a:tabLst>
            </a:pPr>
            <a:r>
              <a:rPr lang="es-PR" sz="3600" dirty="0" smtClean="0">
                <a:effectLst>
                  <a:outerShdw blurRad="38100" dist="38100" dir="2700000" algn="tl">
                    <a:srgbClr val="000000">
                      <a:alpha val="43137"/>
                    </a:srgbClr>
                  </a:outerShdw>
                </a:effectLst>
              </a:rPr>
              <a:t> (Giovanni</a:t>
            </a:r>
            <a:r>
              <a:rPr lang="es-PR" dirty="0" smtClean="0">
                <a:effectLst>
                  <a:outerShdw blurRad="38100" dist="38100" dir="2700000" algn="tl">
                    <a:srgbClr val="000000">
                      <a:alpha val="43137"/>
                    </a:srgbClr>
                  </a:outerShdw>
                </a:effectLst>
              </a:rPr>
              <a:t> 1:19-51)                                                    14 </a:t>
            </a:r>
            <a:r>
              <a:rPr lang="es-PR" dirty="0" err="1" smtClean="0">
                <a:effectLst>
                  <a:outerShdw blurRad="38100" dist="38100" dir="2700000" algn="tl">
                    <a:srgbClr val="000000">
                      <a:alpha val="43137"/>
                    </a:srgbClr>
                  </a:outerShdw>
                </a:effectLst>
              </a:rPr>
              <a:t>gennaio</a:t>
            </a:r>
            <a:r>
              <a:rPr lang="es-PR" dirty="0" smtClean="0">
                <a:effectLst>
                  <a:outerShdw blurRad="38100" dist="38100" dir="2700000" algn="tl">
                    <a:srgbClr val="000000">
                      <a:alpha val="43137"/>
                    </a:srgbClr>
                  </a:outerShdw>
                </a:effectLst>
              </a:rPr>
              <a:t> 2014</a:t>
            </a:r>
            <a:endParaRPr lang="es-PR" dirty="0">
              <a:effectLst>
                <a:outerShdw blurRad="38100" dist="38100" dir="2700000" algn="tl">
                  <a:srgbClr val="000000">
                    <a:alpha val="43137"/>
                  </a:srgbClr>
                </a:outerShdw>
              </a:effectLst>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5"/>
                                        </p:tgtEl>
                                        <p:attrNameLst>
                                          <p:attrName>style.visibility</p:attrName>
                                        </p:attrNameLst>
                                      </p:cBhvr>
                                      <p:to>
                                        <p:strVal val="visible"/>
                                      </p:to>
                                    </p:set>
                                    <p:animEffect transition="in" filter="fade">
                                      <p:cBhvr>
                                        <p:cTn id="7" dur="2000"/>
                                        <p:tgtEl>
                                          <p:spTgt spid="23859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8596">
                                            <p:bg/>
                                          </p:spTgt>
                                        </p:tgtEl>
                                        <p:attrNameLst>
                                          <p:attrName>style.visibility</p:attrName>
                                        </p:attrNameLst>
                                      </p:cBhvr>
                                      <p:to>
                                        <p:strVal val="visible"/>
                                      </p:to>
                                    </p:set>
                                    <p:animEffect transition="in" filter="fade">
                                      <p:cBhvr>
                                        <p:cTn id="10" dur="2000"/>
                                        <p:tgtEl>
                                          <p:spTgt spid="238596">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38596">
                                            <p:txEl>
                                              <p:pRg st="0" end="0"/>
                                            </p:txEl>
                                          </p:spTgt>
                                        </p:tgtEl>
                                        <p:attrNameLst>
                                          <p:attrName>style.visibility</p:attrName>
                                        </p:attrNameLst>
                                      </p:cBhvr>
                                      <p:to>
                                        <p:strVal val="visible"/>
                                      </p:to>
                                    </p:set>
                                    <p:animEffect transition="in" filter="fade">
                                      <p:cBhvr>
                                        <p:cTn id="13" dur="2000"/>
                                        <p:tgtEl>
                                          <p:spTgt spid="23859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38596">
                                            <p:txEl>
                                              <p:pRg st="1" end="1"/>
                                            </p:txEl>
                                          </p:spTgt>
                                        </p:tgtEl>
                                        <p:attrNameLst>
                                          <p:attrName>style.visibility</p:attrName>
                                        </p:attrNameLst>
                                      </p:cBhvr>
                                      <p:to>
                                        <p:strVal val="visible"/>
                                      </p:to>
                                    </p:set>
                                    <p:animEffect transition="in" filter="fade">
                                      <p:cBhvr>
                                        <p:cTn id="16" dur="2000"/>
                                        <p:tgtEl>
                                          <p:spTgt spid="238596">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38596">
                                            <p:txEl>
                                              <p:pRg st="2" end="2"/>
                                            </p:txEl>
                                          </p:spTgt>
                                        </p:tgtEl>
                                        <p:attrNameLst>
                                          <p:attrName>style.visibility</p:attrName>
                                        </p:attrNameLst>
                                      </p:cBhvr>
                                      <p:to>
                                        <p:strVal val="visible"/>
                                      </p:to>
                                    </p:set>
                                    <p:animEffect transition="in" filter="fade">
                                      <p:cBhvr>
                                        <p:cTn id="19" dur="2000"/>
                                        <p:tgtEl>
                                          <p:spTgt spid="23859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5" grpId="0" animBg="1"/>
      <p:bldP spid="238596" grpId="0" build="p"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pPr/>
              <a:t>41</a:t>
            </a:fld>
            <a:endParaRPr lang="en-US"/>
          </a:p>
        </p:txBody>
      </p:sp>
      <p:pic>
        <p:nvPicPr>
          <p:cNvPr id="17410" name="Picture 2" descr="IBB"/>
          <p:cNvPicPr>
            <a:picLocks noChangeAspect="1" noChangeArrowheads="1"/>
          </p:cNvPicPr>
          <p:nvPr/>
        </p:nvPicPr>
        <p:blipFill>
          <a:blip r:embed="rId3" cstate="screen"/>
          <a:srcRect/>
          <a:stretch>
            <a:fillRect/>
          </a:stretch>
        </p:blipFill>
        <p:spPr bwMode="auto">
          <a:xfrm>
            <a:off x="1676400" y="990601"/>
            <a:ext cx="5791200" cy="4849813"/>
          </a:xfrm>
          <a:prstGeom prst="rect">
            <a:avLst/>
          </a:prstGeom>
          <a:noFill/>
        </p:spPr>
      </p:pic>
    </p:spTree>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397000" y="2019300"/>
            <a:ext cx="6350000" cy="4762500"/>
          </a:xfrm>
          <a:prstGeom prst="rect">
            <a:avLst/>
          </a:prstGeom>
        </p:spPr>
      </p:pic>
      <p:sp>
        <p:nvSpPr>
          <p:cNvPr id="4" name="Rectangle 13"/>
          <p:cNvSpPr>
            <a:spLocks noGrp="1" noChangeArrowheads="1"/>
          </p:cNvSpPr>
          <p:nvPr>
            <p:ph type="sldNum" sz="quarter" idx="12"/>
          </p:nvPr>
        </p:nvSpPr>
        <p:spPr/>
        <p:txBody>
          <a:bodyPr/>
          <a:lstStyle/>
          <a:p>
            <a:fld id="{16B09203-8026-47FB-8251-8C4838F7468D}" type="slidenum">
              <a:rPr lang="en-US" smtClean="0"/>
              <a:pPr/>
              <a:t>5</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Rectangle 2"/>
          <p:cNvSpPr>
            <a:spLocks noGrp="1" noChangeArrowheads="1"/>
          </p:cNvSpPr>
          <p:nvPr>
            <p:ph type="title"/>
          </p:nvPr>
        </p:nvSpPr>
        <p:spPr>
          <a:xfrm>
            <a:off x="1447800" y="304800"/>
            <a:ext cx="7239000" cy="1462087"/>
          </a:xfrm>
        </p:spPr>
        <p:txBody>
          <a:bodyPr/>
          <a:lstStyle/>
          <a:p>
            <a:pPr marL="514350" indent="-514350">
              <a:spcBef>
                <a:spcPts val="600"/>
              </a:spcBef>
              <a:spcAft>
                <a:spcPts val="0"/>
              </a:spcAft>
              <a:buSzPct val="100000"/>
              <a:buFont typeface="+mj-lt"/>
              <a:buAutoNum type="arabicPeriod"/>
            </a:pPr>
            <a:r>
              <a:rPr lang="en-US" dirty="0"/>
              <a:t>I</a:t>
            </a:r>
            <a:r>
              <a:rPr lang="en-US" dirty="0" smtClean="0"/>
              <a:t>l </a:t>
            </a:r>
            <a:r>
              <a:rPr lang="es-PR" dirty="0"/>
              <a:t>Verbo </a:t>
            </a:r>
            <a:r>
              <a:rPr lang="es-PR" dirty="0" smtClean="0"/>
              <a:t>è </a:t>
            </a:r>
            <a:r>
              <a:rPr lang="en-US" dirty="0" err="1" smtClean="0"/>
              <a:t>Dio</a:t>
            </a:r>
            <a:r>
              <a:rPr lang="en-US" dirty="0" smtClean="0"/>
              <a:t> </a:t>
            </a:r>
            <a:r>
              <a:rPr lang="es-PR" dirty="0" smtClean="0"/>
              <a:t>                       (Giovanni </a:t>
            </a:r>
            <a:r>
              <a:rPr lang="es-PR" dirty="0"/>
              <a:t>1:1-5</a:t>
            </a:r>
            <a:r>
              <a:rPr lang="es-PR" dirty="0" smtClean="0"/>
              <a:t>)</a:t>
            </a:r>
            <a:endParaRPr lang="es-PR" dirty="0"/>
          </a:p>
        </p:txBody>
      </p:sp>
    </p:spTree>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6</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381000" y="2209800"/>
            <a:ext cx="8458200" cy="4495800"/>
          </a:xfrm>
        </p:spPr>
        <p:txBody>
          <a:bodyPr/>
          <a:lstStyle/>
          <a:p>
            <a:pPr marL="0" indent="0">
              <a:buNone/>
            </a:pPr>
            <a:r>
              <a:rPr lang="it-IT" dirty="0" smtClean="0"/>
              <a:t>Nel principio era la Parola, la Parola era con Dio, e la Parola era Dio.  Essa era nel principio con Dio.  Ogni cosa è stata fatta per mezzo di lei; e senza di lei neppure una delle cose fatte è stata fatta.  In lei era la vita, e la vita era la luce degli uomini.  La luce splende nelle tenebre, e le tenebre non l'hanno sopraffatta.</a:t>
            </a:r>
            <a:endParaRPr lang="es-ES" dirty="0"/>
          </a:p>
        </p:txBody>
      </p:sp>
      <p:sp>
        <p:nvSpPr>
          <p:cNvPr id="10" name="Rectangle 2"/>
          <p:cNvSpPr>
            <a:spLocks noGrp="1" noChangeArrowheads="1"/>
          </p:cNvSpPr>
          <p:nvPr>
            <p:ph type="title"/>
          </p:nvPr>
        </p:nvSpPr>
        <p:spPr>
          <a:xfrm>
            <a:off x="1447800" y="304800"/>
            <a:ext cx="7239000" cy="1462087"/>
          </a:xfrm>
        </p:spPr>
        <p:txBody>
          <a:bodyPr/>
          <a:lstStyle/>
          <a:p>
            <a:pPr marL="514350" indent="-514350">
              <a:spcBef>
                <a:spcPts val="600"/>
              </a:spcBef>
              <a:spcAft>
                <a:spcPts val="0"/>
              </a:spcAft>
              <a:buSzPct val="100000"/>
              <a:buFont typeface="+mj-lt"/>
              <a:buAutoNum type="arabicPeriod"/>
            </a:pPr>
            <a:r>
              <a:rPr lang="en-US" dirty="0" smtClean="0"/>
              <a:t>Il </a:t>
            </a:r>
            <a:r>
              <a:rPr lang="en-US" dirty="0" err="1" smtClean="0"/>
              <a:t>Verbo</a:t>
            </a:r>
            <a:r>
              <a:rPr lang="en-US" dirty="0" smtClean="0"/>
              <a:t> è </a:t>
            </a:r>
            <a:r>
              <a:rPr lang="en-US" dirty="0" err="1" smtClean="0"/>
              <a:t>Dio</a:t>
            </a:r>
            <a:r>
              <a:rPr lang="en-US" dirty="0" smtClean="0"/>
              <a:t> </a:t>
            </a:r>
            <a:r>
              <a:rPr lang="es-PR" dirty="0" smtClean="0"/>
              <a:t>                       (Giovanni </a:t>
            </a:r>
            <a:r>
              <a:rPr lang="es-PR" dirty="0"/>
              <a:t>1:1-5</a:t>
            </a:r>
            <a:r>
              <a:rPr lang="es-PR" dirty="0" smtClean="0"/>
              <a:t>)</a:t>
            </a:r>
            <a:endParaRPr lang="es-PR" dirty="0"/>
          </a:p>
        </p:txBody>
      </p:sp>
    </p:spTree>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7</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228600" y="1981200"/>
            <a:ext cx="8534400" cy="4495800"/>
          </a:xfrm>
        </p:spPr>
        <p:txBody>
          <a:bodyPr/>
          <a:lstStyle/>
          <a:p>
            <a:r>
              <a:rPr lang="es-ES" i="1" dirty="0" smtClean="0"/>
              <a:t>Verbo </a:t>
            </a:r>
            <a:r>
              <a:rPr lang="es-ES" dirty="0" smtClean="0"/>
              <a:t>– </a:t>
            </a:r>
            <a:r>
              <a:rPr lang="es-ES" i="1" dirty="0"/>
              <a:t>logos (</a:t>
            </a:r>
            <a:r>
              <a:rPr lang="el-GR" i="1" dirty="0"/>
              <a:t>λόγος</a:t>
            </a:r>
            <a:r>
              <a:rPr lang="es-ES" i="1" dirty="0"/>
              <a:t>, </a:t>
            </a:r>
            <a:r>
              <a:rPr lang="en-US" i="1" dirty="0"/>
              <a:t>3056</a:t>
            </a:r>
            <a:r>
              <a:rPr lang="es-ES" i="1" dirty="0"/>
              <a:t>), </a:t>
            </a:r>
            <a:r>
              <a:rPr lang="es-ES" i="1" dirty="0" smtClean="0"/>
              <a:t>parola. Si </a:t>
            </a:r>
            <a:r>
              <a:rPr lang="es-ES" i="1" dirty="0" err="1" smtClean="0"/>
              <a:t>applica</a:t>
            </a:r>
            <a:r>
              <a:rPr lang="es-ES" i="1" dirty="0" smtClean="0"/>
              <a:t> come </a:t>
            </a:r>
            <a:r>
              <a:rPr lang="es-ES" i="1" dirty="0" err="1" smtClean="0"/>
              <a:t>titolo</a:t>
            </a:r>
            <a:r>
              <a:rPr lang="es-ES" i="1" dirty="0" smtClean="0"/>
              <a:t> </a:t>
            </a:r>
            <a:r>
              <a:rPr lang="es-ES" i="1" dirty="0"/>
              <a:t>del </a:t>
            </a:r>
            <a:r>
              <a:rPr lang="es-ES" i="1" dirty="0" err="1" smtClean="0"/>
              <a:t>Figlio</a:t>
            </a:r>
            <a:r>
              <a:rPr lang="es-ES" i="1" dirty="0" smtClean="0"/>
              <a:t> di Dio, </a:t>
            </a:r>
            <a:r>
              <a:rPr lang="es-ES" i="1" dirty="0" err="1" smtClean="0"/>
              <a:t>traducendosi</a:t>
            </a:r>
            <a:r>
              <a:rPr lang="es-ES" i="1" dirty="0" smtClean="0"/>
              <a:t> </a:t>
            </a:r>
            <a:r>
              <a:rPr lang="es-ES" i="1" dirty="0"/>
              <a:t>«Verbo</a:t>
            </a:r>
            <a:r>
              <a:rPr lang="es-ES" i="1" dirty="0" smtClean="0"/>
              <a:t>».</a:t>
            </a:r>
          </a:p>
          <a:p>
            <a:pPr lvl="1"/>
            <a:r>
              <a:rPr lang="es-ES" dirty="0"/>
              <a:t>«Tanto </a:t>
            </a:r>
            <a:r>
              <a:rPr lang="es-ES" i="1" dirty="0" err="1"/>
              <a:t>jrema</a:t>
            </a:r>
            <a:r>
              <a:rPr lang="es-ES" i="1" dirty="0"/>
              <a:t> </a:t>
            </a:r>
            <a:r>
              <a:rPr lang="es-ES" dirty="0" smtClean="0"/>
              <a:t>come </a:t>
            </a:r>
            <a:r>
              <a:rPr lang="es-ES" i="1" dirty="0"/>
              <a:t>logos </a:t>
            </a:r>
            <a:r>
              <a:rPr lang="es-ES" dirty="0" smtClean="0"/>
              <a:t>si </a:t>
            </a:r>
            <a:r>
              <a:rPr lang="es-ES" dirty="0" err="1" smtClean="0"/>
              <a:t>traducono</a:t>
            </a:r>
            <a:r>
              <a:rPr lang="es-ES" dirty="0" smtClean="0"/>
              <a:t> «parola» </a:t>
            </a:r>
            <a:r>
              <a:rPr lang="es-ES" dirty="0"/>
              <a:t>e</a:t>
            </a:r>
            <a:r>
              <a:rPr lang="es-ES" dirty="0" smtClean="0"/>
              <a:t> «</a:t>
            </a:r>
            <a:r>
              <a:rPr lang="es-ES" dirty="0" err="1" smtClean="0"/>
              <a:t>parole</a:t>
            </a:r>
            <a:r>
              <a:rPr lang="es-ES" dirty="0" smtClean="0"/>
              <a:t>». </a:t>
            </a:r>
          </a:p>
          <a:p>
            <a:pPr lvl="1"/>
            <a:r>
              <a:rPr lang="es-ES" i="1" dirty="0" err="1" smtClean="0"/>
              <a:t>Jrema</a:t>
            </a:r>
            <a:r>
              <a:rPr lang="es-ES" i="1" dirty="0" smtClean="0"/>
              <a:t> </a:t>
            </a:r>
            <a:r>
              <a:rPr lang="es-ES" dirty="0" smtClean="0"/>
              <a:t>è </a:t>
            </a:r>
            <a:r>
              <a:rPr lang="es-ES" dirty="0" err="1" smtClean="0"/>
              <a:t>il</a:t>
            </a:r>
            <a:r>
              <a:rPr lang="es-ES" dirty="0" smtClean="0"/>
              <a:t> </a:t>
            </a:r>
            <a:r>
              <a:rPr lang="es-ES" dirty="0" err="1" smtClean="0"/>
              <a:t>detto</a:t>
            </a:r>
            <a:r>
              <a:rPr lang="es-ES" dirty="0" smtClean="0"/>
              <a:t>, </a:t>
            </a:r>
            <a:r>
              <a:rPr lang="es-ES" dirty="0" err="1" smtClean="0"/>
              <a:t>ciò</a:t>
            </a:r>
            <a:r>
              <a:rPr lang="es-ES" dirty="0" smtClean="0"/>
              <a:t> che si </a:t>
            </a:r>
            <a:r>
              <a:rPr lang="es-ES" dirty="0" err="1" smtClean="0"/>
              <a:t>esprime</a:t>
            </a:r>
            <a:r>
              <a:rPr lang="es-ES" dirty="0" smtClean="0"/>
              <a:t> </a:t>
            </a:r>
            <a:r>
              <a:rPr lang="es-ES" dirty="0"/>
              <a:t>(</a:t>
            </a:r>
            <a:r>
              <a:rPr lang="es-ES" i="1" dirty="0"/>
              <a:t>ero, </a:t>
            </a:r>
            <a:r>
              <a:rPr lang="es-ES" i="1" dirty="0" err="1"/>
              <a:t>eireka</a:t>
            </a:r>
            <a:r>
              <a:rPr lang="es-ES" dirty="0"/>
              <a:t>, </a:t>
            </a:r>
            <a:r>
              <a:rPr lang="es-ES" dirty="0" smtClean="0"/>
              <a:t>«parlare»); è </a:t>
            </a:r>
            <a:r>
              <a:rPr lang="es-ES" dirty="0" err="1" smtClean="0"/>
              <a:t>più</a:t>
            </a:r>
            <a:r>
              <a:rPr lang="es-ES" dirty="0" smtClean="0"/>
              <a:t> </a:t>
            </a:r>
            <a:r>
              <a:rPr lang="es-ES" dirty="0" err="1" smtClean="0"/>
              <a:t>individuale</a:t>
            </a:r>
            <a:r>
              <a:rPr lang="es-ES" dirty="0" smtClean="0"/>
              <a:t> che </a:t>
            </a:r>
            <a:r>
              <a:rPr lang="es-ES" i="1" dirty="0"/>
              <a:t>logos</a:t>
            </a:r>
            <a:r>
              <a:rPr lang="es-ES" dirty="0"/>
              <a:t>, </a:t>
            </a:r>
            <a:r>
              <a:rPr lang="es-ES" dirty="0" err="1" smtClean="0"/>
              <a:t>essendo</a:t>
            </a:r>
            <a:r>
              <a:rPr lang="es-ES" dirty="0" smtClean="0"/>
              <a:t> la </a:t>
            </a:r>
            <a:r>
              <a:rPr lang="es-ES" dirty="0" err="1" smtClean="0"/>
              <a:t>sua</a:t>
            </a:r>
            <a:r>
              <a:rPr lang="es-ES" dirty="0" smtClean="0"/>
              <a:t> </a:t>
            </a:r>
            <a:r>
              <a:rPr lang="es-ES" dirty="0" err="1" smtClean="0"/>
              <a:t>relazione</a:t>
            </a:r>
            <a:r>
              <a:rPr lang="es-ES" dirty="0" smtClean="0"/>
              <a:t> con </a:t>
            </a:r>
            <a:r>
              <a:rPr lang="es-ES" dirty="0" err="1" smtClean="0"/>
              <a:t>Lui</a:t>
            </a:r>
            <a:r>
              <a:rPr lang="es-ES" dirty="0" smtClean="0"/>
              <a:t> come una parte a </a:t>
            </a:r>
            <a:r>
              <a:rPr lang="es-ES" dirty="0"/>
              <a:t>un </a:t>
            </a:r>
            <a:r>
              <a:rPr lang="es-ES" dirty="0" err="1" smtClean="0"/>
              <a:t>tutto</a:t>
            </a:r>
            <a:r>
              <a:rPr lang="es-ES" dirty="0" smtClean="0"/>
              <a:t>. (Vine)</a:t>
            </a:r>
            <a:endParaRPr lang="es-ES" dirty="0"/>
          </a:p>
        </p:txBody>
      </p:sp>
      <p:sp>
        <p:nvSpPr>
          <p:cNvPr id="10" name="Rectangle 2"/>
          <p:cNvSpPr>
            <a:spLocks noGrp="1" noChangeArrowheads="1"/>
          </p:cNvSpPr>
          <p:nvPr>
            <p:ph type="title"/>
          </p:nvPr>
        </p:nvSpPr>
        <p:spPr>
          <a:xfrm>
            <a:off x="1447800" y="304800"/>
            <a:ext cx="7239000" cy="1462087"/>
          </a:xfrm>
        </p:spPr>
        <p:txBody>
          <a:bodyPr/>
          <a:lstStyle/>
          <a:p>
            <a:pPr marL="514350" indent="-514350">
              <a:spcBef>
                <a:spcPts val="600"/>
              </a:spcBef>
              <a:spcAft>
                <a:spcPts val="0"/>
              </a:spcAft>
              <a:buSzPct val="100000"/>
              <a:buFont typeface="+mj-lt"/>
              <a:buAutoNum type="arabicPeriod"/>
            </a:pPr>
            <a:r>
              <a:rPr lang="en-US" dirty="0" smtClean="0"/>
              <a:t>Il </a:t>
            </a:r>
            <a:r>
              <a:rPr lang="en-US" dirty="0" err="1" smtClean="0"/>
              <a:t>Verbo</a:t>
            </a:r>
            <a:r>
              <a:rPr lang="en-US" dirty="0" smtClean="0"/>
              <a:t> è </a:t>
            </a:r>
            <a:r>
              <a:rPr lang="en-US" dirty="0" err="1" smtClean="0"/>
              <a:t>Dio</a:t>
            </a:r>
            <a:r>
              <a:rPr lang="en-US" dirty="0" smtClean="0"/>
              <a:t> </a:t>
            </a:r>
            <a:r>
              <a:rPr lang="es-PR" dirty="0" smtClean="0"/>
              <a:t>                       (Giovanni 1:1-5)</a:t>
            </a:r>
            <a:endParaRPr lang="es-PR" dirty="0"/>
          </a:p>
        </p:txBody>
      </p:sp>
    </p:spTree>
    <p:extLst>
      <p:ext uri="{BB962C8B-B14F-4D97-AF65-F5344CB8AC3E}">
        <p14:creationId xmlns:p14="http://schemas.microsoft.com/office/powerpoint/2010/main" val="3280938963"/>
      </p:ext>
    </p:extLst>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8</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8</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228600" y="1981200"/>
            <a:ext cx="8534400" cy="4495800"/>
          </a:xfrm>
        </p:spPr>
        <p:txBody>
          <a:bodyPr/>
          <a:lstStyle/>
          <a:p>
            <a:r>
              <a:rPr lang="es-ES" i="1" dirty="0" smtClean="0"/>
              <a:t>Logos </a:t>
            </a:r>
            <a:r>
              <a:rPr lang="es-ES" dirty="0" err="1" smtClean="0"/>
              <a:t>include</a:t>
            </a:r>
            <a:r>
              <a:rPr lang="es-ES" dirty="0" smtClean="0"/>
              <a:t> i </a:t>
            </a:r>
            <a:r>
              <a:rPr lang="es-ES" dirty="0" err="1" smtClean="0"/>
              <a:t>pensieri</a:t>
            </a:r>
            <a:r>
              <a:rPr lang="es-ES" dirty="0" smtClean="0"/>
              <a:t> e anche </a:t>
            </a:r>
            <a:r>
              <a:rPr lang="es-ES" dirty="0" err="1" smtClean="0"/>
              <a:t>ciò</a:t>
            </a:r>
            <a:r>
              <a:rPr lang="es-ES" dirty="0" smtClean="0"/>
              <a:t> che si </a:t>
            </a:r>
            <a:r>
              <a:rPr lang="es-ES" dirty="0" err="1" smtClean="0"/>
              <a:t>esprime</a:t>
            </a:r>
            <a:r>
              <a:rPr lang="es-ES" dirty="0" smtClean="0"/>
              <a:t>.</a:t>
            </a:r>
          </a:p>
          <a:p>
            <a:pPr lvl="1"/>
            <a:r>
              <a:rPr lang="es-ES" dirty="0" err="1" smtClean="0"/>
              <a:t>Questi</a:t>
            </a:r>
            <a:r>
              <a:rPr lang="es-ES" dirty="0" smtClean="0"/>
              <a:t> </a:t>
            </a:r>
            <a:r>
              <a:rPr lang="es-ES" dirty="0" err="1" smtClean="0"/>
              <a:t>due</a:t>
            </a:r>
            <a:r>
              <a:rPr lang="es-ES" dirty="0" smtClean="0"/>
              <a:t> </a:t>
            </a:r>
            <a:r>
              <a:rPr lang="es-ES" dirty="0" err="1" smtClean="0"/>
              <a:t>termini</a:t>
            </a:r>
            <a:r>
              <a:rPr lang="es-ES" dirty="0" smtClean="0"/>
              <a:t> </a:t>
            </a:r>
            <a:r>
              <a:rPr lang="es-ES" dirty="0" err="1" smtClean="0"/>
              <a:t>sono</a:t>
            </a:r>
            <a:r>
              <a:rPr lang="es-ES" dirty="0" smtClean="0"/>
              <a:t> </a:t>
            </a:r>
            <a:r>
              <a:rPr lang="es-ES" dirty="0" err="1" smtClean="0"/>
              <a:t>stati</a:t>
            </a:r>
            <a:r>
              <a:rPr lang="es-ES" dirty="0" smtClean="0"/>
              <a:t> </a:t>
            </a:r>
            <a:r>
              <a:rPr lang="es-ES" dirty="0" err="1" smtClean="0"/>
              <a:t>distinguiti</a:t>
            </a:r>
            <a:r>
              <a:rPr lang="es-ES" dirty="0" smtClean="0"/>
              <a:t> </a:t>
            </a:r>
            <a:r>
              <a:rPr lang="es-ES" dirty="0" err="1" smtClean="0"/>
              <a:t>della</a:t>
            </a:r>
            <a:r>
              <a:rPr lang="es-ES" dirty="0" smtClean="0"/>
              <a:t> </a:t>
            </a:r>
            <a:r>
              <a:rPr lang="es-ES" dirty="0" err="1" smtClean="0"/>
              <a:t>seguente</a:t>
            </a:r>
            <a:r>
              <a:rPr lang="es-ES" dirty="0" smtClean="0"/>
              <a:t> forma: </a:t>
            </a:r>
            <a:r>
              <a:rPr lang="es-ES" i="1" dirty="0"/>
              <a:t>logos </a:t>
            </a:r>
            <a:r>
              <a:rPr lang="es-ES" i="1" dirty="0" smtClean="0"/>
              <a:t>è</a:t>
            </a:r>
            <a:r>
              <a:rPr lang="es-ES" dirty="0" smtClean="0"/>
              <a:t> </a:t>
            </a:r>
            <a:r>
              <a:rPr lang="es-ES" dirty="0"/>
              <a:t>la </a:t>
            </a:r>
            <a:r>
              <a:rPr lang="es-ES" dirty="0" smtClean="0"/>
              <a:t>parola </a:t>
            </a:r>
            <a:r>
              <a:rPr lang="es-ES" dirty="0" err="1" smtClean="0"/>
              <a:t>piú</a:t>
            </a:r>
            <a:r>
              <a:rPr lang="es-ES" dirty="0" smtClean="0"/>
              <a:t> </a:t>
            </a:r>
            <a:r>
              <a:rPr lang="es-ES" dirty="0" err="1" smtClean="0"/>
              <a:t>profonda</a:t>
            </a:r>
            <a:r>
              <a:rPr lang="es-ES" dirty="0"/>
              <a:t>, </a:t>
            </a:r>
            <a:r>
              <a:rPr lang="es-ES" dirty="0" err="1" smtClean="0"/>
              <a:t>più</a:t>
            </a:r>
            <a:r>
              <a:rPr lang="es-ES" dirty="0" smtClean="0"/>
              <a:t> </a:t>
            </a:r>
            <a:r>
              <a:rPr lang="es-ES" dirty="0" err="1" smtClean="0"/>
              <a:t>piena</a:t>
            </a:r>
            <a:r>
              <a:rPr lang="es-ES" dirty="0" smtClean="0"/>
              <a:t> </a:t>
            </a:r>
            <a:r>
              <a:rPr lang="es-ES" dirty="0"/>
              <a:t>e inclusiva; </a:t>
            </a:r>
            <a:r>
              <a:rPr lang="es-ES" dirty="0" smtClean="0"/>
              <a:t>è </a:t>
            </a:r>
            <a:r>
              <a:rPr lang="es-ES" dirty="0"/>
              <a:t>la </a:t>
            </a:r>
            <a:r>
              <a:rPr lang="es-ES" dirty="0" err="1" smtClean="0"/>
              <a:t>revelazione</a:t>
            </a:r>
            <a:r>
              <a:rPr lang="es-ES" dirty="0" smtClean="0"/>
              <a:t> di </a:t>
            </a:r>
            <a:r>
              <a:rPr lang="es-ES" dirty="0" err="1" smtClean="0"/>
              <a:t>ciò</a:t>
            </a:r>
            <a:r>
              <a:rPr lang="es-ES" dirty="0" smtClean="0"/>
              <a:t> che è </a:t>
            </a:r>
            <a:r>
              <a:rPr lang="es-ES" dirty="0"/>
              <a:t>i</a:t>
            </a:r>
            <a:r>
              <a:rPr lang="es-ES" dirty="0" smtClean="0"/>
              <a:t>n Dio, </a:t>
            </a:r>
            <a:r>
              <a:rPr lang="es-ES" dirty="0" err="1" smtClean="0"/>
              <a:t>nella</a:t>
            </a:r>
            <a:r>
              <a:rPr lang="es-ES" dirty="0" smtClean="0"/>
              <a:t> </a:t>
            </a:r>
            <a:r>
              <a:rPr lang="es-ES" dirty="0" err="1" smtClean="0"/>
              <a:t>sua</a:t>
            </a:r>
            <a:r>
              <a:rPr lang="es-ES" dirty="0" smtClean="0"/>
              <a:t> natura e </a:t>
            </a:r>
            <a:r>
              <a:rPr lang="es-ES" dirty="0" err="1" smtClean="0"/>
              <a:t>carattere</a:t>
            </a:r>
            <a:r>
              <a:rPr lang="es-ES" dirty="0" smtClean="0"/>
              <a:t>, </a:t>
            </a:r>
            <a:r>
              <a:rPr lang="es-ES" dirty="0" err="1" smtClean="0"/>
              <a:t>il</a:t>
            </a:r>
            <a:r>
              <a:rPr lang="es-ES" dirty="0" smtClean="0"/>
              <a:t> </a:t>
            </a:r>
            <a:r>
              <a:rPr lang="es-ES" dirty="0" err="1" smtClean="0"/>
              <a:t>suo</a:t>
            </a:r>
            <a:r>
              <a:rPr lang="es-ES" dirty="0" smtClean="0"/>
              <a:t> </a:t>
            </a:r>
            <a:r>
              <a:rPr lang="es-ES" dirty="0" err="1" smtClean="0"/>
              <a:t>amore</a:t>
            </a:r>
            <a:r>
              <a:rPr lang="es-ES" dirty="0" smtClean="0"/>
              <a:t>, i </a:t>
            </a:r>
            <a:r>
              <a:rPr lang="es-ES" dirty="0" err="1" smtClean="0"/>
              <a:t>suoi</a:t>
            </a:r>
            <a:r>
              <a:rPr lang="es-ES" dirty="0" smtClean="0"/>
              <a:t> </a:t>
            </a:r>
            <a:r>
              <a:rPr lang="es-ES" dirty="0" err="1" smtClean="0"/>
              <a:t>sentieri</a:t>
            </a:r>
            <a:r>
              <a:rPr lang="es-ES" dirty="0" smtClean="0"/>
              <a:t> —in </a:t>
            </a:r>
            <a:r>
              <a:rPr lang="es-ES" dirty="0" err="1" smtClean="0"/>
              <a:t>riassunto</a:t>
            </a:r>
            <a:r>
              <a:rPr lang="es-ES" dirty="0" smtClean="0"/>
              <a:t>, </a:t>
            </a:r>
            <a:r>
              <a:rPr lang="es-ES" dirty="0" err="1" smtClean="0"/>
              <a:t>tutto</a:t>
            </a:r>
            <a:r>
              <a:rPr lang="es-ES" dirty="0" smtClean="0"/>
              <a:t> </a:t>
            </a:r>
            <a:r>
              <a:rPr lang="es-ES" dirty="0" err="1" smtClean="0"/>
              <a:t>quello</a:t>
            </a:r>
            <a:r>
              <a:rPr lang="es-ES" dirty="0" smtClean="0"/>
              <a:t> che </a:t>
            </a:r>
            <a:r>
              <a:rPr lang="es-ES" dirty="0" err="1" smtClean="0"/>
              <a:t>Lui</a:t>
            </a:r>
            <a:r>
              <a:rPr lang="es-ES" dirty="0" smtClean="0"/>
              <a:t> </a:t>
            </a:r>
            <a:r>
              <a:rPr lang="es-ES" dirty="0"/>
              <a:t>comunica </a:t>
            </a:r>
            <a:r>
              <a:rPr lang="es-ES" i="1" dirty="0" err="1"/>
              <a:t>jrema</a:t>
            </a:r>
            <a:r>
              <a:rPr lang="es-ES" i="1" dirty="0"/>
              <a:t> </a:t>
            </a:r>
            <a:r>
              <a:rPr lang="es-ES" i="1" dirty="0" smtClean="0"/>
              <a:t>è</a:t>
            </a:r>
            <a:r>
              <a:rPr lang="es-ES" dirty="0" smtClean="0"/>
              <a:t> </a:t>
            </a:r>
            <a:r>
              <a:rPr lang="es-ES" dirty="0"/>
              <a:t>la </a:t>
            </a:r>
            <a:r>
              <a:rPr lang="es-ES" dirty="0" err="1" smtClean="0"/>
              <a:t>comunicazione</a:t>
            </a:r>
            <a:r>
              <a:rPr lang="es-ES" dirty="0" smtClean="0"/>
              <a:t> </a:t>
            </a:r>
            <a:r>
              <a:rPr lang="es-ES" dirty="0" err="1" smtClean="0"/>
              <a:t>stessa</a:t>
            </a:r>
            <a:r>
              <a:rPr lang="es-ES" dirty="0" smtClean="0"/>
              <a:t>. (Vine)</a:t>
            </a:r>
            <a:endParaRPr lang="es-ES" dirty="0"/>
          </a:p>
        </p:txBody>
      </p:sp>
      <p:sp>
        <p:nvSpPr>
          <p:cNvPr id="10" name="Rectangle 2"/>
          <p:cNvSpPr>
            <a:spLocks noGrp="1" noChangeArrowheads="1"/>
          </p:cNvSpPr>
          <p:nvPr>
            <p:ph type="title"/>
          </p:nvPr>
        </p:nvSpPr>
        <p:spPr>
          <a:xfrm>
            <a:off x="1447800" y="304800"/>
            <a:ext cx="7239000" cy="1462087"/>
          </a:xfrm>
        </p:spPr>
        <p:txBody>
          <a:bodyPr/>
          <a:lstStyle/>
          <a:p>
            <a:pPr marL="514350" indent="-514350">
              <a:spcBef>
                <a:spcPts val="600"/>
              </a:spcBef>
              <a:spcAft>
                <a:spcPts val="0"/>
              </a:spcAft>
              <a:buSzPct val="100000"/>
              <a:buFont typeface="+mj-lt"/>
              <a:buAutoNum type="arabicPeriod"/>
            </a:pPr>
            <a:r>
              <a:rPr lang="en-US" dirty="0" smtClean="0"/>
              <a:t>Il </a:t>
            </a:r>
            <a:r>
              <a:rPr lang="en-US" dirty="0" err="1" smtClean="0"/>
              <a:t>Verbo</a:t>
            </a:r>
            <a:r>
              <a:rPr lang="en-US" dirty="0" smtClean="0"/>
              <a:t> è </a:t>
            </a:r>
            <a:r>
              <a:rPr lang="en-US" dirty="0" err="1" smtClean="0"/>
              <a:t>Dio</a:t>
            </a:r>
            <a:r>
              <a:rPr lang="en-US" dirty="0" smtClean="0"/>
              <a:t> </a:t>
            </a:r>
            <a:r>
              <a:rPr lang="es-PR" dirty="0" smtClean="0"/>
              <a:t>                       (Giovanni 1:1-5)</a:t>
            </a:r>
            <a:endParaRPr lang="es-PR" dirty="0"/>
          </a:p>
        </p:txBody>
      </p:sp>
    </p:spTree>
    <p:extLst>
      <p:ext uri="{BB962C8B-B14F-4D97-AF65-F5344CB8AC3E}">
        <p14:creationId xmlns:p14="http://schemas.microsoft.com/office/powerpoint/2010/main" val="51894084"/>
      </p:ext>
    </p:extLst>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9</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9</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228600" y="1981200"/>
            <a:ext cx="8534400" cy="4876800"/>
          </a:xfrm>
        </p:spPr>
        <p:txBody>
          <a:bodyPr/>
          <a:lstStyle/>
          <a:p>
            <a:r>
              <a:rPr lang="es-ES" i="1" dirty="0" smtClean="0"/>
              <a:t>Logos</a:t>
            </a:r>
            <a:r>
              <a:rPr lang="es-ES" dirty="0" smtClean="0"/>
              <a:t> </a:t>
            </a:r>
            <a:r>
              <a:rPr lang="es-ES" dirty="0"/>
              <a:t>(</a:t>
            </a:r>
            <a:r>
              <a:rPr lang="es-ES" dirty="0" smtClean="0"/>
              <a:t>di </a:t>
            </a:r>
            <a:r>
              <a:rPr lang="es-ES" i="1" dirty="0"/>
              <a:t>lego</a:t>
            </a:r>
            <a:r>
              <a:rPr lang="es-ES" dirty="0"/>
              <a:t>, </a:t>
            </a:r>
            <a:r>
              <a:rPr lang="es-ES" dirty="0" smtClean="0"/>
              <a:t>«parlare») è </a:t>
            </a:r>
            <a:r>
              <a:rPr lang="es-ES" dirty="0" err="1" smtClean="0"/>
              <a:t>quello</a:t>
            </a:r>
            <a:r>
              <a:rPr lang="es-ES" dirty="0" smtClean="0"/>
              <a:t> che è </a:t>
            </a:r>
            <a:r>
              <a:rPr lang="es-ES" dirty="0" err="1" smtClean="0"/>
              <a:t>conosciuto</a:t>
            </a:r>
            <a:r>
              <a:rPr lang="es-ES" dirty="0" smtClean="0"/>
              <a:t> </a:t>
            </a:r>
            <a:r>
              <a:rPr lang="es-ES" dirty="0" err="1" smtClean="0"/>
              <a:t>nella</a:t>
            </a:r>
            <a:r>
              <a:rPr lang="es-ES" dirty="0" smtClean="0"/>
              <a:t> mente </a:t>
            </a:r>
            <a:r>
              <a:rPr lang="es-ES" dirty="0"/>
              <a:t>e</a:t>
            </a:r>
            <a:r>
              <a:rPr lang="es-ES" dirty="0" smtClean="0"/>
              <a:t> </a:t>
            </a:r>
            <a:r>
              <a:rPr lang="es-ES" dirty="0" err="1" smtClean="0"/>
              <a:t>conosciuto</a:t>
            </a:r>
            <a:r>
              <a:rPr lang="es-ES" dirty="0" smtClean="0"/>
              <a:t> per </a:t>
            </a:r>
            <a:r>
              <a:rPr lang="es-ES" dirty="0" err="1" smtClean="0"/>
              <a:t>esprimerlo</a:t>
            </a:r>
            <a:r>
              <a:rPr lang="es-ES" dirty="0" smtClean="0"/>
              <a:t>. </a:t>
            </a:r>
          </a:p>
          <a:p>
            <a:pPr lvl="1"/>
            <a:r>
              <a:rPr lang="it-IT" dirty="0" smtClean="0"/>
              <a:t>Non si può pensare senza avere un pensiero, e </a:t>
            </a:r>
            <a:r>
              <a:rPr lang="it-IT" i="1" dirty="0" smtClean="0"/>
              <a:t>logos</a:t>
            </a:r>
            <a:r>
              <a:rPr lang="it-IT" dirty="0" smtClean="0"/>
              <a:t> si impiega per </a:t>
            </a:r>
            <a:r>
              <a:rPr lang="es-ES" dirty="0" smtClean="0"/>
              <a:t>denotare </a:t>
            </a:r>
            <a:r>
              <a:rPr lang="es-ES" dirty="0" err="1" smtClean="0"/>
              <a:t>quello</a:t>
            </a:r>
            <a:r>
              <a:rPr lang="es-ES" dirty="0"/>
              <a:t>, </a:t>
            </a:r>
            <a:r>
              <a:rPr lang="es-ES" dirty="0" smtClean="0"/>
              <a:t>e anche la </a:t>
            </a:r>
            <a:r>
              <a:rPr lang="es-ES" dirty="0" err="1" smtClean="0"/>
              <a:t>sua</a:t>
            </a:r>
            <a:r>
              <a:rPr lang="es-ES" dirty="0" smtClean="0"/>
              <a:t> </a:t>
            </a:r>
            <a:r>
              <a:rPr lang="it-IT" dirty="0" smtClean="0"/>
              <a:t>espressione</a:t>
            </a:r>
            <a:r>
              <a:rPr lang="es-ES" dirty="0" smtClean="0"/>
              <a:t>; è </a:t>
            </a:r>
            <a:r>
              <a:rPr lang="es-ES" dirty="0" err="1" smtClean="0"/>
              <a:t>il</a:t>
            </a:r>
            <a:r>
              <a:rPr lang="es-ES" dirty="0" smtClean="0"/>
              <a:t> </a:t>
            </a:r>
            <a:r>
              <a:rPr lang="es-ES" dirty="0"/>
              <a:t>tema </a:t>
            </a:r>
            <a:r>
              <a:rPr lang="es-ES" dirty="0" smtClean="0"/>
              <a:t>e </a:t>
            </a:r>
            <a:r>
              <a:rPr lang="es-ES" dirty="0"/>
              <a:t>la forma del </a:t>
            </a:r>
            <a:r>
              <a:rPr lang="es-ES" dirty="0" err="1" smtClean="0"/>
              <a:t>pensiero</a:t>
            </a:r>
            <a:r>
              <a:rPr lang="es-ES" dirty="0" smtClean="0"/>
              <a:t> </a:t>
            </a:r>
            <a:r>
              <a:rPr lang="es-ES" dirty="0"/>
              <a:t>e</a:t>
            </a:r>
            <a:r>
              <a:rPr lang="es-ES" dirty="0" smtClean="0"/>
              <a:t> </a:t>
            </a:r>
            <a:r>
              <a:rPr lang="es-ES" dirty="0" err="1" smtClean="0"/>
              <a:t>dell’espressione</a:t>
            </a:r>
            <a:r>
              <a:rPr lang="es-ES" dirty="0" smtClean="0"/>
              <a:t>, </a:t>
            </a:r>
            <a:r>
              <a:rPr lang="es-ES" dirty="0" err="1" smtClean="0"/>
              <a:t>così</a:t>
            </a:r>
            <a:r>
              <a:rPr lang="es-ES" dirty="0" smtClean="0"/>
              <a:t> come </a:t>
            </a:r>
            <a:r>
              <a:rPr lang="es-ES" dirty="0" err="1" smtClean="0"/>
              <a:t>l’espressione</a:t>
            </a:r>
            <a:r>
              <a:rPr lang="es-ES" dirty="0" smtClean="0"/>
              <a:t> di loro. </a:t>
            </a:r>
          </a:p>
          <a:p>
            <a:pPr lvl="1"/>
            <a:r>
              <a:rPr lang="es-ES" i="1" dirty="0" err="1" smtClean="0"/>
              <a:t>Jrema</a:t>
            </a:r>
            <a:r>
              <a:rPr lang="es-ES" i="1" dirty="0" smtClean="0"/>
              <a:t> è</a:t>
            </a:r>
            <a:r>
              <a:rPr lang="es-ES" dirty="0" smtClean="0"/>
              <a:t> </a:t>
            </a:r>
            <a:r>
              <a:rPr lang="es-ES" dirty="0" err="1" smtClean="0"/>
              <a:t>l’espressione</a:t>
            </a:r>
            <a:r>
              <a:rPr lang="es-ES" dirty="0" smtClean="0"/>
              <a:t> </a:t>
            </a:r>
            <a:r>
              <a:rPr lang="es-ES" dirty="0" err="1" smtClean="0"/>
              <a:t>proposizionale</a:t>
            </a:r>
            <a:r>
              <a:rPr lang="es-ES" dirty="0" smtClean="0"/>
              <a:t> per cui si </a:t>
            </a:r>
            <a:r>
              <a:rPr lang="es-ES" dirty="0"/>
              <a:t>comunica </a:t>
            </a:r>
            <a:r>
              <a:rPr lang="es-ES" dirty="0" err="1" smtClean="0"/>
              <a:t>il</a:t>
            </a:r>
            <a:r>
              <a:rPr lang="es-ES" dirty="0" smtClean="0"/>
              <a:t> </a:t>
            </a:r>
            <a:r>
              <a:rPr lang="es-ES" dirty="0" err="1" smtClean="0"/>
              <a:t>pensiero</a:t>
            </a:r>
            <a:r>
              <a:rPr lang="es-ES" dirty="0" smtClean="0"/>
              <a:t>. (Vine)</a:t>
            </a:r>
            <a:endParaRPr lang="es-ES" dirty="0"/>
          </a:p>
        </p:txBody>
      </p:sp>
      <p:sp>
        <p:nvSpPr>
          <p:cNvPr id="10" name="Rectangle 2"/>
          <p:cNvSpPr>
            <a:spLocks noGrp="1" noChangeArrowheads="1"/>
          </p:cNvSpPr>
          <p:nvPr>
            <p:ph type="title"/>
          </p:nvPr>
        </p:nvSpPr>
        <p:spPr>
          <a:xfrm>
            <a:off x="1447800" y="304800"/>
            <a:ext cx="7239000" cy="1462087"/>
          </a:xfrm>
        </p:spPr>
        <p:txBody>
          <a:bodyPr/>
          <a:lstStyle/>
          <a:p>
            <a:pPr marL="514350" indent="-514350">
              <a:spcBef>
                <a:spcPts val="600"/>
              </a:spcBef>
              <a:spcAft>
                <a:spcPts val="0"/>
              </a:spcAft>
              <a:buSzPct val="100000"/>
              <a:buFont typeface="+mj-lt"/>
              <a:buAutoNum type="arabicPeriod"/>
            </a:pPr>
            <a:r>
              <a:rPr lang="en-US" dirty="0" smtClean="0"/>
              <a:t>Il </a:t>
            </a:r>
            <a:r>
              <a:rPr lang="en-US" dirty="0" err="1" smtClean="0"/>
              <a:t>Verbo</a:t>
            </a:r>
            <a:r>
              <a:rPr lang="en-US" dirty="0" smtClean="0"/>
              <a:t> è </a:t>
            </a:r>
            <a:r>
              <a:rPr lang="en-US" dirty="0" err="1" smtClean="0"/>
              <a:t>Dio</a:t>
            </a:r>
            <a:r>
              <a:rPr lang="en-US" dirty="0" smtClean="0"/>
              <a:t> </a:t>
            </a:r>
            <a:r>
              <a:rPr lang="es-PR" dirty="0" smtClean="0"/>
              <a:t>                       (Giovanni 1:1-5)</a:t>
            </a:r>
            <a:endParaRPr lang="es-PR" dirty="0"/>
          </a:p>
        </p:txBody>
      </p:sp>
    </p:spTree>
    <p:extLst>
      <p:ext uri="{BB962C8B-B14F-4D97-AF65-F5344CB8AC3E}">
        <p14:creationId xmlns:p14="http://schemas.microsoft.com/office/powerpoint/2010/main" val="1086144033"/>
      </p:ext>
    </p:extLst>
  </p:cSld>
  <p:clrMapOvr>
    <a:masterClrMapping/>
  </p:clrMapOvr>
  <p:transition spd="slow">
    <p:fade/>
  </p:transition>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themeOverride>
</file>

<file path=ppt/theme/themeOverride2.xml><?xml version="1.0" encoding="utf-8"?>
<a:themeOverride xmlns:a="http://schemas.openxmlformats.org/drawingml/2006/main">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themeOverride>
</file>

<file path=docProps/app.xml><?xml version="1.0" encoding="utf-8"?>
<Properties xmlns="http://schemas.openxmlformats.org/officeDocument/2006/extended-properties" xmlns:vt="http://schemas.openxmlformats.org/officeDocument/2006/docPropsVTypes">
  <Template/>
  <TotalTime>76839</TotalTime>
  <Words>2958</Words>
  <Application>Microsoft Office PowerPoint</Application>
  <PresentationFormat>On-screen Show (4:3)</PresentationFormat>
  <Paragraphs>305</Paragraphs>
  <Slides>41</Slides>
  <Notes>39</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41</vt:i4>
      </vt:variant>
    </vt:vector>
  </HeadingPairs>
  <TitlesOfParts>
    <vt:vector size="48" baseType="lpstr">
      <vt:lpstr>Arial</vt:lpstr>
      <vt:lpstr>Calibri</vt:lpstr>
      <vt:lpstr>Candara</vt:lpstr>
      <vt:lpstr>Tahoma</vt:lpstr>
      <vt:lpstr>Wingdings</vt:lpstr>
      <vt:lpstr>Blends</vt:lpstr>
      <vt:lpstr>Office Theme</vt:lpstr>
      <vt:lpstr>PowerPoint Presentation</vt:lpstr>
      <vt:lpstr>Contesto</vt:lpstr>
      <vt:lpstr>Versetto chiave</vt:lpstr>
      <vt:lpstr>Abbozzo dello Studio</vt:lpstr>
      <vt:lpstr>Il Verbo è Dio                        (Giovanni 1:1-5)</vt:lpstr>
      <vt:lpstr>Il Verbo è Dio                        (Giovanni 1:1-5)</vt:lpstr>
      <vt:lpstr>Il Verbo è Dio                        (Giovanni 1:1-5)</vt:lpstr>
      <vt:lpstr>Il Verbo è Dio                        (Giovanni 1:1-5)</vt:lpstr>
      <vt:lpstr>Il Verbo è Dio                        (Giovanni 1:1-5)</vt:lpstr>
      <vt:lpstr>Il Verbo è Dio                        (Giovanni 1:1-5)</vt:lpstr>
      <vt:lpstr>Il Verbo è Dio                        (Giovanni 1:1-5)</vt:lpstr>
      <vt:lpstr>Il Verbo è Dio                        (Giovanni 1:1-5)</vt:lpstr>
      <vt:lpstr>Il Verbo è Dio                        (Giovanni 1:1-5)</vt:lpstr>
      <vt:lpstr>Il Verbo è Dio                        (Giovanni 1:1-5)</vt:lpstr>
      <vt:lpstr>Il Verbo è Dio                        (Giovanni 1:1-5)</vt:lpstr>
      <vt:lpstr>Il Verbo e Giovanni (Giovanni 1:6-8, 15)</vt:lpstr>
      <vt:lpstr>Il Verbo e Giovanni (Giovanni 1:6-8, 15)</vt:lpstr>
      <vt:lpstr>Il Verbo e Giovanni (Giovanni 1:6-8, 15)</vt:lpstr>
      <vt:lpstr>Il Verbo e Giovanni (Giovanni 1:6-8, 15)</vt:lpstr>
      <vt:lpstr>Il Verbo e Giovanni (Giovanni 1:6-8, 15)</vt:lpstr>
      <vt:lpstr>Il Verbo e l’uomo (Giovanni 1:9-13)</vt:lpstr>
      <vt:lpstr>Il Verbo e l’uomo (Giovanni 1:9-13)</vt:lpstr>
      <vt:lpstr>Il Verbo e l’uomo (Giovanni 1:9-13)</vt:lpstr>
      <vt:lpstr>Il Verbo e l’uomo (Giovanni 1:9-13)</vt:lpstr>
      <vt:lpstr>Il Verbo e l’uomo (Giovanni 1:9-13)</vt:lpstr>
      <vt:lpstr>Il Verbo e l’uomo (Giovanni 1:9-13)</vt:lpstr>
      <vt:lpstr>Il Verbo e l’uomo (Giovanni 1:9-13)</vt:lpstr>
      <vt:lpstr>Il Verbo si incarna (Giovanni 1:14, 16-18)</vt:lpstr>
      <vt:lpstr>Il Verbo si incarna (Giovanni 1:14, 16-18)</vt:lpstr>
      <vt:lpstr>Il Verbo si incarna (Giovanni 1:14, 16-18)</vt:lpstr>
      <vt:lpstr>Il Verbo si incarna (Giovanni 1:14, 16-18)</vt:lpstr>
      <vt:lpstr>Il Verbo si incarna (Giovanni 1:14, 16-18)</vt:lpstr>
      <vt:lpstr>Il Verbo si incarna (Giovanni 1:14, 16-18)</vt:lpstr>
      <vt:lpstr>Il Verbo si incarna (Giovanni 1:14, 16-18)</vt:lpstr>
      <vt:lpstr>Il Verbo si incarna (Giovanni 1:14, 16-18)</vt:lpstr>
      <vt:lpstr>Il Verbo si incarna (Giovanni 1:14, 16-18)</vt:lpstr>
      <vt:lpstr>Il Verbo si incarna (Giovanni 1:14, 16-18)</vt:lpstr>
      <vt:lpstr>Applicazioni</vt:lpstr>
      <vt:lpstr>Bibliografia</vt:lpstr>
      <vt:lpstr>Prossimo Studio (Libro 7)</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Juan Italiano</dc:title>
  <dc:creator>JRIVERA;Jose Ortega Beede</dc:creator>
  <cp:lastModifiedBy>Tito Ortega</cp:lastModifiedBy>
  <cp:revision>3112</cp:revision>
  <cp:lastPrinted>2013-09-24T20:44:31Z</cp:lastPrinted>
  <dcterms:created xsi:type="dcterms:W3CDTF">2007-01-24T21:53:34Z</dcterms:created>
  <dcterms:modified xsi:type="dcterms:W3CDTF">2014-04-23T21:55:13Z</dcterms:modified>
</cp:coreProperties>
</file>