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9"/>
  </p:notesMasterIdLst>
  <p:handoutMasterIdLst>
    <p:handoutMasterId r:id="rId40"/>
  </p:handoutMasterIdLst>
  <p:sldIdLst>
    <p:sldId id="901" r:id="rId3"/>
    <p:sldId id="530" r:id="rId4"/>
    <p:sldId id="1315" r:id="rId5"/>
    <p:sldId id="1265" r:id="rId6"/>
    <p:sldId id="1309" r:id="rId7"/>
    <p:sldId id="1595" r:id="rId8"/>
    <p:sldId id="1613" r:id="rId9"/>
    <p:sldId id="1620" r:id="rId10"/>
    <p:sldId id="1621" r:id="rId11"/>
    <p:sldId id="1622" r:id="rId12"/>
    <p:sldId id="1623" r:id="rId13"/>
    <p:sldId id="1616" r:id="rId14"/>
    <p:sldId id="757" r:id="rId15"/>
    <p:sldId id="1284" r:id="rId16"/>
    <p:sldId id="1624" r:id="rId17"/>
    <p:sldId id="1625" r:id="rId18"/>
    <p:sldId id="1322" r:id="rId19"/>
    <p:sldId id="1610" r:id="rId20"/>
    <p:sldId id="1626" r:id="rId21"/>
    <p:sldId id="1627" r:id="rId22"/>
    <p:sldId id="1628" r:id="rId23"/>
    <p:sldId id="1618" r:id="rId24"/>
    <p:sldId id="1611" r:id="rId25"/>
    <p:sldId id="1612" r:id="rId26"/>
    <p:sldId id="1614" r:id="rId27"/>
    <p:sldId id="1615" r:id="rId28"/>
    <p:sldId id="1629" r:id="rId29"/>
    <p:sldId id="1630" r:id="rId30"/>
    <p:sldId id="1631" r:id="rId31"/>
    <p:sldId id="1632" r:id="rId32"/>
    <p:sldId id="1619" r:id="rId33"/>
    <p:sldId id="1370" r:id="rId34"/>
    <p:sldId id="1566" r:id="rId35"/>
    <p:sldId id="542" r:id="rId36"/>
    <p:sldId id="1371" r:id="rId37"/>
    <p:sldId id="269" r:id="rId38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76" d="100"/>
          <a:sy n="76" d="100"/>
        </p:scale>
        <p:origin x="11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7/11/2014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8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96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340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4454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151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25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24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429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88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01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798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028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34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495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7/11/2014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9: Pasión y resurrección de 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Jesús 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38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“Jesús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resucita victorioso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Juan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20:1-31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8 de julio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Por </a:t>
            </a:r>
            <a:r>
              <a:rPr lang="es-ES" dirty="0"/>
              <a:t>el otro lado, ella podía estar expresando lo que suponía que sería la opinión de Pedro y Juan.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autor da un toque vívido a la historia cuando recuerda que el </a:t>
            </a:r>
            <a:r>
              <a:rPr lang="es-ES" i="1" dirty="0"/>
              <a:t>otro discípulo</a:t>
            </a:r>
            <a:r>
              <a:rPr lang="es-ES" dirty="0"/>
              <a:t> superó a Pedro en la carrera, pero no entró en la tumba (</a:t>
            </a:r>
            <a:r>
              <a:rPr lang="es-ES" dirty="0">
                <a:solidFill>
                  <a:schemeClr val="tx2"/>
                </a:solidFill>
              </a:rPr>
              <a:t>3–5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Si </a:t>
            </a:r>
            <a:r>
              <a:rPr lang="es-ES" dirty="0"/>
              <a:t>ese discípulo era Juan, tenemos aquí un de talle de un testigo ocular</a:t>
            </a:r>
            <a:r>
              <a:rPr lang="es-ES" dirty="0" smtClean="0"/>
              <a:t>. (Carson)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dirty="0"/>
              <a:t>La duda de Mar</a:t>
            </a:r>
            <a:r>
              <a:rPr lang="en-US" dirty="0" err="1"/>
              <a:t>ía</a:t>
            </a:r>
            <a:r>
              <a:rPr lang="en-US" dirty="0"/>
              <a:t> Magdalena </a:t>
            </a:r>
            <a:r>
              <a:rPr lang="es-PR" dirty="0" smtClean="0"/>
              <a:t>(</a:t>
            </a:r>
            <a:r>
              <a:rPr lang="es-PR" dirty="0"/>
              <a:t>Juan 20:1-4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094938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Presumiblemente </a:t>
            </a:r>
            <a:r>
              <a:rPr lang="es-ES" dirty="0"/>
              <a:t>Juan corrió más rápido por ser más joven. </a:t>
            </a:r>
            <a:endParaRPr lang="es-ES" dirty="0" smtClean="0"/>
          </a:p>
          <a:p>
            <a:r>
              <a:rPr lang="es-ES" dirty="0" smtClean="0"/>
              <a:t>Ambos </a:t>
            </a:r>
            <a:r>
              <a:rPr lang="es-ES" dirty="0"/>
              <a:t>discípulos “vieron” </a:t>
            </a:r>
            <a:r>
              <a:rPr lang="es-ES" i="1" dirty="0"/>
              <a:t>los lienzos</a:t>
            </a:r>
            <a:r>
              <a:rPr lang="es-ES" dirty="0"/>
              <a:t> pero en gr. se usan verbos diferentes para cada caso. 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más fuerte, que </a:t>
            </a:r>
            <a:r>
              <a:rPr lang="es-ES" dirty="0" smtClean="0"/>
              <a:t>implica </a:t>
            </a:r>
            <a:r>
              <a:rPr lang="es-ES" dirty="0"/>
              <a:t>intensidad en la mirada es aplicado a Pedro, aunque sólo en el caso de Juan se dice que luego llegó la fe (</a:t>
            </a:r>
            <a:r>
              <a:rPr lang="es-ES" dirty="0">
                <a:solidFill>
                  <a:schemeClr val="tx2"/>
                </a:solidFill>
              </a:rPr>
              <a:t>8</a:t>
            </a:r>
            <a:r>
              <a:rPr lang="es-ES" dirty="0" smtClean="0"/>
              <a:t>). (Carson)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dirty="0"/>
              <a:t>La duda de Mar</a:t>
            </a:r>
            <a:r>
              <a:rPr lang="en-US" dirty="0" err="1"/>
              <a:t>ía</a:t>
            </a:r>
            <a:r>
              <a:rPr lang="en-US" dirty="0"/>
              <a:t> Magdalena </a:t>
            </a:r>
            <a:r>
              <a:rPr lang="es-PR" dirty="0" smtClean="0"/>
              <a:t>(</a:t>
            </a:r>
            <a:r>
              <a:rPr lang="es-PR" dirty="0"/>
              <a:t>Juan 20:1-4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749100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/>
              <a:t>¿Qué descubrió María Magdalena al acercarse a la tumba</a:t>
            </a:r>
            <a:r>
              <a:rPr lang="es-ES" dirty="0" smtClean="0"/>
              <a:t>? ¿</a:t>
            </a:r>
            <a:r>
              <a:rPr lang="es-ES" dirty="0"/>
              <a:t>Qué </a:t>
            </a:r>
            <a:r>
              <a:rPr lang="es-ES" dirty="0" smtClean="0"/>
              <a:t>pensó?</a:t>
            </a:r>
            <a:endParaRPr lang="es-ES" dirty="0"/>
          </a:p>
          <a:p>
            <a:pPr marL="344488" indent="-34448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A quién debe decirle usted que la tumba está vacía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3145237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duda de Sim</a:t>
            </a:r>
            <a:r>
              <a:rPr lang="en-US" dirty="0" err="1"/>
              <a:t>ón</a:t>
            </a:r>
            <a:r>
              <a:rPr lang="en-US" dirty="0"/>
              <a:t> Pedro           </a:t>
            </a:r>
            <a:r>
              <a:rPr lang="es-PR" dirty="0"/>
              <a:t> (Juan 20:5-7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1026" name="Picture 2" descr="http://3.bp.blogspot.com/-FdqXcWJhst4/TbPNYQ2id3I/AAAAAAAAAxA/dxwItAX-QIc/s1600/Peter+and+John+enter+the+empty+tomb+-+by+William+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2057400"/>
            <a:ext cx="5254625" cy="443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6106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bajándose a mirar, vio los lienzos puestos allí, pero no entró</a:t>
            </a:r>
            <a:r>
              <a:rPr lang="es-ES" dirty="0" smtClean="0"/>
              <a:t>. Luego </a:t>
            </a:r>
            <a:r>
              <a:rPr lang="es-ES" dirty="0"/>
              <a:t>llegó Simón Pedro tras él, y entró en el sepulcro, y vio los lienzos puestos allí</a:t>
            </a:r>
            <a:r>
              <a:rPr lang="es-ES" dirty="0" smtClean="0"/>
              <a:t>, y </a:t>
            </a:r>
            <a:r>
              <a:rPr lang="es-ES" dirty="0"/>
              <a:t>el sudario, que había estado sobre la cabeza de Jesús, no puesto con los lienzos, sino enrollado en un lugar aparte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duda de Sim</a:t>
            </a:r>
            <a:r>
              <a:rPr lang="en-US" dirty="0" err="1"/>
              <a:t>ón</a:t>
            </a:r>
            <a:r>
              <a:rPr lang="en-US" dirty="0"/>
              <a:t> Pedro           </a:t>
            </a:r>
            <a:r>
              <a:rPr lang="es-PR" dirty="0"/>
              <a:t> (Juan 20:5-7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/>
              <a:t>Es probable que el sepulcro tuviese la abertura baja, precisando que uno se tuviese que inclinar para mirar. Juan vio los lienzos colocados en el suelo. </a:t>
            </a:r>
            <a:endParaRPr lang="es-ES" dirty="0" smtClean="0"/>
          </a:p>
          <a:p>
            <a:pPr lvl="1"/>
            <a:r>
              <a:rPr lang="es-ES" dirty="0" smtClean="0"/>
              <a:t>¿</a:t>
            </a:r>
            <a:r>
              <a:rPr lang="es-ES" dirty="0"/>
              <a:t>Habían sido desenrollados del cuerpo, o seguían teniendo la forma general en que habían sido arrollados alrededor del cuerpo? </a:t>
            </a:r>
            <a:endParaRPr lang="es-ES" dirty="0" smtClean="0"/>
          </a:p>
          <a:p>
            <a:pPr lvl="1"/>
            <a:r>
              <a:rPr lang="es-ES" dirty="0" smtClean="0"/>
              <a:t>Sospechamos </a:t>
            </a:r>
            <a:r>
              <a:rPr lang="es-ES" dirty="0"/>
              <a:t>que esto último era el caso. Pero no entró en el sepulcro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duda de Sim</a:t>
            </a:r>
            <a:r>
              <a:rPr lang="en-US" dirty="0" err="1"/>
              <a:t>ón</a:t>
            </a:r>
            <a:r>
              <a:rPr lang="en-US" dirty="0"/>
              <a:t> Pedro           </a:t>
            </a:r>
            <a:r>
              <a:rPr lang="es-PR" dirty="0"/>
              <a:t> (Juan 20:5-7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170655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s-ES" dirty="0" smtClean="0">
                <a:solidFill>
                  <a:schemeClr val="tx2"/>
                </a:solidFill>
              </a:rPr>
              <a:t>20:6–7 </a:t>
            </a:r>
            <a:r>
              <a:rPr lang="es-ES" dirty="0"/>
              <a:t>Para ahora, Pedro había llegado adonde él y entró en el sepulcro sin vacilar. </a:t>
            </a:r>
            <a:endParaRPr lang="es-ES" dirty="0" smtClean="0"/>
          </a:p>
          <a:p>
            <a:pPr lvl="1"/>
            <a:r>
              <a:rPr lang="es-ES" dirty="0" smtClean="0"/>
              <a:t>Hay </a:t>
            </a:r>
            <a:r>
              <a:rPr lang="es-ES" dirty="0"/>
              <a:t>algo en su naturaleza impulsiva que nos hace sentirnos identificados con él.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detalle acerca del sudario se añade para mostrar que la partida del Señor fue ordenada y sin precipitaciones. </a:t>
            </a:r>
            <a:endParaRPr lang="es-ES" dirty="0" smtClean="0"/>
          </a:p>
          <a:p>
            <a:pPr lvl="1"/>
            <a:r>
              <a:rPr lang="es-ES" dirty="0" smtClean="0"/>
              <a:t>¡</a:t>
            </a:r>
            <a:r>
              <a:rPr lang="es-ES" dirty="0"/>
              <a:t>Si alguien hubiese robado el cuerpo, no habría entretenido en enrollar cuidadosamente el sudario</a:t>
            </a:r>
            <a:r>
              <a:rPr lang="es-ES" dirty="0" smtClean="0"/>
              <a:t>! </a:t>
            </a:r>
            <a:r>
              <a:rPr lang="en-US" dirty="0" smtClean="0"/>
              <a:t>(MacDonald)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duda de Sim</a:t>
            </a:r>
            <a:r>
              <a:rPr lang="en-US" dirty="0" err="1"/>
              <a:t>ón</a:t>
            </a:r>
            <a:r>
              <a:rPr lang="en-US" dirty="0"/>
              <a:t> Pedro           </a:t>
            </a:r>
            <a:r>
              <a:rPr lang="es-PR" dirty="0"/>
              <a:t> (Juan 20:5-7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28823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La duda del otro </a:t>
            </a:r>
            <a:r>
              <a:rPr lang="es-PR" dirty="0" smtClean="0"/>
              <a:t>discípulo (</a:t>
            </a:r>
            <a:r>
              <a:rPr lang="es-PR" dirty="0"/>
              <a:t>Juan 20:8-10</a:t>
            </a:r>
            <a:r>
              <a:rPr lang="es-PR" dirty="0" smtClean="0"/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057400"/>
            <a:ext cx="3810000" cy="461818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entró también el otro discípulo, que había venido primero al sepulcro; y vio, y creyó</a:t>
            </a:r>
            <a:r>
              <a:rPr lang="es-ES" dirty="0" smtClean="0"/>
              <a:t>. Porque </a:t>
            </a:r>
            <a:r>
              <a:rPr lang="es-ES" dirty="0"/>
              <a:t>aún no habían entendido la Escritura, que era necesario que él resucitase de los muertos</a:t>
            </a:r>
            <a:r>
              <a:rPr lang="es-ES" dirty="0" smtClean="0"/>
              <a:t>. Y </a:t>
            </a:r>
            <a:r>
              <a:rPr lang="es-ES" dirty="0"/>
              <a:t>volvieron los discípulos a los suyos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La duda del otro </a:t>
            </a:r>
            <a:r>
              <a:rPr lang="es-PR" dirty="0" smtClean="0"/>
              <a:t>discípulo (</a:t>
            </a:r>
            <a:r>
              <a:rPr lang="es-PR" dirty="0"/>
              <a:t>Juan 20:8-10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188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>
                <a:solidFill>
                  <a:schemeClr val="tx2"/>
                </a:solidFill>
              </a:rPr>
              <a:t>20:8 </a:t>
            </a:r>
            <a:r>
              <a:rPr lang="es-ES" dirty="0"/>
              <a:t>Juan entró en el sepulcro y vio la disposición ordenada de los lienzos y del sudario. </a:t>
            </a:r>
            <a:endParaRPr lang="es-ES" dirty="0" smtClean="0"/>
          </a:p>
          <a:p>
            <a:pPr lvl="1"/>
            <a:r>
              <a:rPr lang="es-ES" dirty="0" smtClean="0"/>
              <a:t>Pero </a:t>
            </a:r>
            <a:r>
              <a:rPr lang="es-ES" dirty="0"/>
              <a:t>cuando dice que vio, y creyó, significa más que la visión física. Significa que comprendió. </a:t>
            </a:r>
            <a:endParaRPr lang="es-ES" dirty="0" smtClean="0"/>
          </a:p>
          <a:p>
            <a:pPr lvl="1"/>
            <a:r>
              <a:rPr lang="es-ES" dirty="0" smtClean="0"/>
              <a:t>Delante </a:t>
            </a:r>
            <a:r>
              <a:rPr lang="es-ES" dirty="0"/>
              <a:t>de él había las evidencias de la resurrección de Cristo. Le mostraron lo que había sucedido, y… creyó</a:t>
            </a:r>
            <a:r>
              <a:rPr lang="es-ES" dirty="0" smtClean="0"/>
              <a:t>. (</a:t>
            </a:r>
            <a:r>
              <a:rPr lang="en-US" dirty="0" smtClean="0"/>
              <a:t>MacDonald)</a:t>
            </a:r>
            <a:endParaRPr lang="en-US" dirty="0"/>
          </a:p>
          <a:p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La duda del otro </a:t>
            </a:r>
            <a:r>
              <a:rPr lang="es-PR" dirty="0" smtClean="0"/>
              <a:t>discípulo (</a:t>
            </a:r>
            <a:r>
              <a:rPr lang="es-PR" dirty="0"/>
              <a:t>Juan 20:8-10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3266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20:1-31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20:1-18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0" y="2514600"/>
            <a:ext cx="4627524" cy="364331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>
                <a:solidFill>
                  <a:schemeClr val="tx2"/>
                </a:solidFill>
              </a:rPr>
              <a:t>20:9 </a:t>
            </a:r>
            <a:r>
              <a:rPr lang="es-ES" dirty="0"/>
              <a:t>Hasta ahora mismo, los discípulos no habían verdaderamente comprendido la Escritura del AT que decía que era menester que el Mesías resucitase de los muertos.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Señor mismo se lo había dicho a ellos en repetidas ocasiones, pero no lo habían asimilado. </a:t>
            </a:r>
            <a:r>
              <a:rPr lang="es-ES" dirty="0" smtClean="0"/>
              <a:t>Juan </a:t>
            </a:r>
            <a:r>
              <a:rPr lang="es-ES" dirty="0"/>
              <a:t>fue el primero en comprender</a:t>
            </a:r>
            <a:r>
              <a:rPr lang="es-ES" dirty="0" smtClean="0"/>
              <a:t>. (</a:t>
            </a:r>
            <a:r>
              <a:rPr lang="en-US" dirty="0" smtClean="0"/>
              <a:t>MacDonald)</a:t>
            </a:r>
            <a:endParaRPr lang="en-US" dirty="0"/>
          </a:p>
          <a:p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La duda del otro </a:t>
            </a:r>
            <a:r>
              <a:rPr lang="es-PR" dirty="0" smtClean="0"/>
              <a:t>discípulo (</a:t>
            </a:r>
            <a:r>
              <a:rPr lang="es-PR" dirty="0"/>
              <a:t>Juan 20:8-10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30681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>
                <a:solidFill>
                  <a:schemeClr val="tx2"/>
                </a:solidFill>
              </a:rPr>
              <a:t>20:10 </a:t>
            </a:r>
            <a:r>
              <a:rPr lang="es-ES" dirty="0"/>
              <a:t>Y volvieron los discípulos a los suyos, allí donde se alojaban —probablemente en Jerusalén—. </a:t>
            </a:r>
            <a:endParaRPr lang="es-ES" dirty="0" smtClean="0"/>
          </a:p>
          <a:p>
            <a:pPr lvl="1"/>
            <a:r>
              <a:rPr lang="es-ES" dirty="0" smtClean="0"/>
              <a:t>Indudablemente</a:t>
            </a:r>
            <a:r>
              <a:rPr lang="es-ES" dirty="0"/>
              <a:t>, llegaron a la conclusión de que de nada servía esperar junto al sepulcro. </a:t>
            </a:r>
            <a:endParaRPr lang="es-ES" dirty="0" smtClean="0"/>
          </a:p>
          <a:p>
            <a:pPr lvl="1"/>
            <a:r>
              <a:rPr lang="es-ES" dirty="0" smtClean="0"/>
              <a:t>Sería </a:t>
            </a:r>
            <a:r>
              <a:rPr lang="es-ES" dirty="0"/>
              <a:t>mejor irse y contar a los otros discípulos lo que habían </a:t>
            </a:r>
            <a:r>
              <a:rPr lang="es-ES" dirty="0" smtClean="0"/>
              <a:t>encontrado. (</a:t>
            </a:r>
            <a:r>
              <a:rPr lang="en-US" dirty="0" smtClean="0"/>
              <a:t>MacDonald)</a:t>
            </a:r>
            <a:endParaRPr lang="en-US" dirty="0"/>
          </a:p>
          <a:p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La duda del otro </a:t>
            </a:r>
            <a:r>
              <a:rPr lang="es-PR" dirty="0" smtClean="0"/>
              <a:t>discípulo (</a:t>
            </a:r>
            <a:r>
              <a:rPr lang="es-PR" dirty="0"/>
              <a:t>Juan 20:8-10</a:t>
            </a:r>
            <a:r>
              <a:rPr lang="es-P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56265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288925" indent="-288925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Cuál fue la reacción de Juan al entrar en la tumba?</a:t>
            </a:r>
          </a:p>
          <a:p>
            <a:pPr marL="288925" indent="-288925">
              <a:buFont typeface="+mj-lt"/>
              <a:buAutoNum type="arabicPeriod"/>
            </a:pPr>
            <a:r>
              <a:rPr lang="es-ES" dirty="0"/>
              <a:t>¿Qué les faltaba comprender a Pedro y Juan después de mirar dentro de la tumba?</a:t>
            </a:r>
          </a:p>
          <a:p>
            <a:pPr marL="288925" indent="-288925">
              <a:buFont typeface="+mj-lt"/>
              <a:buAutoNum type="arabicPeriod"/>
            </a:pPr>
            <a:r>
              <a:rPr lang="es-ES" dirty="0"/>
              <a:t>¿Por qué es tan importante que sepamos que la tumba estaba vacía?</a:t>
            </a:r>
          </a:p>
          <a:p>
            <a:pPr marL="288925" indent="-288925">
              <a:buFont typeface="+mj-lt"/>
              <a:buAutoNum type="arabicPeriod"/>
            </a:pPr>
            <a:r>
              <a:rPr lang="es-ES" dirty="0"/>
              <a:t>¿En qué sentidos creer en el Señor resucitado le ha cambiado a usted la vida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18499803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La </a:t>
            </a:r>
            <a:r>
              <a:rPr lang="es-PR" dirty="0"/>
              <a:t>victoria sobre la </a:t>
            </a:r>
            <a:r>
              <a:rPr lang="es-PR" dirty="0" smtClean="0"/>
              <a:t>muerte (</a:t>
            </a:r>
            <a:r>
              <a:rPr lang="es-PR" dirty="0"/>
              <a:t>Juan 20:11-18)</a:t>
            </a:r>
            <a:endParaRPr lang="es-PR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055091"/>
            <a:ext cx="6555539" cy="457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04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“Pero María estaba fuera llorando junto al sepulcro; y mientras lloraba, se inclinó para mirar dentro del sepulcro; y vio a dos ángeles con vestiduras blancas, que estaban sentados el uno a la cabecera, y el otro a los pies, donde el cuerpo de Jesús había sido puesto. Y le dijeron: Mujer, ¿por qué lloras? Les dijo: Porque se han llevado a mi Señor, y no sé dónde le han puesto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La </a:t>
            </a:r>
            <a:r>
              <a:rPr lang="es-PR" dirty="0"/>
              <a:t>victoria sobre la </a:t>
            </a:r>
            <a:r>
              <a:rPr lang="es-PR" dirty="0" smtClean="0"/>
              <a:t>muerte (</a:t>
            </a:r>
            <a:r>
              <a:rPr lang="es-PR" dirty="0"/>
              <a:t>Juan 20:11-18)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7940262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Cuando </a:t>
            </a:r>
            <a:r>
              <a:rPr lang="es-ES" dirty="0"/>
              <a:t>había dicho esto, se volvió, y vio a Jesús que estaba allí; mas no sabía que era Jesús. Jesús le dijo: </a:t>
            </a:r>
            <a:r>
              <a:rPr lang="es-ES" dirty="0">
                <a:solidFill>
                  <a:srgbClr val="FF0000"/>
                </a:solidFill>
              </a:rPr>
              <a:t>Mujer, ¿por qué lloras? ¿A quién buscas?</a:t>
            </a:r>
            <a:r>
              <a:rPr lang="es-ES" dirty="0"/>
              <a:t> Ella, pensando que era el hortelano, le dijo: Señor, si tú lo has llevado, dime dónde lo has puesto, y yo lo llevaré. Jesús le dijo: </a:t>
            </a:r>
            <a:r>
              <a:rPr lang="es-ES" dirty="0">
                <a:solidFill>
                  <a:srgbClr val="FF0000"/>
                </a:solidFill>
              </a:rPr>
              <a:t>¡María! </a:t>
            </a:r>
            <a:r>
              <a:rPr lang="es-ES" dirty="0"/>
              <a:t>Volviéndose ella, le dijo: ¡</a:t>
            </a:r>
            <a:r>
              <a:rPr lang="es-ES" dirty="0" err="1"/>
              <a:t>Raboni</a:t>
            </a:r>
            <a:r>
              <a:rPr lang="es-ES" dirty="0"/>
              <a:t>! (que quiere decir, Maestro</a:t>
            </a:r>
            <a:r>
              <a:rPr lang="es-ES" dirty="0" smtClean="0"/>
              <a:t>)...”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La </a:t>
            </a:r>
            <a:r>
              <a:rPr lang="es-PR" dirty="0"/>
              <a:t>victoria sobre la </a:t>
            </a:r>
            <a:r>
              <a:rPr lang="es-PR" dirty="0" smtClean="0"/>
              <a:t>muerte (</a:t>
            </a:r>
            <a:r>
              <a:rPr lang="es-PR" dirty="0"/>
              <a:t>Juan 20:11-18)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4957392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“…Jesús </a:t>
            </a:r>
            <a:r>
              <a:rPr lang="es-ES" dirty="0"/>
              <a:t>le dijo: </a:t>
            </a:r>
            <a:r>
              <a:rPr lang="es-ES" dirty="0">
                <a:solidFill>
                  <a:srgbClr val="FF0000"/>
                </a:solidFill>
              </a:rPr>
              <a:t>No me toques, porque aún no he subido a mi Padre; mas ve a mis hermanos, y diles: Subo a mi Padre y a vuestro Padre, a mi Dios y a vuestro Dios.</a:t>
            </a:r>
            <a:r>
              <a:rPr lang="es-ES" dirty="0"/>
              <a:t> Fue entonces María Magdalena para dar a los discípulos las nuevas de que había visto al Señor, y que él le había dicho estas cosas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La </a:t>
            </a:r>
            <a:r>
              <a:rPr lang="es-PR" dirty="0"/>
              <a:t>victoria sobre la </a:t>
            </a:r>
            <a:r>
              <a:rPr lang="es-PR" dirty="0" smtClean="0"/>
              <a:t>muerte (</a:t>
            </a:r>
            <a:r>
              <a:rPr lang="es-PR" dirty="0"/>
              <a:t>Juan 20:11-18)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779848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/>
              <a:t>María regresó a la tumba con un pequeño ajuste de perspectiva. </a:t>
            </a:r>
            <a:endParaRPr lang="es-ES" dirty="0" smtClean="0"/>
          </a:p>
          <a:p>
            <a:pPr lvl="1"/>
            <a:r>
              <a:rPr lang="es-ES" dirty="0" smtClean="0"/>
              <a:t>Aparentemente </a:t>
            </a:r>
            <a:r>
              <a:rPr lang="es-ES" dirty="0"/>
              <a:t>ya no pensaba tanto en un robo, sino en que algún amigo se había llevado el cuerpo a otra parte, tal vez para preservarlo. </a:t>
            </a:r>
            <a:endParaRPr lang="es-ES" dirty="0" smtClean="0"/>
          </a:p>
          <a:p>
            <a:pPr lvl="1"/>
            <a:r>
              <a:rPr lang="es-ES" dirty="0" smtClean="0"/>
              <a:t>De </a:t>
            </a:r>
            <a:r>
              <a:rPr lang="es-ES" dirty="0"/>
              <a:t>todos modos, el cuerpo había desaparecido, y ella dio rienda suelta a sus lágrimas. Es asombroso que no se asustara al ver a los ángeles (</a:t>
            </a:r>
            <a:r>
              <a:rPr lang="es-ES" dirty="0">
                <a:solidFill>
                  <a:schemeClr val="tx2"/>
                </a:solidFill>
              </a:rPr>
              <a:t>v. 12</a:t>
            </a:r>
            <a:r>
              <a:rPr lang="es-ES" dirty="0"/>
              <a:t>), sino que tuvo valor para explicarles su sentir.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La </a:t>
            </a:r>
            <a:r>
              <a:rPr lang="es-PR" dirty="0"/>
              <a:t>victoria sobre la </a:t>
            </a:r>
            <a:r>
              <a:rPr lang="es-PR" dirty="0" smtClean="0"/>
              <a:t>muerte (</a:t>
            </a:r>
            <a:r>
              <a:rPr lang="es-PR" dirty="0"/>
              <a:t>Juan 20:11-18)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1370836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/>
              <a:t>No </a:t>
            </a:r>
            <a:r>
              <a:rPr lang="es-ES" dirty="0"/>
              <a:t>fue hasta que oyó su nombre pronunciado por los labios de su Señor que supo quién era. </a:t>
            </a:r>
            <a:endParaRPr lang="es-ES" dirty="0" smtClean="0"/>
          </a:p>
          <a:p>
            <a:pPr lvl="1"/>
            <a:r>
              <a:rPr lang="es-ES" dirty="0" smtClean="0"/>
              <a:t>Juan </a:t>
            </a:r>
            <a:r>
              <a:rPr lang="es-ES" dirty="0"/>
              <a:t>traduce “</a:t>
            </a:r>
            <a:r>
              <a:rPr lang="es-ES" dirty="0" err="1"/>
              <a:t>Raboni</a:t>
            </a:r>
            <a:r>
              <a:rPr lang="es-ES" dirty="0"/>
              <a:t>,” como “Maestro” para sus lectores no judíos. Pero para ellos, quería decir “mi propio maestro, muy querido”.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reacción muy natural de María, que pensaba que había “perdido” a su Maestro para siempre al morir, fue de abrazarlo y detenerlo para no dejar que se fuera otra vez.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La </a:t>
            </a:r>
            <a:r>
              <a:rPr lang="es-PR" dirty="0"/>
              <a:t>victoria sobre la </a:t>
            </a:r>
            <a:r>
              <a:rPr lang="es-PR" dirty="0" smtClean="0"/>
              <a:t>muerte (</a:t>
            </a:r>
            <a:r>
              <a:rPr lang="es-PR" dirty="0"/>
              <a:t>Juan 20:11-18)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267846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Señor no permitió que su reacción continuara, y le dio dos razones: </a:t>
            </a:r>
            <a:endParaRPr lang="es-ES" dirty="0" smtClean="0"/>
          </a:p>
          <a:p>
            <a:pPr lvl="1"/>
            <a:r>
              <a:rPr lang="es-ES" dirty="0" smtClean="0"/>
              <a:t>Primero</a:t>
            </a:r>
            <a:r>
              <a:rPr lang="es-ES" dirty="0"/>
              <a:t>, que todavía no había ascendido y tenía algo pendiente que hacer. </a:t>
            </a:r>
            <a:endParaRPr lang="es-ES" dirty="0" smtClean="0"/>
          </a:p>
          <a:p>
            <a:pPr lvl="1"/>
            <a:r>
              <a:rPr lang="es-ES" dirty="0" smtClean="0"/>
              <a:t>Antes </a:t>
            </a:r>
            <a:r>
              <a:rPr lang="es-ES" dirty="0"/>
              <a:t>debía ascender al Padre para presentarle oficialmente su sangre derramada en propiciación por los pecados en el Lugar Santísimo, ante la presencia de Dios en el cielo.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La </a:t>
            </a:r>
            <a:r>
              <a:rPr lang="es-PR" dirty="0"/>
              <a:t>victoria sobre la </a:t>
            </a:r>
            <a:r>
              <a:rPr lang="es-PR" dirty="0" smtClean="0"/>
              <a:t>muerte (</a:t>
            </a:r>
            <a:r>
              <a:rPr lang="es-PR" dirty="0"/>
              <a:t>Juan 20:11-18)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7060312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49530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“Luego llegó Simón Pedro tras él, y entró en el sepulcro, y vio los lienzos puestos allí</a:t>
            </a:r>
            <a:r>
              <a:rPr lang="es-ES" sz="2800" dirty="0" smtClean="0"/>
              <a:t>, y </a:t>
            </a:r>
            <a:r>
              <a:rPr lang="es-ES" sz="2800" dirty="0"/>
              <a:t>el sudario, que había estado sobre la cabeza de Jesús, no puesto con los lienzos, sino enrollado en un lugar aparte.” (</a:t>
            </a:r>
            <a:r>
              <a:rPr lang="es-ES" sz="2800" dirty="0">
                <a:solidFill>
                  <a:schemeClr val="tx2"/>
                </a:solidFill>
              </a:rPr>
              <a:t>Juan 20.6–7, RVR60</a:t>
            </a:r>
            <a:r>
              <a:rPr lang="es-ES" sz="2800" dirty="0"/>
              <a:t>) </a:t>
            </a:r>
          </a:p>
          <a:p>
            <a:pPr marL="0" indent="0">
              <a:buNone/>
            </a:pPr>
            <a:endParaRPr lang="es-E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2463" y="2438400"/>
            <a:ext cx="3179376" cy="38481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Señor no permitió que su reacción continuara, y le dio dos razones: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segunda razón que le dio para que desistiera de su actitud, fue que tenía una encomienda especial para ella (</a:t>
            </a:r>
            <a:r>
              <a:rPr lang="es-ES" dirty="0">
                <a:solidFill>
                  <a:schemeClr val="tx2"/>
                </a:solidFill>
              </a:rPr>
              <a:t>v. 17</a:t>
            </a:r>
            <a:r>
              <a:rPr lang="es-ES" dirty="0"/>
              <a:t>): Ir a reportarlo todo a sus “hermanos</a:t>
            </a:r>
            <a:r>
              <a:rPr lang="es-ES" dirty="0" smtClean="0"/>
              <a:t>”.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905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s-PR" dirty="0" smtClean="0"/>
              <a:t>La </a:t>
            </a:r>
            <a:r>
              <a:rPr lang="es-PR" dirty="0"/>
              <a:t>victoria sobre la </a:t>
            </a:r>
            <a:r>
              <a:rPr lang="es-PR" dirty="0" smtClean="0"/>
              <a:t>muerte (</a:t>
            </a:r>
            <a:r>
              <a:rPr lang="es-PR" dirty="0"/>
              <a:t>Juan 20:11-18)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73015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344488" indent="-34448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Qué hizo María Magdalena cuando Pedro y Juan salieron de la tumba?</a:t>
            </a:r>
          </a:p>
          <a:p>
            <a:pPr marL="344488" indent="-344488">
              <a:buFont typeface="+mj-lt"/>
              <a:buAutoNum type="arabicPeriod"/>
            </a:pPr>
            <a:r>
              <a:rPr lang="es-ES" dirty="0" smtClean="0"/>
              <a:t>¿Qué le preguntaron los ángeles a María Magdalena?</a:t>
            </a:r>
          </a:p>
          <a:p>
            <a:pPr marL="344488" indent="-344488">
              <a:buFont typeface="+mj-lt"/>
              <a:buAutoNum type="arabicPeriod"/>
            </a:pPr>
            <a:r>
              <a:rPr lang="es-ES" dirty="0" smtClean="0"/>
              <a:t>¿</a:t>
            </a:r>
            <a:r>
              <a:rPr lang="es-ES" dirty="0"/>
              <a:t>Por qué es importante contarles a otros lo que usted ha visto y oído acerca de la resurrección de Jesús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6781800" cy="1004888"/>
          </a:xfrm>
        </p:spPr>
        <p:txBody>
          <a:bodyPr/>
          <a:lstStyle/>
          <a:p>
            <a:r>
              <a:rPr lang="es-PR" sz="4000" dirty="0" smtClean="0"/>
              <a:t>Preguntas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val="3090487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Una fe complete en las promesas de Jesús</a:t>
            </a:r>
            <a:r>
              <a:rPr lang="en-US" sz="3600" dirty="0" smtClean="0"/>
              <a:t>.</a:t>
            </a:r>
            <a:endParaRPr lang="es-PR" sz="3600" dirty="0" smtClean="0"/>
          </a:p>
          <a:p>
            <a:pPr lvl="1">
              <a:spcAft>
                <a:spcPts val="600"/>
              </a:spcAft>
            </a:pPr>
            <a:r>
              <a:rPr lang="es-PR" dirty="0" smtClean="0"/>
              <a:t>El desafío es que podamos depositar nuestra confianza ahora,  y así podremos disfrutar de una vida mejor al creer sin haber visto la promesa hecha. La resurrección de Cristo es una garantía para nuestra vida.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5344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Importancia de comunicar el evangelio.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El tener vida eterna no puede ser una experiencia privada, debe ser comunicada a la otras personas para que experimenten lo mismo que nosotros.</a:t>
            </a:r>
            <a:endParaRPr lang="es-P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266-272.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8180"/>
            <a:ext cx="9144000" cy="554164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35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9: Pasión y resurrección de </a:t>
            </a:r>
            <a:r>
              <a:rPr lang="es-P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Jesús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39:                                         “S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ígueme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tú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21:1-25)                                                    15 de julio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duda de Mar</a:t>
            </a:r>
            <a:r>
              <a:rPr lang="en-US" sz="3600" dirty="0" err="1" smtClean="0"/>
              <a:t>ía</a:t>
            </a:r>
            <a:r>
              <a:rPr lang="en-US" sz="3600" dirty="0" smtClean="0"/>
              <a:t> Magdalena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Juan 20:1-4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duda de Sim</a:t>
            </a:r>
            <a:r>
              <a:rPr lang="en-US" sz="3600" dirty="0" err="1" smtClean="0"/>
              <a:t>ón</a:t>
            </a:r>
            <a:r>
              <a:rPr lang="en-US" sz="3600" dirty="0" smtClean="0"/>
              <a:t> Pedro           </a:t>
            </a:r>
            <a:r>
              <a:rPr lang="es-PR" sz="3600" dirty="0" smtClean="0"/>
              <a:t> </a:t>
            </a:r>
            <a:r>
              <a:rPr lang="es-PR" sz="3600" dirty="0"/>
              <a:t>(</a:t>
            </a:r>
            <a:r>
              <a:rPr lang="es-PR" sz="3600" dirty="0">
                <a:solidFill>
                  <a:schemeClr val="tx2"/>
                </a:solidFill>
              </a:rPr>
              <a:t>Juan </a:t>
            </a:r>
            <a:r>
              <a:rPr lang="es-PR" sz="3600" dirty="0" smtClean="0">
                <a:solidFill>
                  <a:schemeClr val="tx2"/>
                </a:solidFill>
              </a:rPr>
              <a:t>20:5-7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duda del otro discípulo             </a:t>
            </a:r>
            <a:r>
              <a:rPr lang="en-US" sz="3600" dirty="0" smtClean="0"/>
              <a:t>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Juan 20:8-10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victoria sobre la muerte</a:t>
            </a:r>
            <a:r>
              <a:rPr lang="es-PR" sz="3600" dirty="0"/>
              <a:t> </a:t>
            </a:r>
            <a:r>
              <a:rPr lang="es-PR" sz="3600" dirty="0" smtClean="0"/>
              <a:t>        (</a:t>
            </a:r>
            <a:r>
              <a:rPr lang="es-PR" sz="3600" dirty="0">
                <a:solidFill>
                  <a:schemeClr val="tx2"/>
                </a:solidFill>
              </a:rPr>
              <a:t>Juan </a:t>
            </a:r>
            <a:r>
              <a:rPr lang="es-PR" sz="3600" dirty="0" smtClean="0">
                <a:solidFill>
                  <a:schemeClr val="tx2"/>
                </a:solidFill>
              </a:rPr>
              <a:t>20:11-18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dirty="0"/>
              <a:t>La duda de Mar</a:t>
            </a:r>
            <a:r>
              <a:rPr lang="en-US" dirty="0" err="1"/>
              <a:t>ía</a:t>
            </a:r>
            <a:r>
              <a:rPr lang="en-US" dirty="0"/>
              <a:t> Magdalena </a:t>
            </a:r>
            <a:r>
              <a:rPr lang="es-PR" dirty="0" smtClean="0"/>
              <a:t>(</a:t>
            </a:r>
            <a:r>
              <a:rPr lang="es-PR" dirty="0"/>
              <a:t>Juan 20:1-4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" y="2077911"/>
            <a:ext cx="7219950" cy="455148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El primer día de la semana, María Magdalena fue de mañana, siendo aún oscuro, al sepulcro; y vio quitada la piedra del sepulcro</a:t>
            </a:r>
            <a:r>
              <a:rPr lang="es-ES" dirty="0" smtClean="0"/>
              <a:t>. Entonces </a:t>
            </a:r>
            <a:r>
              <a:rPr lang="es-ES" dirty="0"/>
              <a:t>corrió, y fue a Simón Pedro y al otro discípulo, aquel al que amaba Jesús, y les dijo: Se han llevado del sepulcro al Señor, y no sabemos dónde le han puesto</a:t>
            </a:r>
            <a:r>
              <a:rPr lang="es-ES" dirty="0" smtClean="0"/>
              <a:t>. Y </a:t>
            </a:r>
            <a:r>
              <a:rPr lang="es-ES" dirty="0"/>
              <a:t>salieron Pedro y el otro discípulo, y fueron al sepulcro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dirty="0"/>
              <a:t>La duda de Mar</a:t>
            </a:r>
            <a:r>
              <a:rPr lang="en-US" dirty="0" err="1"/>
              <a:t>ía</a:t>
            </a:r>
            <a:r>
              <a:rPr lang="en-US" dirty="0"/>
              <a:t> Magdalena </a:t>
            </a:r>
            <a:r>
              <a:rPr lang="es-PR" dirty="0" smtClean="0"/>
              <a:t>(</a:t>
            </a:r>
            <a:r>
              <a:rPr lang="es-PR" dirty="0"/>
              <a:t>Juan 20:1-4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44196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Corrían </a:t>
            </a:r>
            <a:r>
              <a:rPr lang="es-ES" dirty="0"/>
              <a:t>los dos juntos; pero el otro discípulo corrió más aprisa que Pedro, y llegó primero al sepulcro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dirty="0"/>
              <a:t>La duda de Mar</a:t>
            </a:r>
            <a:r>
              <a:rPr lang="en-US" dirty="0" err="1"/>
              <a:t>ía</a:t>
            </a:r>
            <a:r>
              <a:rPr lang="en-US" dirty="0"/>
              <a:t> Magdalena </a:t>
            </a:r>
            <a:r>
              <a:rPr lang="es-PR" dirty="0" smtClean="0"/>
              <a:t>(</a:t>
            </a:r>
            <a:r>
              <a:rPr lang="es-PR" dirty="0"/>
              <a:t>Juan 20:1-4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5" t="-475" r="1865" b="10491"/>
          <a:stretch/>
        </p:blipFill>
        <p:spPr>
          <a:xfrm>
            <a:off x="4631983" y="2286000"/>
            <a:ext cx="3369017" cy="41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780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/>
              <a:t>No es fácil combinar los varios sucesos relatados por los cuatro evangelistas, ya que Juan relata que María </a:t>
            </a:r>
            <a:r>
              <a:rPr lang="es-ES" dirty="0" smtClean="0"/>
              <a:t>Magdalena </a:t>
            </a:r>
            <a:r>
              <a:rPr lang="es-ES" dirty="0"/>
              <a:t>estaba sola en la tumba (</a:t>
            </a:r>
            <a:r>
              <a:rPr lang="es-ES" dirty="0">
                <a:solidFill>
                  <a:schemeClr val="tx2"/>
                </a:solidFill>
              </a:rPr>
              <a:t>1</a:t>
            </a:r>
            <a:r>
              <a:rPr lang="es-ES" dirty="0"/>
              <a:t>), mientras que Mat. y Mar. incluyen a otras mujeres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Sin </a:t>
            </a:r>
            <a:r>
              <a:rPr lang="es-ES" dirty="0"/>
              <a:t>embargo, todos concuerdan en que María Magdalena estaba allí. </a:t>
            </a:r>
            <a:endParaRPr lang="es-ES" dirty="0" smtClean="0"/>
          </a:p>
          <a:p>
            <a:pPr lvl="1"/>
            <a:r>
              <a:rPr lang="es-ES" dirty="0" smtClean="0"/>
              <a:t>Puede </a:t>
            </a:r>
            <a:r>
              <a:rPr lang="es-ES" dirty="0"/>
              <a:t>ser que las demás hubieran dejado a María en la tumba. </a:t>
            </a:r>
            <a:r>
              <a:rPr lang="es-ES" dirty="0" smtClean="0"/>
              <a:t>(Carson)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dirty="0"/>
              <a:t>La duda de Mar</a:t>
            </a:r>
            <a:r>
              <a:rPr lang="en-US" dirty="0" err="1"/>
              <a:t>ía</a:t>
            </a:r>
            <a:r>
              <a:rPr lang="en-US" dirty="0"/>
              <a:t> Magdalena </a:t>
            </a:r>
            <a:r>
              <a:rPr lang="es-PR" dirty="0" smtClean="0"/>
              <a:t>(</a:t>
            </a:r>
            <a:r>
              <a:rPr lang="es-PR" dirty="0"/>
              <a:t>Juan 20:1-4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89039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/>
              <a:t>Lo </a:t>
            </a:r>
            <a:r>
              <a:rPr lang="es-ES" dirty="0"/>
              <a:t>que le interesa a Juan es su encuentro con Pedro y el discípulo amado y sus conclusiones sobre la tumba vacía. Esto prepara el camino para la aparición de Jesús a María. </a:t>
            </a:r>
            <a:endParaRPr lang="es-ES" dirty="0" smtClean="0"/>
          </a:p>
          <a:p>
            <a:r>
              <a:rPr lang="es-ES" dirty="0" smtClean="0"/>
              <a:t>Al </a:t>
            </a:r>
            <a:r>
              <a:rPr lang="es-ES" dirty="0"/>
              <a:t>usar el plural (</a:t>
            </a:r>
            <a:r>
              <a:rPr lang="es-ES" dirty="0">
                <a:solidFill>
                  <a:schemeClr val="tx2"/>
                </a:solidFill>
              </a:rPr>
              <a:t>2</a:t>
            </a:r>
            <a:r>
              <a:rPr lang="es-ES" dirty="0"/>
              <a:t>), María estaba incluyendo a las otras mujeres que habían ido con </a:t>
            </a:r>
            <a:r>
              <a:rPr lang="es-ES" dirty="0" smtClean="0"/>
              <a:t>ella.</a:t>
            </a:r>
          </a:p>
          <a:p>
            <a:pPr lvl="1"/>
            <a:r>
              <a:rPr lang="es-ES" dirty="0" smtClean="0"/>
              <a:t>Todas </a:t>
            </a:r>
            <a:r>
              <a:rPr lang="es-ES" dirty="0"/>
              <a:t>habían llegado a la misma conclusión: que alguien había robado el cuerpo. </a:t>
            </a:r>
            <a:r>
              <a:rPr lang="es-ES" dirty="0" smtClean="0"/>
              <a:t>(Carson)</a:t>
            </a:r>
            <a:endParaRPr lang="es-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848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s-PR" dirty="0"/>
              <a:t>La duda de Mar</a:t>
            </a:r>
            <a:r>
              <a:rPr lang="en-US" dirty="0" err="1"/>
              <a:t>ía</a:t>
            </a:r>
            <a:r>
              <a:rPr lang="en-US" dirty="0"/>
              <a:t> Magdalena </a:t>
            </a:r>
            <a:r>
              <a:rPr lang="es-PR" dirty="0" smtClean="0"/>
              <a:t>(</a:t>
            </a:r>
            <a:r>
              <a:rPr lang="es-PR" dirty="0"/>
              <a:t>Juan 20:1-4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401824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82213</TotalTime>
  <Words>2340</Words>
  <Application>Microsoft Office PowerPoint</Application>
  <PresentationFormat>On-screen Show (4:3)</PresentationFormat>
  <Paragraphs>221</Paragraphs>
  <Slides>36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La duda de María Magdalena (Juan 20:1-4)</vt:lpstr>
      <vt:lpstr>La duda de María Magdalena (Juan 20:1-4)</vt:lpstr>
      <vt:lpstr>La duda de María Magdalena (Juan 20:1-4)</vt:lpstr>
      <vt:lpstr>La duda de María Magdalena (Juan 20:1-4)</vt:lpstr>
      <vt:lpstr>La duda de María Magdalena (Juan 20:1-4)</vt:lpstr>
      <vt:lpstr>La duda de María Magdalena (Juan 20:1-4)</vt:lpstr>
      <vt:lpstr>La duda de María Magdalena (Juan 20:1-4)</vt:lpstr>
      <vt:lpstr>Preguntas</vt:lpstr>
      <vt:lpstr>La duda de Simón Pedro            (Juan 20:5-7)</vt:lpstr>
      <vt:lpstr>La duda de Simón Pedro            (Juan 20:5-7)</vt:lpstr>
      <vt:lpstr>La duda de Simón Pedro            (Juan 20:5-7)</vt:lpstr>
      <vt:lpstr>La duda de Simón Pedro            (Juan 20:5-7)</vt:lpstr>
      <vt:lpstr>La duda del otro discípulo (Juan 20:8-10)</vt:lpstr>
      <vt:lpstr>La duda del otro discípulo (Juan 20:8-10)</vt:lpstr>
      <vt:lpstr>La duda del otro discípulo (Juan 20:8-10)</vt:lpstr>
      <vt:lpstr>La duda del otro discípulo (Juan 20:8-10)</vt:lpstr>
      <vt:lpstr>La duda del otro discípulo (Juan 20:8-10)</vt:lpstr>
      <vt:lpstr>Preguntas</vt:lpstr>
      <vt:lpstr>La victoria sobre la muerte (Juan 20:11-18)</vt:lpstr>
      <vt:lpstr>La victoria sobre la muerte (Juan 20:11-18)</vt:lpstr>
      <vt:lpstr>La victoria sobre la muerte (Juan 20:11-18)</vt:lpstr>
      <vt:lpstr>La victoria sobre la muerte (Juan 20:11-18)</vt:lpstr>
      <vt:lpstr>La victoria sobre la muerte (Juan 20:11-18)</vt:lpstr>
      <vt:lpstr>La victoria sobre la muerte (Juan 20:11-18)</vt:lpstr>
      <vt:lpstr>La victoria sobre la muerte (Juan 20:11-18)</vt:lpstr>
      <vt:lpstr>La victoria sobre la muerte (Juan 20:11-18)</vt:lpstr>
      <vt:lpstr>Preguntas</vt:lpstr>
      <vt:lpstr>Aplicaciones</vt:lpstr>
      <vt:lpstr>Aplicaciones</vt:lpstr>
      <vt:lpstr>Bibliografía</vt:lpstr>
      <vt:lpstr>Próximo Estudio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JRIVERA</dc:creator>
  <cp:lastModifiedBy>Tito Ortega</cp:lastModifiedBy>
  <cp:revision>3157</cp:revision>
  <cp:lastPrinted>2013-09-24T20:44:31Z</cp:lastPrinted>
  <dcterms:created xsi:type="dcterms:W3CDTF">2007-01-24T21:53:34Z</dcterms:created>
  <dcterms:modified xsi:type="dcterms:W3CDTF">2014-07-11T22:36:06Z</dcterms:modified>
</cp:coreProperties>
</file>