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1"/>
  </p:notesMasterIdLst>
  <p:handoutMasterIdLst>
    <p:handoutMasterId r:id="rId32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579" r:id="rId9"/>
    <p:sldId id="1576" r:id="rId10"/>
    <p:sldId id="1588" r:id="rId11"/>
    <p:sldId id="1589" r:id="rId12"/>
    <p:sldId id="757" r:id="rId13"/>
    <p:sldId id="1284" r:id="rId14"/>
    <p:sldId id="1580" r:id="rId15"/>
    <p:sldId id="1578" r:id="rId16"/>
    <p:sldId id="1322" r:id="rId17"/>
    <p:sldId id="1462" r:id="rId18"/>
    <p:sldId id="1581" r:id="rId19"/>
    <p:sldId id="1582" r:id="rId20"/>
    <p:sldId id="1565" r:id="rId21"/>
    <p:sldId id="1583" r:id="rId22"/>
    <p:sldId id="1586" r:id="rId23"/>
    <p:sldId id="1587" r:id="rId24"/>
    <p:sldId id="1370" r:id="rId25"/>
    <p:sldId id="1566" r:id="rId26"/>
    <p:sldId id="1567" r:id="rId27"/>
    <p:sldId id="542" r:id="rId28"/>
    <p:sldId id="1371" r:id="rId29"/>
    <p:sldId id="269" r:id="rId30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76" d="100"/>
          <a:sy n="76" d="100"/>
        </p:scale>
        <p:origin x="11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954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2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531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235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163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7079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184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36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26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27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8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131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2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3/22/2014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7: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Después Judea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24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“Jesús causa controversia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Juan 9:1-41)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18 de marzo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10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8458200" cy="4648200"/>
          </a:xfrm>
        </p:spPr>
        <p:txBody>
          <a:bodyPr/>
          <a:lstStyle/>
          <a:p>
            <a:r>
              <a:rPr lang="es-ES" i="1" dirty="0" smtClean="0"/>
              <a:t>Entre tanto que el día dura:</a:t>
            </a:r>
          </a:p>
          <a:p>
            <a:pPr lvl="1"/>
            <a:r>
              <a:rPr lang="es-ES" dirty="0" smtClean="0"/>
              <a:t>Día (luz) </a:t>
            </a:r>
            <a:r>
              <a:rPr lang="es-ES" i="1" dirty="0" smtClean="0"/>
              <a:t>vs. </a:t>
            </a:r>
            <a:r>
              <a:rPr lang="es-ES" dirty="0" smtClean="0"/>
              <a:t>Noche (oscuridad)</a:t>
            </a:r>
          </a:p>
          <a:p>
            <a:pPr lvl="1"/>
            <a:r>
              <a:rPr lang="es-ES" dirty="0" smtClean="0"/>
              <a:t>Día es tiempo de oportunidad – de recibir a Jesús como Salvador.</a:t>
            </a:r>
          </a:p>
          <a:p>
            <a:pPr lvl="1"/>
            <a:r>
              <a:rPr lang="es-ES" dirty="0" smtClean="0"/>
              <a:t>Noche es alusivo al tiempo en el cual la oportunidad de alcanzar salvación para el alma no esté disponible.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Un hombre </a:t>
            </a:r>
            <a:r>
              <a:rPr lang="es-PR" dirty="0"/>
              <a:t>ciego</a:t>
            </a:r>
            <a:r>
              <a:rPr lang="en-US" dirty="0"/>
              <a:t> </a:t>
            </a:r>
            <a:r>
              <a:rPr lang="es-PR" dirty="0"/>
              <a:t>recibe la </a:t>
            </a:r>
            <a:r>
              <a:rPr lang="es-PR" dirty="0" smtClean="0"/>
              <a:t>vista</a:t>
            </a:r>
            <a:r>
              <a:rPr lang="en-US" dirty="0" smtClean="0"/>
              <a:t> </a:t>
            </a:r>
            <a:r>
              <a:rPr lang="es-PR" dirty="0" smtClean="0"/>
              <a:t>(</a:t>
            </a:r>
            <a:r>
              <a:rPr lang="es-PR" dirty="0"/>
              <a:t>Juan 9:1-7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71179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Testimonio del hombre </a:t>
            </a:r>
            <a:r>
              <a:rPr lang="es-PR" dirty="0" smtClean="0"/>
              <a:t>sanado (</a:t>
            </a:r>
            <a:r>
              <a:rPr lang="es-PR" dirty="0"/>
              <a:t>Juan 9:13-17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0380" y="2106442"/>
            <a:ext cx="6255820" cy="452295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“Llevaron ante los fariseos al que había sido ciego</a:t>
            </a:r>
            <a:r>
              <a:rPr lang="es-ES" dirty="0" smtClean="0"/>
              <a:t>. Y </a:t>
            </a:r>
            <a:r>
              <a:rPr lang="es-ES" dirty="0"/>
              <a:t>era día de reposo cuando Jesús había hecho el lodo, y le había abierto los ojos</a:t>
            </a:r>
            <a:r>
              <a:rPr lang="es-ES" dirty="0" smtClean="0"/>
              <a:t>. Volvieron</a:t>
            </a:r>
            <a:r>
              <a:rPr lang="es-ES" dirty="0"/>
              <a:t>, pues, a preguntarle también los fariseos cómo había recibido la vista. El les dijo: Me puso lodo sobre los ojos, y me lavé, y veo</a:t>
            </a:r>
            <a:r>
              <a:rPr lang="es-ES" dirty="0" smtClean="0"/>
              <a:t>. Entonces </a:t>
            </a:r>
            <a:r>
              <a:rPr lang="es-ES" dirty="0"/>
              <a:t>algunos de los fariseos decían: Ese hombre no procede de Dios, porque no guarda el día de reposo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Testimonio del hombre </a:t>
            </a:r>
            <a:r>
              <a:rPr lang="es-PR" dirty="0" smtClean="0"/>
              <a:t>sanado (</a:t>
            </a:r>
            <a:r>
              <a:rPr lang="es-PR" dirty="0"/>
              <a:t>Juan 9:13-17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Otros </a:t>
            </a:r>
            <a:r>
              <a:rPr lang="es-ES" dirty="0"/>
              <a:t>decían: ¿Cómo puede un hombre pecador hacer estas señales? Y había disensión entre </a:t>
            </a:r>
            <a:r>
              <a:rPr lang="es-ES" dirty="0" smtClean="0"/>
              <a:t>ellos .</a:t>
            </a:r>
            <a:r>
              <a:rPr lang="es-ES" dirty="0"/>
              <a:t>Entonces volvieron a decirle al ciego: ¿Qué dices tú del que te abrió los ojos? Y él dijo: Que es profeta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Testimonio del hombre </a:t>
            </a:r>
            <a:r>
              <a:rPr lang="es-PR" dirty="0" smtClean="0"/>
              <a:t>sanado (</a:t>
            </a:r>
            <a:r>
              <a:rPr lang="es-PR" dirty="0"/>
              <a:t>Juan 9:13-17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9454386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i="1" dirty="0" smtClean="0"/>
              <a:t>Evidencia de la obra de Dios</a:t>
            </a:r>
            <a:endParaRPr lang="es-ES" dirty="0" smtClean="0"/>
          </a:p>
          <a:p>
            <a:pPr lvl="1"/>
            <a:r>
              <a:rPr lang="es-ES" dirty="0" smtClean="0"/>
              <a:t>Los ciegos espirituales se resistirán a ver la mano del Señor obrando.</a:t>
            </a:r>
            <a:endParaRPr lang="es-ES" sz="1200" dirty="0"/>
          </a:p>
          <a:p>
            <a:pPr lvl="1"/>
            <a:r>
              <a:rPr lang="es-ES" dirty="0" smtClean="0"/>
              <a:t>Preferirán justificar su ignorancia.</a:t>
            </a:r>
            <a:endParaRPr lang="es-ES" sz="5000" dirty="0" smtClean="0"/>
          </a:p>
          <a:p>
            <a:pPr lvl="2"/>
            <a:r>
              <a:rPr lang="es-ES" dirty="0" smtClean="0"/>
              <a:t>Énfasis en el día </a:t>
            </a:r>
            <a:r>
              <a:rPr lang="es-ES" i="1" dirty="0" smtClean="0"/>
              <a:t>sábado.</a:t>
            </a:r>
          </a:p>
          <a:p>
            <a:pPr lvl="2"/>
            <a:r>
              <a:rPr lang="es-ES" dirty="0" smtClean="0"/>
              <a:t>Su legalismo les llevó a concluir que, a pesar de la clara demostración de poder de Jesús, este debía ser pecador dado que sanaba en el día de reposo.</a:t>
            </a:r>
          </a:p>
          <a:p>
            <a:pPr lvl="2"/>
            <a:r>
              <a:rPr lang="es-ES" dirty="0" smtClean="0"/>
              <a:t>Para algunos la postura de los fariseos era contradictoria: </a:t>
            </a:r>
            <a:r>
              <a:rPr lang="es-ES" dirty="0"/>
              <a:t>¿Cómo puede un hombre pecador hacer estas señales? </a:t>
            </a:r>
            <a:endParaRPr lang="es-ES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Testimonio del hombre </a:t>
            </a:r>
            <a:r>
              <a:rPr lang="es-PR" dirty="0" smtClean="0"/>
              <a:t>sanado (</a:t>
            </a:r>
            <a:r>
              <a:rPr lang="es-PR" dirty="0"/>
              <a:t>Juan 9:13-17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996976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Un </a:t>
            </a:r>
            <a:r>
              <a:rPr lang="es-PR" dirty="0"/>
              <a:t>nuevo interrogatorio       </a:t>
            </a:r>
            <a:r>
              <a:rPr lang="en-US" dirty="0"/>
              <a:t>       </a:t>
            </a:r>
            <a:r>
              <a:rPr lang="es-PR" dirty="0"/>
              <a:t>(Juan 9:24-34)</a:t>
            </a:r>
            <a:endParaRPr lang="es-PR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057400"/>
            <a:ext cx="6324600" cy="457268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871855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volvieron a llamar al hombre que había sido ciego, y le dijeron: Da gloria a Dios; nosotros sabemos que ese hombre es pecador. Entonces él respondió y dijo: Si es pecador, no lo sé; una cosa sé, que habiendo yo sido ciego, ahora veo. Le volvieron a decir: ¿Qué te hizo? ¿Cómo te abrió los ojos? El les respondió: Ya os lo he dicho, y no habéis querido oír; ¿por qué lo queréis oír otra vez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Un </a:t>
            </a:r>
            <a:r>
              <a:rPr lang="es-PR" dirty="0"/>
              <a:t>nuevo interrogatorio       </a:t>
            </a:r>
            <a:r>
              <a:rPr lang="en-US" dirty="0"/>
              <a:t>       </a:t>
            </a:r>
            <a:r>
              <a:rPr lang="es-PR" dirty="0"/>
              <a:t>(Juan 9:24-34)</a:t>
            </a:r>
            <a:endParaRPr lang="es-PR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¿</a:t>
            </a:r>
            <a:r>
              <a:rPr lang="es-ES" dirty="0"/>
              <a:t>Queréis también vosotros haceros sus discípulos? Y le injuriaron, y dijeron: Tú eres su discípulo; pero nosotros, discípulos de Moisés somos. Nosotros sabemos que Dios ha hablado a Moisés; pero respecto a ése, no sabemos de dónde sea. Respondió el hombre, y les dijo: Pues esto es lo maravilloso, que vosotros no sepáis de dónde sea, y a mí me abrió los ojos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Un </a:t>
            </a:r>
            <a:r>
              <a:rPr lang="es-PR" dirty="0"/>
              <a:t>nuevo interrogatorio       </a:t>
            </a:r>
            <a:r>
              <a:rPr lang="en-US" dirty="0"/>
              <a:t>       </a:t>
            </a:r>
            <a:r>
              <a:rPr lang="es-PR" dirty="0"/>
              <a:t>(Juan 9:24-34)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2835618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“…Y </a:t>
            </a:r>
            <a:r>
              <a:rPr lang="es-ES" dirty="0"/>
              <a:t>sabemos que Dios no oye a los pecadores; pero si alguno es temeroso de Dios, y hace su voluntad, a ése oye. Desde el principio no se ha oído decir que alguno abriese los ojos a uno que nació ciego. Si éste no viniera de Dios, nada podría hacer. Respondieron y le dijeron: Tú naciste del todo en pecado, ¿y nos enseñas a nosotros? Y le expulsaron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Un </a:t>
            </a:r>
            <a:r>
              <a:rPr lang="es-PR" dirty="0"/>
              <a:t>nuevo interrogatorio       </a:t>
            </a:r>
            <a:r>
              <a:rPr lang="en-US" dirty="0"/>
              <a:t>       </a:t>
            </a:r>
            <a:r>
              <a:rPr lang="es-PR" dirty="0"/>
              <a:t>(Juan 9:24-34)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3661751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i="1" dirty="0" smtClean="0"/>
              <a:t>Otra vez fría</a:t>
            </a:r>
          </a:p>
          <a:p>
            <a:pPr lvl="1"/>
            <a:r>
              <a:rPr lang="es-ES" dirty="0" smtClean="0"/>
              <a:t>Volvieron </a:t>
            </a:r>
            <a:r>
              <a:rPr lang="es-ES" dirty="0"/>
              <a:t>a entrevistar al hombre ya sanado y oyeron el mismo </a:t>
            </a:r>
            <a:r>
              <a:rPr lang="es-ES" dirty="0" smtClean="0"/>
              <a:t>testimonio […] de </a:t>
            </a:r>
            <a:r>
              <a:rPr lang="es-ES" dirty="0"/>
              <a:t>parte del </a:t>
            </a:r>
            <a:r>
              <a:rPr lang="es-ES" dirty="0" err="1"/>
              <a:t>exciego</a:t>
            </a:r>
            <a:r>
              <a:rPr lang="es-ES" dirty="0"/>
              <a:t> (</a:t>
            </a:r>
            <a:r>
              <a:rPr lang="es-ES" dirty="0">
                <a:solidFill>
                  <a:schemeClr val="tx2"/>
                </a:solidFill>
              </a:rPr>
              <a:t>9:27–33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Ni </a:t>
            </a:r>
            <a:r>
              <a:rPr lang="es-ES" dirty="0"/>
              <a:t>viendo, ni oyendo, quedaron convencidos.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verdad es que no querían aceptar la evidencia del milagro, y mucho menos a la persona que lo hizo. </a:t>
            </a:r>
            <a:endParaRPr lang="es-ES" dirty="0" smtClean="0"/>
          </a:p>
          <a:p>
            <a:pPr lvl="1"/>
            <a:r>
              <a:rPr lang="es-ES" dirty="0" smtClean="0"/>
              <a:t>Al </a:t>
            </a:r>
            <a:r>
              <a:rPr lang="es-ES" dirty="0"/>
              <a:t>final, excomulgaron al ciego ahora vidente</a:t>
            </a:r>
            <a:r>
              <a:rPr lang="es-ES" dirty="0" smtClean="0"/>
              <a:t>. </a:t>
            </a:r>
            <a:endParaRPr lang="es-ES" dirty="0"/>
          </a:p>
          <a:p>
            <a:pPr marL="457200" lvl="1" indent="0">
              <a:buNone/>
            </a:pPr>
            <a:r>
              <a:rPr lang="es-ES" dirty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n-US" i="1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Un </a:t>
            </a:r>
            <a:r>
              <a:rPr lang="es-PR" dirty="0"/>
              <a:t>nuevo interrogatorio       </a:t>
            </a:r>
            <a:r>
              <a:rPr lang="en-US" dirty="0"/>
              <a:t>       </a:t>
            </a:r>
            <a:r>
              <a:rPr lang="es-PR" dirty="0"/>
              <a:t>(Juan 9:24-34)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6629027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Juan</a:t>
            </a:r>
          </a:p>
          <a:p>
            <a:pPr lvl="1" eaLnBrk="1" hangingPunct="1"/>
            <a:r>
              <a:rPr lang="es-PR" dirty="0" smtClean="0"/>
              <a:t>9:1-41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9:1-7, 13-17,</a:t>
            </a:r>
          </a:p>
          <a:p>
            <a:pPr marL="457200" lvl="1" indent="0">
              <a:buNone/>
            </a:pPr>
            <a:r>
              <a:rPr lang="es-PR" dirty="0" smtClean="0"/>
              <a:t>  24-38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3800" y="2514600"/>
            <a:ext cx="4800600" cy="365350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 smtClean="0"/>
              <a:t>El </a:t>
            </a:r>
            <a:r>
              <a:rPr lang="es-PR" dirty="0" smtClean="0"/>
              <a:t>ciego sanado cree en Jesús</a:t>
            </a:r>
            <a:r>
              <a:rPr lang="en-US" dirty="0" smtClean="0"/>
              <a:t> </a:t>
            </a:r>
            <a:r>
              <a:rPr lang="es-PR" dirty="0"/>
              <a:t>(Juan </a:t>
            </a:r>
            <a:r>
              <a:rPr lang="es-PR" dirty="0" smtClean="0"/>
              <a:t>9:35-38)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1" y="2057400"/>
            <a:ext cx="6324599" cy="457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290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85344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“Oyó Jesús que le habían expulsado; y hallándole, le dijo: </a:t>
            </a:r>
            <a:r>
              <a:rPr lang="es-ES" dirty="0">
                <a:solidFill>
                  <a:srgbClr val="FF0000"/>
                </a:solidFill>
              </a:rPr>
              <a:t>¿Crees tú en el Hijo de Dios</a:t>
            </a:r>
            <a:r>
              <a:rPr lang="es-ES" dirty="0" smtClean="0">
                <a:solidFill>
                  <a:srgbClr val="FF0000"/>
                </a:solidFill>
              </a:rPr>
              <a:t>? </a:t>
            </a:r>
            <a:r>
              <a:rPr lang="es-ES" dirty="0" smtClean="0"/>
              <a:t>Respondió </a:t>
            </a:r>
            <a:r>
              <a:rPr lang="es-ES" dirty="0"/>
              <a:t>él y dijo: ¿Quién es, Señor, para que crea en él</a:t>
            </a:r>
            <a:r>
              <a:rPr lang="es-ES" dirty="0" smtClean="0"/>
              <a:t>? Le </a:t>
            </a:r>
            <a:r>
              <a:rPr lang="es-ES" dirty="0"/>
              <a:t>dijo Jesús: </a:t>
            </a:r>
            <a:r>
              <a:rPr lang="es-ES" dirty="0">
                <a:solidFill>
                  <a:srgbClr val="FF0000"/>
                </a:solidFill>
              </a:rPr>
              <a:t>Pues le has visto, y el que habla contigo, él es</a:t>
            </a:r>
            <a:r>
              <a:rPr lang="es-ES" dirty="0" smtClean="0">
                <a:solidFill>
                  <a:srgbClr val="FF0000"/>
                </a:solidFill>
              </a:rPr>
              <a:t>. </a:t>
            </a:r>
            <a:r>
              <a:rPr lang="es-ES" dirty="0" smtClean="0"/>
              <a:t>Y </a:t>
            </a:r>
            <a:r>
              <a:rPr lang="es-ES" dirty="0"/>
              <a:t>él dijo: Creo, Señor; y le adoró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 smtClean="0"/>
              <a:t>El </a:t>
            </a:r>
            <a:r>
              <a:rPr lang="es-PR" dirty="0" smtClean="0"/>
              <a:t>ciego sanado cree en Jesús</a:t>
            </a:r>
            <a:r>
              <a:rPr lang="en-US" dirty="0" smtClean="0"/>
              <a:t> </a:t>
            </a:r>
            <a:r>
              <a:rPr lang="es-PR" dirty="0"/>
              <a:t>(Juan </a:t>
            </a:r>
            <a:r>
              <a:rPr lang="es-PR" dirty="0" smtClean="0"/>
              <a:t>9:35-38)</a:t>
            </a:r>
          </a:p>
        </p:txBody>
      </p:sp>
    </p:spTree>
    <p:extLst>
      <p:ext uri="{BB962C8B-B14F-4D97-AF65-F5344CB8AC3E}">
        <p14:creationId xmlns:p14="http://schemas.microsoft.com/office/powerpoint/2010/main" val="3350598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dirty="0" smtClean="0"/>
              <a:t>Cuando </a:t>
            </a:r>
            <a:r>
              <a:rPr lang="es-ES" dirty="0"/>
              <a:t>el </a:t>
            </a:r>
            <a:r>
              <a:rPr lang="es-ES" dirty="0" err="1"/>
              <a:t>exciego</a:t>
            </a:r>
            <a:r>
              <a:rPr lang="es-ES" dirty="0"/>
              <a:t> le pidió que se identificara, el Señor dijo: “…</a:t>
            </a:r>
            <a:r>
              <a:rPr lang="es-ES" dirty="0">
                <a:solidFill>
                  <a:srgbClr val="FF0000"/>
                </a:solidFill>
              </a:rPr>
              <a:t>el que habla contigo, él es</a:t>
            </a:r>
            <a:r>
              <a:rPr lang="es-ES" dirty="0"/>
              <a:t>” (</a:t>
            </a:r>
            <a:r>
              <a:rPr lang="es-ES" dirty="0">
                <a:solidFill>
                  <a:schemeClr val="tx2"/>
                </a:solidFill>
              </a:rPr>
              <a:t>v. 37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Feliz</a:t>
            </a:r>
            <a:r>
              <a:rPr lang="es-ES" dirty="0"/>
              <a:t>, el hombre hizo lo que cualquiera que se confronta con esa verdad: creyó y le adoró (</a:t>
            </a:r>
            <a:r>
              <a:rPr lang="es-ES" dirty="0">
                <a:solidFill>
                  <a:schemeClr val="tx2"/>
                </a:solidFill>
              </a:rPr>
              <a:t>9:38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Esa </a:t>
            </a:r>
            <a:r>
              <a:rPr lang="es-ES" dirty="0"/>
              <a:t>era precisamente la reacción que Cristo quería y buscaba de parte de la nación.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obstante, “…los suyos no le recibieron” (</a:t>
            </a:r>
            <a:r>
              <a:rPr lang="es-ES" dirty="0">
                <a:solidFill>
                  <a:schemeClr val="tx2"/>
                </a:solidFill>
              </a:rPr>
              <a:t>Juan 1:11</a:t>
            </a:r>
            <a:r>
              <a:rPr lang="es-ES" dirty="0" smtClean="0"/>
              <a:t>).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 smtClean="0"/>
              <a:t>El </a:t>
            </a:r>
            <a:r>
              <a:rPr lang="es-PR" dirty="0" smtClean="0"/>
              <a:t>ciego sanado cree en Jesús</a:t>
            </a:r>
            <a:r>
              <a:rPr lang="en-US" dirty="0" smtClean="0"/>
              <a:t> </a:t>
            </a:r>
            <a:r>
              <a:rPr lang="es-PR" dirty="0"/>
              <a:t>(Juan </a:t>
            </a:r>
            <a:r>
              <a:rPr lang="es-PR" dirty="0" smtClean="0"/>
              <a:t>9:35-38)</a:t>
            </a:r>
          </a:p>
        </p:txBody>
      </p:sp>
    </p:spTree>
    <p:extLst>
      <p:ext uri="{BB962C8B-B14F-4D97-AF65-F5344CB8AC3E}">
        <p14:creationId xmlns:p14="http://schemas.microsoft.com/office/powerpoint/2010/main" val="3002140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b="1" dirty="0" smtClean="0"/>
              <a:t>Una fe razonada</a:t>
            </a:r>
            <a:r>
              <a:rPr lang="es-PR" sz="3600" dirty="0"/>
              <a:t> </a:t>
            </a:r>
            <a:r>
              <a:rPr lang="es-PR" sz="3600" dirty="0" smtClean="0"/>
              <a:t>– fe que sin duda será una fe madura y responsable que conduzca a una adoración verdadera.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b="1" dirty="0"/>
              <a:t>El hombre antes que la religión </a:t>
            </a:r>
            <a:r>
              <a:rPr lang="es-PR" sz="3600" dirty="0"/>
              <a:t>– Jesús enseña que la religión puede ser un estorbo para conocerle de verdad; Él desea poner en primer lugar las necesidades de las personas.</a:t>
            </a:r>
            <a:endParaRPr lang="es-PR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68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600" b="1" dirty="0" smtClean="0"/>
              <a:t>Valor en </a:t>
            </a:r>
            <a:r>
              <a:rPr lang="en-US" sz="3600" b="1" dirty="0" err="1" smtClean="0"/>
              <a:t>nuestro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testimonio</a:t>
            </a:r>
            <a:r>
              <a:rPr lang="en-US" sz="3600" b="1" dirty="0" smtClean="0"/>
              <a:t> </a:t>
            </a:r>
            <a:r>
              <a:rPr lang="es-PR" sz="3600" dirty="0" smtClean="0"/>
              <a:t>– es necesario seguir el ejemplo del ciego de nacimiento, quien se armó de valor para poner en su sitio a los fariseos, y decidió seguir a Jesús.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44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175-181.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27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7: Después Judea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25:                                         “Jesús es el Cristo”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10:1-42)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marzo de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09800"/>
            <a:ext cx="40386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“Dijo Jesús: Para juicio he venido yo a este mundo; para que los que no ven, vean, y los que ven, sean cegados.” (</a:t>
            </a:r>
            <a:r>
              <a:rPr lang="es-ES" sz="2800" dirty="0">
                <a:solidFill>
                  <a:schemeClr val="tx2"/>
                </a:solidFill>
              </a:rPr>
              <a:t>Juan 9.39, RVR60</a:t>
            </a:r>
            <a:r>
              <a:rPr lang="es-ES" sz="2800" dirty="0" smtClean="0"/>
              <a:t>)</a:t>
            </a:r>
            <a:endParaRPr lang="es-E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1026" name="Picture 2" descr="http://distantshores.org/images/rg/42/42_Lk_11_03_RG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5799" y="2362200"/>
            <a:ext cx="4191001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Un hombre </a:t>
            </a:r>
            <a:r>
              <a:rPr lang="es-PR" sz="3600" dirty="0" smtClean="0"/>
              <a:t>ciego</a:t>
            </a:r>
            <a:r>
              <a:rPr lang="en-US" sz="3600" dirty="0" smtClean="0"/>
              <a:t> </a:t>
            </a:r>
            <a:r>
              <a:rPr lang="es-PR" sz="3600" dirty="0" smtClean="0"/>
              <a:t>recibe la vista</a:t>
            </a:r>
            <a:r>
              <a:rPr lang="en-US" sz="3600" dirty="0" smtClean="0"/>
              <a:t>      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Juan 9:1-7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Testimonio del hombre sanado                (</a:t>
            </a:r>
            <a:r>
              <a:rPr lang="es-PR" sz="3600" dirty="0" smtClean="0">
                <a:solidFill>
                  <a:schemeClr val="tx2"/>
                </a:solidFill>
              </a:rPr>
              <a:t>Juan 9:13-17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Un </a:t>
            </a:r>
            <a:r>
              <a:rPr lang="es-PR" sz="3600" dirty="0" smtClean="0"/>
              <a:t>nuevo interrogatorio       </a:t>
            </a:r>
            <a:r>
              <a:rPr lang="en-US" sz="3600" dirty="0" smtClean="0"/>
              <a:t>      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Juan 9:24-34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/>
              <a:t>El </a:t>
            </a:r>
            <a:r>
              <a:rPr lang="es-PR" sz="3600" dirty="0"/>
              <a:t>ciego sanado cree en Jesús</a:t>
            </a:r>
            <a:r>
              <a:rPr lang="en-US" sz="3600" dirty="0"/>
              <a:t> </a:t>
            </a:r>
            <a:r>
              <a:rPr lang="en-US" sz="3600" dirty="0" smtClean="0"/>
              <a:t>    </a:t>
            </a:r>
            <a:r>
              <a:rPr lang="es-PR" sz="3600" dirty="0" smtClean="0"/>
              <a:t>(</a:t>
            </a:r>
            <a:r>
              <a:rPr lang="es-PR" sz="3600" dirty="0">
                <a:solidFill>
                  <a:schemeClr val="tx2"/>
                </a:solidFill>
              </a:rPr>
              <a:t>Juan 9:35-38</a:t>
            </a:r>
            <a:r>
              <a:rPr lang="es-PR" sz="3600" dirty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Un hombre </a:t>
            </a:r>
            <a:r>
              <a:rPr lang="es-PR" dirty="0"/>
              <a:t>ciego</a:t>
            </a:r>
            <a:r>
              <a:rPr lang="en-US" dirty="0"/>
              <a:t> </a:t>
            </a:r>
            <a:r>
              <a:rPr lang="es-PR" dirty="0"/>
              <a:t>recibe la </a:t>
            </a:r>
            <a:r>
              <a:rPr lang="es-PR" dirty="0" smtClean="0"/>
              <a:t>vista</a:t>
            </a:r>
            <a:r>
              <a:rPr lang="en-US" dirty="0" smtClean="0"/>
              <a:t> </a:t>
            </a:r>
            <a:r>
              <a:rPr lang="es-PR" dirty="0" smtClean="0"/>
              <a:t>(</a:t>
            </a:r>
            <a:r>
              <a:rPr lang="es-PR" dirty="0"/>
              <a:t>Juan 9:1-7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7800" y="2056714"/>
            <a:ext cx="6324600" cy="457268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“Al pasar Jesús, vio a un hombre ciego de nacimiento</a:t>
            </a:r>
            <a:r>
              <a:rPr lang="es-ES" dirty="0" smtClean="0"/>
              <a:t>. Y </a:t>
            </a:r>
            <a:r>
              <a:rPr lang="es-ES" dirty="0"/>
              <a:t>le preguntaron sus discípulos, diciendo: Rabí, ¿quién pecó, éste o sus padres, para que haya nacido ciego</a:t>
            </a:r>
            <a:r>
              <a:rPr lang="es-ES" dirty="0" smtClean="0"/>
              <a:t>? Respondió </a:t>
            </a:r>
            <a:r>
              <a:rPr lang="es-ES" dirty="0"/>
              <a:t>Jesús: </a:t>
            </a:r>
            <a:r>
              <a:rPr lang="es-ES" dirty="0">
                <a:solidFill>
                  <a:srgbClr val="FF0000"/>
                </a:solidFill>
              </a:rPr>
              <a:t>No es que pecó éste, ni sus padres, sino para que las obras de Dios se manifiesten en él</a:t>
            </a:r>
            <a:r>
              <a:rPr lang="es-ES" dirty="0" smtClean="0">
                <a:solidFill>
                  <a:srgbClr val="FF0000"/>
                </a:solidFill>
              </a:rPr>
              <a:t>. Me es necesario hacer las obras del que me envió, entre tanto que el día dura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Un hombre </a:t>
            </a:r>
            <a:r>
              <a:rPr lang="es-PR" dirty="0"/>
              <a:t>ciego</a:t>
            </a:r>
            <a:r>
              <a:rPr lang="en-US" dirty="0"/>
              <a:t> </a:t>
            </a:r>
            <a:r>
              <a:rPr lang="es-PR" dirty="0"/>
              <a:t>recibe la </a:t>
            </a:r>
            <a:r>
              <a:rPr lang="es-PR" dirty="0" smtClean="0"/>
              <a:t>vista</a:t>
            </a:r>
            <a:r>
              <a:rPr lang="en-US" dirty="0" smtClean="0"/>
              <a:t> </a:t>
            </a:r>
            <a:r>
              <a:rPr lang="es-PR" dirty="0" smtClean="0"/>
              <a:t>(</a:t>
            </a:r>
            <a:r>
              <a:rPr lang="es-PR" dirty="0"/>
              <a:t>Juan 9:1-7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>
                <a:solidFill>
                  <a:srgbClr val="FF0000"/>
                </a:solidFill>
              </a:rPr>
              <a:t>la noche viene, cuando nadie puede trabajar. Entre tanto que estoy en el mundo, luz soy del mundo. </a:t>
            </a:r>
            <a:r>
              <a:rPr lang="es-ES" dirty="0" smtClean="0"/>
              <a:t>Dicho esto, escupió en tierra, e hizo lodo con la saliva, y untó con el lodo los ojos del ciego, y le dijo: </a:t>
            </a:r>
            <a:r>
              <a:rPr lang="es-ES" dirty="0" smtClean="0">
                <a:solidFill>
                  <a:srgbClr val="FF0000"/>
                </a:solidFill>
              </a:rPr>
              <a:t>Ve a lavarte en el estanque de </a:t>
            </a:r>
            <a:r>
              <a:rPr lang="es-ES" dirty="0" err="1" smtClean="0">
                <a:solidFill>
                  <a:srgbClr val="FF0000"/>
                </a:solidFill>
              </a:rPr>
              <a:t>Siloé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smtClean="0"/>
              <a:t>(que traducido es, Enviado). Fue entonces, y se lavó, y regresó viendo.”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Un hombre </a:t>
            </a:r>
            <a:r>
              <a:rPr lang="es-PR" dirty="0"/>
              <a:t>ciego</a:t>
            </a:r>
            <a:r>
              <a:rPr lang="en-US" dirty="0"/>
              <a:t> </a:t>
            </a:r>
            <a:r>
              <a:rPr lang="es-PR" dirty="0"/>
              <a:t>recibe la </a:t>
            </a:r>
            <a:r>
              <a:rPr lang="es-PR" dirty="0" smtClean="0"/>
              <a:t>vista</a:t>
            </a:r>
            <a:r>
              <a:rPr lang="en-US" dirty="0" smtClean="0"/>
              <a:t> </a:t>
            </a:r>
            <a:r>
              <a:rPr lang="es-PR" dirty="0" smtClean="0"/>
              <a:t>(</a:t>
            </a:r>
            <a:r>
              <a:rPr lang="es-PR" dirty="0"/>
              <a:t>Juan 9:1-7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359460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8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i="1" dirty="0" smtClean="0"/>
              <a:t>Dar vista a los Ciegos</a:t>
            </a:r>
            <a:r>
              <a:rPr lang="es-ES" dirty="0" smtClean="0"/>
              <a:t>:</a:t>
            </a:r>
          </a:p>
          <a:p>
            <a:pPr lvl="1"/>
            <a:r>
              <a:rPr lang="es-ES" dirty="0"/>
              <a:t>“para que abras los ojos de los ciegos, para que saques de la cárcel a los presos, y de casas de prisión a los que moran en tinieblas.” </a:t>
            </a:r>
            <a:r>
              <a:rPr lang="es-ES" dirty="0" smtClean="0"/>
              <a:t> (</a:t>
            </a:r>
            <a:r>
              <a:rPr lang="es-ES" dirty="0">
                <a:solidFill>
                  <a:schemeClr val="tx2"/>
                </a:solidFill>
              </a:rPr>
              <a:t>Isaías 42.7, </a:t>
            </a:r>
            <a:r>
              <a:rPr lang="es-ES" dirty="0" smtClean="0">
                <a:solidFill>
                  <a:schemeClr val="tx2"/>
                </a:solidFill>
              </a:rPr>
              <a:t>RVR60; </a:t>
            </a:r>
            <a:r>
              <a:rPr lang="es-ES" dirty="0" err="1" smtClean="0"/>
              <a:t>comp.</a:t>
            </a:r>
            <a:r>
              <a:rPr lang="es-ES" dirty="0" smtClean="0"/>
              <a:t> con </a:t>
            </a:r>
            <a:r>
              <a:rPr lang="es-ES" dirty="0" err="1" smtClean="0">
                <a:solidFill>
                  <a:schemeClr val="tx2"/>
                </a:solidFill>
              </a:rPr>
              <a:t>Luc</a:t>
            </a:r>
            <a:r>
              <a:rPr lang="es-ES" dirty="0" smtClean="0">
                <a:solidFill>
                  <a:schemeClr val="tx2"/>
                </a:solidFill>
              </a:rPr>
              <a:t>. 4:18</a:t>
            </a:r>
            <a:r>
              <a:rPr lang="es-ES" dirty="0" smtClean="0"/>
              <a:t>)</a:t>
            </a:r>
            <a:r>
              <a:rPr lang="es-PR" dirty="0" smtClean="0"/>
              <a:t>.</a:t>
            </a:r>
          </a:p>
          <a:p>
            <a:r>
              <a:rPr lang="es-PR" dirty="0" smtClean="0"/>
              <a:t>Consecuencias del pecado (</a:t>
            </a:r>
            <a:r>
              <a:rPr lang="es-PR" dirty="0" smtClean="0">
                <a:solidFill>
                  <a:schemeClr val="tx2"/>
                </a:solidFill>
              </a:rPr>
              <a:t>v.2</a:t>
            </a:r>
            <a:r>
              <a:rPr lang="es-PR" dirty="0" smtClean="0"/>
              <a:t>):</a:t>
            </a:r>
          </a:p>
          <a:p>
            <a:pPr lvl="1"/>
            <a:r>
              <a:rPr lang="es-PR" dirty="0" smtClean="0"/>
              <a:t>Tradición judía</a:t>
            </a:r>
          </a:p>
          <a:p>
            <a:pPr lvl="1"/>
            <a:r>
              <a:rPr lang="es-ES" dirty="0"/>
              <a:t>“Se apartaron los impíos desde la matriz; Se descarriaron hablando mentira desde que nacieron.” (</a:t>
            </a:r>
            <a:r>
              <a:rPr lang="es-ES" dirty="0">
                <a:solidFill>
                  <a:schemeClr val="tx2"/>
                </a:solidFill>
              </a:rPr>
              <a:t>Salmo 58.3, RVR60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Un hombre </a:t>
            </a:r>
            <a:r>
              <a:rPr lang="es-PR" dirty="0"/>
              <a:t>ciego</a:t>
            </a:r>
            <a:r>
              <a:rPr lang="en-US" dirty="0"/>
              <a:t> </a:t>
            </a:r>
            <a:r>
              <a:rPr lang="es-PR" dirty="0"/>
              <a:t>recibe la </a:t>
            </a:r>
            <a:r>
              <a:rPr lang="es-PR" dirty="0" smtClean="0"/>
              <a:t>vista</a:t>
            </a:r>
            <a:r>
              <a:rPr lang="en-US" dirty="0" smtClean="0"/>
              <a:t> </a:t>
            </a:r>
            <a:r>
              <a:rPr lang="es-PR" dirty="0" smtClean="0"/>
              <a:t>(</a:t>
            </a:r>
            <a:r>
              <a:rPr lang="es-PR" dirty="0"/>
              <a:t>Juan 9:1-7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7921618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9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8458200" cy="4648200"/>
          </a:xfrm>
        </p:spPr>
        <p:txBody>
          <a:bodyPr/>
          <a:lstStyle/>
          <a:p>
            <a:r>
              <a:rPr lang="es-ES" dirty="0"/>
              <a:t>Jesús contesta, dándoles una tercera alternativa y, a la vez, advirtiendo contra el presumir que toda adversidad humana es el resultado de un pecado (ver el diálogo entre Job y sus “amigos”). Por otro lado, no declara inocente ni al ciego, ni a sus </a:t>
            </a:r>
            <a:r>
              <a:rPr lang="es-ES" dirty="0" smtClean="0"/>
              <a:t>padres. (</a:t>
            </a:r>
            <a:r>
              <a:rPr lang="es-ES" dirty="0" err="1" smtClean="0"/>
              <a:t>Bartley</a:t>
            </a:r>
            <a:r>
              <a:rPr lang="es-ES" dirty="0" smtClean="0"/>
              <a:t> et al)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Un hombre </a:t>
            </a:r>
            <a:r>
              <a:rPr lang="es-PR" dirty="0"/>
              <a:t>ciego</a:t>
            </a:r>
            <a:r>
              <a:rPr lang="en-US" dirty="0"/>
              <a:t> </a:t>
            </a:r>
            <a:r>
              <a:rPr lang="es-PR" dirty="0"/>
              <a:t>recibe la </a:t>
            </a:r>
            <a:r>
              <a:rPr lang="es-PR" dirty="0" smtClean="0"/>
              <a:t>vista</a:t>
            </a:r>
            <a:r>
              <a:rPr lang="en-US" dirty="0" smtClean="0"/>
              <a:t> </a:t>
            </a:r>
            <a:r>
              <a:rPr lang="es-PR" dirty="0" smtClean="0"/>
              <a:t>(</a:t>
            </a:r>
            <a:r>
              <a:rPr lang="es-PR" dirty="0"/>
              <a:t>Juan 9:1-7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8892575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81244</TotalTime>
  <Words>1809</Words>
  <Application>Microsoft Office PowerPoint</Application>
  <PresentationFormat>On-screen Show (4:3)</PresentationFormat>
  <Paragraphs>177</Paragraphs>
  <Slides>28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Un hombre ciego recibe la vista (Juan 9:1-7)</vt:lpstr>
      <vt:lpstr>Un hombre ciego recibe la vista (Juan 9:1-7)</vt:lpstr>
      <vt:lpstr>Un hombre ciego recibe la vista (Juan 9:1-7)</vt:lpstr>
      <vt:lpstr>Un hombre ciego recibe la vista (Juan 9:1-7)</vt:lpstr>
      <vt:lpstr>Un hombre ciego recibe la vista (Juan 9:1-7)</vt:lpstr>
      <vt:lpstr>Un hombre ciego recibe la vista (Juan 9:1-7)</vt:lpstr>
      <vt:lpstr>Testimonio del hombre sanado (Juan 9:13-17)</vt:lpstr>
      <vt:lpstr>Testimonio del hombre sanado (Juan 9:13-17)</vt:lpstr>
      <vt:lpstr>Testimonio del hombre sanado (Juan 9:13-17)</vt:lpstr>
      <vt:lpstr>Testimonio del hombre sanado (Juan 9:13-17)</vt:lpstr>
      <vt:lpstr>Un nuevo interrogatorio              (Juan 9:24-34)</vt:lpstr>
      <vt:lpstr>Un nuevo interrogatorio              (Juan 9:24-34)</vt:lpstr>
      <vt:lpstr>Un nuevo interrogatorio              (Juan 9:24-34)</vt:lpstr>
      <vt:lpstr>Un nuevo interrogatorio              (Juan 9:24-34)</vt:lpstr>
      <vt:lpstr>Un nuevo interrogatorio              (Juan 9:24-34)</vt:lpstr>
      <vt:lpstr>El ciego sanado cree en Jesús (Juan 9:35-38)</vt:lpstr>
      <vt:lpstr>El ciego sanado cree en Jesús (Juan 9:35-38)</vt:lpstr>
      <vt:lpstr>El ciego sanado cree en Jesús (Juan 9:35-38)</vt:lpstr>
      <vt:lpstr>Aplicaciones</vt:lpstr>
      <vt:lpstr>Aplicaciones</vt:lpstr>
      <vt:lpstr>Aplicaciones</vt:lpstr>
      <vt:lpstr>Bibliografía</vt:lpstr>
      <vt:lpstr>Próximo Estudio (Libro 7)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24_jesus_causa_controversia.pptx</dc:title>
  <dc:creator>JRIVERA</dc:creator>
  <cp:lastModifiedBy>Tito Ortega</cp:lastModifiedBy>
  <cp:revision>3070</cp:revision>
  <cp:lastPrinted>2013-09-24T20:44:31Z</cp:lastPrinted>
  <dcterms:created xsi:type="dcterms:W3CDTF">2007-01-24T21:53:34Z</dcterms:created>
  <dcterms:modified xsi:type="dcterms:W3CDTF">2014-03-22T17:25:30Z</dcterms:modified>
</cp:coreProperties>
</file>